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48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slideLayout" Target="../slideLayouts/slideLayout1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image" Target="../media/image1.png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843.xml"/><Relationship Id="rId21" Type="http://schemas.openxmlformats.org/officeDocument/2006/relationships/tags" Target="../tags/tag1747.xml"/><Relationship Id="rId42" Type="http://schemas.openxmlformats.org/officeDocument/2006/relationships/tags" Target="../tags/tag1768.xml"/><Relationship Id="rId63" Type="http://schemas.openxmlformats.org/officeDocument/2006/relationships/tags" Target="../tags/tag1789.xml"/><Relationship Id="rId84" Type="http://schemas.openxmlformats.org/officeDocument/2006/relationships/tags" Target="../tags/tag1810.xml"/><Relationship Id="rId138" Type="http://schemas.openxmlformats.org/officeDocument/2006/relationships/tags" Target="../tags/tag1864.xml"/><Relationship Id="rId159" Type="http://schemas.openxmlformats.org/officeDocument/2006/relationships/tags" Target="../tags/tag1885.xml"/><Relationship Id="rId170" Type="http://schemas.openxmlformats.org/officeDocument/2006/relationships/tags" Target="../tags/tag1896.xml"/><Relationship Id="rId191" Type="http://schemas.openxmlformats.org/officeDocument/2006/relationships/tags" Target="../tags/tag1917.xml"/><Relationship Id="rId205" Type="http://schemas.openxmlformats.org/officeDocument/2006/relationships/tags" Target="../tags/tag1931.xml"/><Relationship Id="rId107" Type="http://schemas.openxmlformats.org/officeDocument/2006/relationships/tags" Target="../tags/tag1833.xml"/><Relationship Id="rId11" Type="http://schemas.openxmlformats.org/officeDocument/2006/relationships/tags" Target="../tags/tag1737.xml"/><Relationship Id="rId32" Type="http://schemas.openxmlformats.org/officeDocument/2006/relationships/tags" Target="../tags/tag1758.xml"/><Relationship Id="rId53" Type="http://schemas.openxmlformats.org/officeDocument/2006/relationships/tags" Target="../tags/tag1779.xml"/><Relationship Id="rId74" Type="http://schemas.openxmlformats.org/officeDocument/2006/relationships/tags" Target="../tags/tag1800.xml"/><Relationship Id="rId128" Type="http://schemas.openxmlformats.org/officeDocument/2006/relationships/tags" Target="../tags/tag1854.xml"/><Relationship Id="rId149" Type="http://schemas.openxmlformats.org/officeDocument/2006/relationships/tags" Target="../tags/tag1875.xml"/><Relationship Id="rId5" Type="http://schemas.openxmlformats.org/officeDocument/2006/relationships/tags" Target="../tags/tag1731.xml"/><Relationship Id="rId95" Type="http://schemas.openxmlformats.org/officeDocument/2006/relationships/tags" Target="../tags/tag1821.xml"/><Relationship Id="rId160" Type="http://schemas.openxmlformats.org/officeDocument/2006/relationships/tags" Target="../tags/tag1886.xml"/><Relationship Id="rId181" Type="http://schemas.openxmlformats.org/officeDocument/2006/relationships/tags" Target="../tags/tag1907.xml"/><Relationship Id="rId216" Type="http://schemas.openxmlformats.org/officeDocument/2006/relationships/slideLayout" Target="../slideLayouts/slideLayout1.xml"/><Relationship Id="rId22" Type="http://schemas.openxmlformats.org/officeDocument/2006/relationships/tags" Target="../tags/tag1748.xml"/><Relationship Id="rId43" Type="http://schemas.openxmlformats.org/officeDocument/2006/relationships/tags" Target="../tags/tag1769.xml"/><Relationship Id="rId64" Type="http://schemas.openxmlformats.org/officeDocument/2006/relationships/tags" Target="../tags/tag1790.xml"/><Relationship Id="rId118" Type="http://schemas.openxmlformats.org/officeDocument/2006/relationships/tags" Target="../tags/tag1844.xml"/><Relationship Id="rId139" Type="http://schemas.openxmlformats.org/officeDocument/2006/relationships/tags" Target="../tags/tag1865.xml"/><Relationship Id="rId85" Type="http://schemas.openxmlformats.org/officeDocument/2006/relationships/tags" Target="../tags/tag1811.xml"/><Relationship Id="rId150" Type="http://schemas.openxmlformats.org/officeDocument/2006/relationships/tags" Target="../tags/tag1876.xml"/><Relationship Id="rId171" Type="http://schemas.openxmlformats.org/officeDocument/2006/relationships/tags" Target="../tags/tag1897.xml"/><Relationship Id="rId192" Type="http://schemas.openxmlformats.org/officeDocument/2006/relationships/tags" Target="../tags/tag1918.xml"/><Relationship Id="rId206" Type="http://schemas.openxmlformats.org/officeDocument/2006/relationships/tags" Target="../tags/tag1932.xml"/><Relationship Id="rId12" Type="http://schemas.openxmlformats.org/officeDocument/2006/relationships/tags" Target="../tags/tag1738.xml"/><Relationship Id="rId33" Type="http://schemas.openxmlformats.org/officeDocument/2006/relationships/tags" Target="../tags/tag1759.xml"/><Relationship Id="rId108" Type="http://schemas.openxmlformats.org/officeDocument/2006/relationships/tags" Target="../tags/tag1834.xml"/><Relationship Id="rId129" Type="http://schemas.openxmlformats.org/officeDocument/2006/relationships/tags" Target="../tags/tag1855.xml"/><Relationship Id="rId54" Type="http://schemas.openxmlformats.org/officeDocument/2006/relationships/tags" Target="../tags/tag1780.xml"/><Relationship Id="rId75" Type="http://schemas.openxmlformats.org/officeDocument/2006/relationships/tags" Target="../tags/tag1801.xml"/><Relationship Id="rId96" Type="http://schemas.openxmlformats.org/officeDocument/2006/relationships/tags" Target="../tags/tag1822.xml"/><Relationship Id="rId140" Type="http://schemas.openxmlformats.org/officeDocument/2006/relationships/tags" Target="../tags/tag1866.xml"/><Relationship Id="rId161" Type="http://schemas.openxmlformats.org/officeDocument/2006/relationships/tags" Target="../tags/tag1887.xml"/><Relationship Id="rId182" Type="http://schemas.openxmlformats.org/officeDocument/2006/relationships/tags" Target="../tags/tag1908.xml"/><Relationship Id="rId217" Type="http://schemas.openxmlformats.org/officeDocument/2006/relationships/image" Target="../media/image5.png"/><Relationship Id="rId6" Type="http://schemas.openxmlformats.org/officeDocument/2006/relationships/tags" Target="../tags/tag1732.xml"/><Relationship Id="rId23" Type="http://schemas.openxmlformats.org/officeDocument/2006/relationships/tags" Target="../tags/tag1749.xml"/><Relationship Id="rId119" Type="http://schemas.openxmlformats.org/officeDocument/2006/relationships/tags" Target="../tags/tag1845.xml"/><Relationship Id="rId44" Type="http://schemas.openxmlformats.org/officeDocument/2006/relationships/tags" Target="../tags/tag1770.xml"/><Relationship Id="rId65" Type="http://schemas.openxmlformats.org/officeDocument/2006/relationships/tags" Target="../tags/tag1791.xml"/><Relationship Id="rId86" Type="http://schemas.openxmlformats.org/officeDocument/2006/relationships/tags" Target="../tags/tag1812.xml"/><Relationship Id="rId130" Type="http://schemas.openxmlformats.org/officeDocument/2006/relationships/tags" Target="../tags/tag1856.xml"/><Relationship Id="rId151" Type="http://schemas.openxmlformats.org/officeDocument/2006/relationships/tags" Target="../tags/tag1877.xml"/><Relationship Id="rId172" Type="http://schemas.openxmlformats.org/officeDocument/2006/relationships/tags" Target="../tags/tag1898.xml"/><Relationship Id="rId193" Type="http://schemas.openxmlformats.org/officeDocument/2006/relationships/tags" Target="../tags/tag1919.xml"/><Relationship Id="rId207" Type="http://schemas.openxmlformats.org/officeDocument/2006/relationships/tags" Target="../tags/tag1933.xml"/><Relationship Id="rId13" Type="http://schemas.openxmlformats.org/officeDocument/2006/relationships/tags" Target="../tags/tag1739.xml"/><Relationship Id="rId109" Type="http://schemas.openxmlformats.org/officeDocument/2006/relationships/tags" Target="../tags/tag1835.xml"/><Relationship Id="rId34" Type="http://schemas.openxmlformats.org/officeDocument/2006/relationships/tags" Target="../tags/tag1760.xml"/><Relationship Id="rId55" Type="http://schemas.openxmlformats.org/officeDocument/2006/relationships/tags" Target="../tags/tag1781.xml"/><Relationship Id="rId76" Type="http://schemas.openxmlformats.org/officeDocument/2006/relationships/tags" Target="../tags/tag1802.xml"/><Relationship Id="rId97" Type="http://schemas.openxmlformats.org/officeDocument/2006/relationships/tags" Target="../tags/tag1823.xml"/><Relationship Id="rId120" Type="http://schemas.openxmlformats.org/officeDocument/2006/relationships/tags" Target="../tags/tag1846.xml"/><Relationship Id="rId141" Type="http://schemas.openxmlformats.org/officeDocument/2006/relationships/tags" Target="../tags/tag1867.xml"/><Relationship Id="rId7" Type="http://schemas.openxmlformats.org/officeDocument/2006/relationships/tags" Target="../tags/tag1733.xml"/><Relationship Id="rId162" Type="http://schemas.openxmlformats.org/officeDocument/2006/relationships/tags" Target="../tags/tag1888.xml"/><Relationship Id="rId183" Type="http://schemas.openxmlformats.org/officeDocument/2006/relationships/tags" Target="../tags/tag1909.xml"/><Relationship Id="rId24" Type="http://schemas.openxmlformats.org/officeDocument/2006/relationships/tags" Target="../tags/tag1750.xml"/><Relationship Id="rId45" Type="http://schemas.openxmlformats.org/officeDocument/2006/relationships/tags" Target="../tags/tag1771.xml"/><Relationship Id="rId66" Type="http://schemas.openxmlformats.org/officeDocument/2006/relationships/tags" Target="../tags/tag1792.xml"/><Relationship Id="rId87" Type="http://schemas.openxmlformats.org/officeDocument/2006/relationships/tags" Target="../tags/tag1813.xml"/><Relationship Id="rId110" Type="http://schemas.openxmlformats.org/officeDocument/2006/relationships/tags" Target="../tags/tag1836.xml"/><Relationship Id="rId131" Type="http://schemas.openxmlformats.org/officeDocument/2006/relationships/tags" Target="../tags/tag1857.xml"/><Relationship Id="rId152" Type="http://schemas.openxmlformats.org/officeDocument/2006/relationships/tags" Target="../tags/tag1878.xml"/><Relationship Id="rId173" Type="http://schemas.openxmlformats.org/officeDocument/2006/relationships/tags" Target="../tags/tag1899.xml"/><Relationship Id="rId194" Type="http://schemas.openxmlformats.org/officeDocument/2006/relationships/tags" Target="../tags/tag1920.xml"/><Relationship Id="rId208" Type="http://schemas.openxmlformats.org/officeDocument/2006/relationships/tags" Target="../tags/tag1934.xml"/><Relationship Id="rId14" Type="http://schemas.openxmlformats.org/officeDocument/2006/relationships/tags" Target="../tags/tag1740.xml"/><Relationship Id="rId30" Type="http://schemas.openxmlformats.org/officeDocument/2006/relationships/tags" Target="../tags/tag1756.xml"/><Relationship Id="rId35" Type="http://schemas.openxmlformats.org/officeDocument/2006/relationships/tags" Target="../tags/tag1761.xml"/><Relationship Id="rId56" Type="http://schemas.openxmlformats.org/officeDocument/2006/relationships/tags" Target="../tags/tag1782.xml"/><Relationship Id="rId77" Type="http://schemas.openxmlformats.org/officeDocument/2006/relationships/tags" Target="../tags/tag1803.xml"/><Relationship Id="rId100" Type="http://schemas.openxmlformats.org/officeDocument/2006/relationships/tags" Target="../tags/tag1826.xml"/><Relationship Id="rId105" Type="http://schemas.openxmlformats.org/officeDocument/2006/relationships/tags" Target="../tags/tag1831.xml"/><Relationship Id="rId126" Type="http://schemas.openxmlformats.org/officeDocument/2006/relationships/tags" Target="../tags/tag1852.xml"/><Relationship Id="rId147" Type="http://schemas.openxmlformats.org/officeDocument/2006/relationships/tags" Target="../tags/tag1873.xml"/><Relationship Id="rId168" Type="http://schemas.openxmlformats.org/officeDocument/2006/relationships/tags" Target="../tags/tag1894.xml"/><Relationship Id="rId8" Type="http://schemas.openxmlformats.org/officeDocument/2006/relationships/tags" Target="../tags/tag1734.xml"/><Relationship Id="rId51" Type="http://schemas.openxmlformats.org/officeDocument/2006/relationships/tags" Target="../tags/tag1777.xml"/><Relationship Id="rId72" Type="http://schemas.openxmlformats.org/officeDocument/2006/relationships/tags" Target="../tags/tag1798.xml"/><Relationship Id="rId93" Type="http://schemas.openxmlformats.org/officeDocument/2006/relationships/tags" Target="../tags/tag1819.xml"/><Relationship Id="rId98" Type="http://schemas.openxmlformats.org/officeDocument/2006/relationships/tags" Target="../tags/tag1824.xml"/><Relationship Id="rId121" Type="http://schemas.openxmlformats.org/officeDocument/2006/relationships/tags" Target="../tags/tag1847.xml"/><Relationship Id="rId142" Type="http://schemas.openxmlformats.org/officeDocument/2006/relationships/tags" Target="../tags/tag1868.xml"/><Relationship Id="rId163" Type="http://schemas.openxmlformats.org/officeDocument/2006/relationships/tags" Target="../tags/tag1889.xml"/><Relationship Id="rId184" Type="http://schemas.openxmlformats.org/officeDocument/2006/relationships/tags" Target="../tags/tag1910.xml"/><Relationship Id="rId189" Type="http://schemas.openxmlformats.org/officeDocument/2006/relationships/tags" Target="../tags/tag1915.xml"/><Relationship Id="rId3" Type="http://schemas.openxmlformats.org/officeDocument/2006/relationships/tags" Target="../tags/tag1729.xml"/><Relationship Id="rId214" Type="http://schemas.openxmlformats.org/officeDocument/2006/relationships/tags" Target="../tags/tag1940.xml"/><Relationship Id="rId25" Type="http://schemas.openxmlformats.org/officeDocument/2006/relationships/tags" Target="../tags/tag1751.xml"/><Relationship Id="rId46" Type="http://schemas.openxmlformats.org/officeDocument/2006/relationships/tags" Target="../tags/tag1772.xml"/><Relationship Id="rId67" Type="http://schemas.openxmlformats.org/officeDocument/2006/relationships/tags" Target="../tags/tag1793.xml"/><Relationship Id="rId116" Type="http://schemas.openxmlformats.org/officeDocument/2006/relationships/tags" Target="../tags/tag1842.xml"/><Relationship Id="rId137" Type="http://schemas.openxmlformats.org/officeDocument/2006/relationships/tags" Target="../tags/tag1863.xml"/><Relationship Id="rId158" Type="http://schemas.openxmlformats.org/officeDocument/2006/relationships/tags" Target="../tags/tag1884.xml"/><Relationship Id="rId20" Type="http://schemas.openxmlformats.org/officeDocument/2006/relationships/tags" Target="../tags/tag1746.xml"/><Relationship Id="rId41" Type="http://schemas.openxmlformats.org/officeDocument/2006/relationships/tags" Target="../tags/tag1767.xml"/><Relationship Id="rId62" Type="http://schemas.openxmlformats.org/officeDocument/2006/relationships/tags" Target="../tags/tag1788.xml"/><Relationship Id="rId83" Type="http://schemas.openxmlformats.org/officeDocument/2006/relationships/tags" Target="../tags/tag1809.xml"/><Relationship Id="rId88" Type="http://schemas.openxmlformats.org/officeDocument/2006/relationships/tags" Target="../tags/tag1814.xml"/><Relationship Id="rId111" Type="http://schemas.openxmlformats.org/officeDocument/2006/relationships/tags" Target="../tags/tag1837.xml"/><Relationship Id="rId132" Type="http://schemas.openxmlformats.org/officeDocument/2006/relationships/tags" Target="../tags/tag1858.xml"/><Relationship Id="rId153" Type="http://schemas.openxmlformats.org/officeDocument/2006/relationships/tags" Target="../tags/tag1879.xml"/><Relationship Id="rId174" Type="http://schemas.openxmlformats.org/officeDocument/2006/relationships/tags" Target="../tags/tag1900.xml"/><Relationship Id="rId179" Type="http://schemas.openxmlformats.org/officeDocument/2006/relationships/tags" Target="../tags/tag1905.xml"/><Relationship Id="rId195" Type="http://schemas.openxmlformats.org/officeDocument/2006/relationships/tags" Target="../tags/tag1921.xml"/><Relationship Id="rId209" Type="http://schemas.openxmlformats.org/officeDocument/2006/relationships/tags" Target="../tags/tag1935.xml"/><Relationship Id="rId190" Type="http://schemas.openxmlformats.org/officeDocument/2006/relationships/tags" Target="../tags/tag1916.xml"/><Relationship Id="rId204" Type="http://schemas.openxmlformats.org/officeDocument/2006/relationships/tags" Target="../tags/tag1930.xml"/><Relationship Id="rId15" Type="http://schemas.openxmlformats.org/officeDocument/2006/relationships/tags" Target="../tags/tag1741.xml"/><Relationship Id="rId36" Type="http://schemas.openxmlformats.org/officeDocument/2006/relationships/tags" Target="../tags/tag1762.xml"/><Relationship Id="rId57" Type="http://schemas.openxmlformats.org/officeDocument/2006/relationships/tags" Target="../tags/tag1783.xml"/><Relationship Id="rId106" Type="http://schemas.openxmlformats.org/officeDocument/2006/relationships/tags" Target="../tags/tag1832.xml"/><Relationship Id="rId127" Type="http://schemas.openxmlformats.org/officeDocument/2006/relationships/tags" Target="../tags/tag1853.xml"/><Relationship Id="rId10" Type="http://schemas.openxmlformats.org/officeDocument/2006/relationships/tags" Target="../tags/tag1736.xml"/><Relationship Id="rId31" Type="http://schemas.openxmlformats.org/officeDocument/2006/relationships/tags" Target="../tags/tag1757.xml"/><Relationship Id="rId52" Type="http://schemas.openxmlformats.org/officeDocument/2006/relationships/tags" Target="../tags/tag1778.xml"/><Relationship Id="rId73" Type="http://schemas.openxmlformats.org/officeDocument/2006/relationships/tags" Target="../tags/tag1799.xml"/><Relationship Id="rId78" Type="http://schemas.openxmlformats.org/officeDocument/2006/relationships/tags" Target="../tags/tag1804.xml"/><Relationship Id="rId94" Type="http://schemas.openxmlformats.org/officeDocument/2006/relationships/tags" Target="../tags/tag1820.xml"/><Relationship Id="rId99" Type="http://schemas.openxmlformats.org/officeDocument/2006/relationships/tags" Target="../tags/tag1825.xml"/><Relationship Id="rId101" Type="http://schemas.openxmlformats.org/officeDocument/2006/relationships/tags" Target="../tags/tag1827.xml"/><Relationship Id="rId122" Type="http://schemas.openxmlformats.org/officeDocument/2006/relationships/tags" Target="../tags/tag1848.xml"/><Relationship Id="rId143" Type="http://schemas.openxmlformats.org/officeDocument/2006/relationships/tags" Target="../tags/tag1869.xml"/><Relationship Id="rId148" Type="http://schemas.openxmlformats.org/officeDocument/2006/relationships/tags" Target="../tags/tag1874.xml"/><Relationship Id="rId164" Type="http://schemas.openxmlformats.org/officeDocument/2006/relationships/tags" Target="../tags/tag1890.xml"/><Relationship Id="rId169" Type="http://schemas.openxmlformats.org/officeDocument/2006/relationships/tags" Target="../tags/tag1895.xml"/><Relationship Id="rId185" Type="http://schemas.openxmlformats.org/officeDocument/2006/relationships/tags" Target="../tags/tag1911.xml"/><Relationship Id="rId4" Type="http://schemas.openxmlformats.org/officeDocument/2006/relationships/tags" Target="../tags/tag1730.xml"/><Relationship Id="rId9" Type="http://schemas.openxmlformats.org/officeDocument/2006/relationships/tags" Target="../tags/tag1735.xml"/><Relationship Id="rId180" Type="http://schemas.openxmlformats.org/officeDocument/2006/relationships/tags" Target="../tags/tag1906.xml"/><Relationship Id="rId210" Type="http://schemas.openxmlformats.org/officeDocument/2006/relationships/tags" Target="../tags/tag1936.xml"/><Relationship Id="rId215" Type="http://schemas.openxmlformats.org/officeDocument/2006/relationships/tags" Target="../tags/tag1941.xml"/><Relationship Id="rId26" Type="http://schemas.openxmlformats.org/officeDocument/2006/relationships/tags" Target="../tags/tag1752.xml"/><Relationship Id="rId47" Type="http://schemas.openxmlformats.org/officeDocument/2006/relationships/tags" Target="../tags/tag1773.xml"/><Relationship Id="rId68" Type="http://schemas.openxmlformats.org/officeDocument/2006/relationships/tags" Target="../tags/tag1794.xml"/><Relationship Id="rId89" Type="http://schemas.openxmlformats.org/officeDocument/2006/relationships/tags" Target="../tags/tag1815.xml"/><Relationship Id="rId112" Type="http://schemas.openxmlformats.org/officeDocument/2006/relationships/tags" Target="../tags/tag1838.xml"/><Relationship Id="rId133" Type="http://schemas.openxmlformats.org/officeDocument/2006/relationships/tags" Target="../tags/tag1859.xml"/><Relationship Id="rId154" Type="http://schemas.openxmlformats.org/officeDocument/2006/relationships/tags" Target="../tags/tag1880.xml"/><Relationship Id="rId175" Type="http://schemas.openxmlformats.org/officeDocument/2006/relationships/tags" Target="../tags/tag1901.xml"/><Relationship Id="rId196" Type="http://schemas.openxmlformats.org/officeDocument/2006/relationships/tags" Target="../tags/tag1922.xml"/><Relationship Id="rId200" Type="http://schemas.openxmlformats.org/officeDocument/2006/relationships/tags" Target="../tags/tag1926.xml"/><Relationship Id="rId16" Type="http://schemas.openxmlformats.org/officeDocument/2006/relationships/tags" Target="../tags/tag1742.xml"/><Relationship Id="rId37" Type="http://schemas.openxmlformats.org/officeDocument/2006/relationships/tags" Target="../tags/tag1763.xml"/><Relationship Id="rId58" Type="http://schemas.openxmlformats.org/officeDocument/2006/relationships/tags" Target="../tags/tag1784.xml"/><Relationship Id="rId79" Type="http://schemas.openxmlformats.org/officeDocument/2006/relationships/tags" Target="../tags/tag1805.xml"/><Relationship Id="rId102" Type="http://schemas.openxmlformats.org/officeDocument/2006/relationships/tags" Target="../tags/tag1828.xml"/><Relationship Id="rId123" Type="http://schemas.openxmlformats.org/officeDocument/2006/relationships/tags" Target="../tags/tag1849.xml"/><Relationship Id="rId144" Type="http://schemas.openxmlformats.org/officeDocument/2006/relationships/tags" Target="../tags/tag1870.xml"/><Relationship Id="rId90" Type="http://schemas.openxmlformats.org/officeDocument/2006/relationships/tags" Target="../tags/tag1816.xml"/><Relationship Id="rId165" Type="http://schemas.openxmlformats.org/officeDocument/2006/relationships/tags" Target="../tags/tag1891.xml"/><Relationship Id="rId186" Type="http://schemas.openxmlformats.org/officeDocument/2006/relationships/tags" Target="../tags/tag1912.xml"/><Relationship Id="rId211" Type="http://schemas.openxmlformats.org/officeDocument/2006/relationships/tags" Target="../tags/tag1937.xml"/><Relationship Id="rId27" Type="http://schemas.openxmlformats.org/officeDocument/2006/relationships/tags" Target="../tags/tag1753.xml"/><Relationship Id="rId48" Type="http://schemas.openxmlformats.org/officeDocument/2006/relationships/tags" Target="../tags/tag1774.xml"/><Relationship Id="rId69" Type="http://schemas.openxmlformats.org/officeDocument/2006/relationships/tags" Target="../tags/tag1795.xml"/><Relationship Id="rId113" Type="http://schemas.openxmlformats.org/officeDocument/2006/relationships/tags" Target="../tags/tag1839.xml"/><Relationship Id="rId134" Type="http://schemas.openxmlformats.org/officeDocument/2006/relationships/tags" Target="../tags/tag1860.xml"/><Relationship Id="rId80" Type="http://schemas.openxmlformats.org/officeDocument/2006/relationships/tags" Target="../tags/tag1806.xml"/><Relationship Id="rId155" Type="http://schemas.openxmlformats.org/officeDocument/2006/relationships/tags" Target="../tags/tag1881.xml"/><Relationship Id="rId176" Type="http://schemas.openxmlformats.org/officeDocument/2006/relationships/tags" Target="../tags/tag1902.xml"/><Relationship Id="rId197" Type="http://schemas.openxmlformats.org/officeDocument/2006/relationships/tags" Target="../tags/tag1923.xml"/><Relationship Id="rId201" Type="http://schemas.openxmlformats.org/officeDocument/2006/relationships/tags" Target="../tags/tag1927.xml"/><Relationship Id="rId17" Type="http://schemas.openxmlformats.org/officeDocument/2006/relationships/tags" Target="../tags/tag1743.xml"/><Relationship Id="rId38" Type="http://schemas.openxmlformats.org/officeDocument/2006/relationships/tags" Target="../tags/tag1764.xml"/><Relationship Id="rId59" Type="http://schemas.openxmlformats.org/officeDocument/2006/relationships/tags" Target="../tags/tag1785.xml"/><Relationship Id="rId103" Type="http://schemas.openxmlformats.org/officeDocument/2006/relationships/tags" Target="../tags/tag1829.xml"/><Relationship Id="rId124" Type="http://schemas.openxmlformats.org/officeDocument/2006/relationships/tags" Target="../tags/tag1850.xml"/><Relationship Id="rId70" Type="http://schemas.openxmlformats.org/officeDocument/2006/relationships/tags" Target="../tags/tag1796.xml"/><Relationship Id="rId91" Type="http://schemas.openxmlformats.org/officeDocument/2006/relationships/tags" Target="../tags/tag1817.xml"/><Relationship Id="rId145" Type="http://schemas.openxmlformats.org/officeDocument/2006/relationships/tags" Target="../tags/tag1871.xml"/><Relationship Id="rId166" Type="http://schemas.openxmlformats.org/officeDocument/2006/relationships/tags" Target="../tags/tag1892.xml"/><Relationship Id="rId187" Type="http://schemas.openxmlformats.org/officeDocument/2006/relationships/tags" Target="../tags/tag1913.xml"/><Relationship Id="rId1" Type="http://schemas.openxmlformats.org/officeDocument/2006/relationships/tags" Target="../tags/tag1727.xml"/><Relationship Id="rId212" Type="http://schemas.openxmlformats.org/officeDocument/2006/relationships/tags" Target="../tags/tag1938.xml"/><Relationship Id="rId28" Type="http://schemas.openxmlformats.org/officeDocument/2006/relationships/tags" Target="../tags/tag1754.xml"/><Relationship Id="rId49" Type="http://schemas.openxmlformats.org/officeDocument/2006/relationships/tags" Target="../tags/tag1775.xml"/><Relationship Id="rId114" Type="http://schemas.openxmlformats.org/officeDocument/2006/relationships/tags" Target="../tags/tag1840.xml"/><Relationship Id="rId60" Type="http://schemas.openxmlformats.org/officeDocument/2006/relationships/tags" Target="../tags/tag1786.xml"/><Relationship Id="rId81" Type="http://schemas.openxmlformats.org/officeDocument/2006/relationships/tags" Target="../tags/tag1807.xml"/><Relationship Id="rId135" Type="http://schemas.openxmlformats.org/officeDocument/2006/relationships/tags" Target="../tags/tag1861.xml"/><Relationship Id="rId156" Type="http://schemas.openxmlformats.org/officeDocument/2006/relationships/tags" Target="../tags/tag1882.xml"/><Relationship Id="rId177" Type="http://schemas.openxmlformats.org/officeDocument/2006/relationships/tags" Target="../tags/tag1903.xml"/><Relationship Id="rId198" Type="http://schemas.openxmlformats.org/officeDocument/2006/relationships/tags" Target="../tags/tag1924.xml"/><Relationship Id="rId202" Type="http://schemas.openxmlformats.org/officeDocument/2006/relationships/tags" Target="../tags/tag1928.xml"/><Relationship Id="rId18" Type="http://schemas.openxmlformats.org/officeDocument/2006/relationships/tags" Target="../tags/tag1744.xml"/><Relationship Id="rId39" Type="http://schemas.openxmlformats.org/officeDocument/2006/relationships/tags" Target="../tags/tag1765.xml"/><Relationship Id="rId50" Type="http://schemas.openxmlformats.org/officeDocument/2006/relationships/tags" Target="../tags/tag1776.xml"/><Relationship Id="rId104" Type="http://schemas.openxmlformats.org/officeDocument/2006/relationships/tags" Target="../tags/tag1830.xml"/><Relationship Id="rId125" Type="http://schemas.openxmlformats.org/officeDocument/2006/relationships/tags" Target="../tags/tag1851.xml"/><Relationship Id="rId146" Type="http://schemas.openxmlformats.org/officeDocument/2006/relationships/tags" Target="../tags/tag1872.xml"/><Relationship Id="rId167" Type="http://schemas.openxmlformats.org/officeDocument/2006/relationships/tags" Target="../tags/tag1893.xml"/><Relationship Id="rId188" Type="http://schemas.openxmlformats.org/officeDocument/2006/relationships/tags" Target="../tags/tag1914.xml"/><Relationship Id="rId71" Type="http://schemas.openxmlformats.org/officeDocument/2006/relationships/tags" Target="../tags/tag1797.xml"/><Relationship Id="rId92" Type="http://schemas.openxmlformats.org/officeDocument/2006/relationships/tags" Target="../tags/tag1818.xml"/><Relationship Id="rId213" Type="http://schemas.openxmlformats.org/officeDocument/2006/relationships/tags" Target="../tags/tag1939.xml"/><Relationship Id="rId2" Type="http://schemas.openxmlformats.org/officeDocument/2006/relationships/tags" Target="../tags/tag1728.xml"/><Relationship Id="rId29" Type="http://schemas.openxmlformats.org/officeDocument/2006/relationships/tags" Target="../tags/tag1755.xml"/><Relationship Id="rId40" Type="http://schemas.openxmlformats.org/officeDocument/2006/relationships/tags" Target="../tags/tag1766.xml"/><Relationship Id="rId115" Type="http://schemas.openxmlformats.org/officeDocument/2006/relationships/tags" Target="../tags/tag1841.xml"/><Relationship Id="rId136" Type="http://schemas.openxmlformats.org/officeDocument/2006/relationships/tags" Target="../tags/tag1862.xml"/><Relationship Id="rId157" Type="http://schemas.openxmlformats.org/officeDocument/2006/relationships/tags" Target="../tags/tag1883.xml"/><Relationship Id="rId178" Type="http://schemas.openxmlformats.org/officeDocument/2006/relationships/tags" Target="../tags/tag1904.xml"/><Relationship Id="rId61" Type="http://schemas.openxmlformats.org/officeDocument/2006/relationships/tags" Target="../tags/tag1787.xml"/><Relationship Id="rId82" Type="http://schemas.openxmlformats.org/officeDocument/2006/relationships/tags" Target="../tags/tag1808.xml"/><Relationship Id="rId199" Type="http://schemas.openxmlformats.org/officeDocument/2006/relationships/tags" Target="../tags/tag1925.xml"/><Relationship Id="rId203" Type="http://schemas.openxmlformats.org/officeDocument/2006/relationships/tags" Target="../tags/tag1929.xml"/><Relationship Id="rId19" Type="http://schemas.openxmlformats.org/officeDocument/2006/relationships/tags" Target="../tags/tag174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33.xml"/><Relationship Id="rId21" Type="http://schemas.openxmlformats.org/officeDocument/2006/relationships/tags" Target="../tags/tag137.xml"/><Relationship Id="rId42" Type="http://schemas.openxmlformats.org/officeDocument/2006/relationships/tags" Target="../tags/tag158.xml"/><Relationship Id="rId63" Type="http://schemas.openxmlformats.org/officeDocument/2006/relationships/tags" Target="../tags/tag179.xml"/><Relationship Id="rId84" Type="http://schemas.openxmlformats.org/officeDocument/2006/relationships/tags" Target="../tags/tag200.xml"/><Relationship Id="rId16" Type="http://schemas.openxmlformats.org/officeDocument/2006/relationships/tags" Target="../tags/tag132.xml"/><Relationship Id="rId107" Type="http://schemas.openxmlformats.org/officeDocument/2006/relationships/tags" Target="../tags/tag223.xml"/><Relationship Id="rId11" Type="http://schemas.openxmlformats.org/officeDocument/2006/relationships/tags" Target="../tags/tag127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53" Type="http://schemas.openxmlformats.org/officeDocument/2006/relationships/tags" Target="../tags/tag169.xml"/><Relationship Id="rId58" Type="http://schemas.openxmlformats.org/officeDocument/2006/relationships/tags" Target="../tags/tag174.xml"/><Relationship Id="rId74" Type="http://schemas.openxmlformats.org/officeDocument/2006/relationships/tags" Target="../tags/tag190.xml"/><Relationship Id="rId79" Type="http://schemas.openxmlformats.org/officeDocument/2006/relationships/tags" Target="../tags/tag195.xml"/><Relationship Id="rId102" Type="http://schemas.openxmlformats.org/officeDocument/2006/relationships/tags" Target="../tags/tag218.xml"/><Relationship Id="rId123" Type="http://schemas.openxmlformats.org/officeDocument/2006/relationships/tags" Target="../tags/tag239.xml"/><Relationship Id="rId128" Type="http://schemas.openxmlformats.org/officeDocument/2006/relationships/tags" Target="../tags/tag244.xml"/><Relationship Id="rId5" Type="http://schemas.openxmlformats.org/officeDocument/2006/relationships/tags" Target="../tags/tag121.xml"/><Relationship Id="rId90" Type="http://schemas.openxmlformats.org/officeDocument/2006/relationships/tags" Target="../tags/tag206.xml"/><Relationship Id="rId95" Type="http://schemas.openxmlformats.org/officeDocument/2006/relationships/tags" Target="../tags/tag211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43" Type="http://schemas.openxmlformats.org/officeDocument/2006/relationships/tags" Target="../tags/tag159.xml"/><Relationship Id="rId48" Type="http://schemas.openxmlformats.org/officeDocument/2006/relationships/tags" Target="../tags/tag164.xml"/><Relationship Id="rId64" Type="http://schemas.openxmlformats.org/officeDocument/2006/relationships/tags" Target="../tags/tag180.xml"/><Relationship Id="rId69" Type="http://schemas.openxmlformats.org/officeDocument/2006/relationships/tags" Target="../tags/tag185.xml"/><Relationship Id="rId113" Type="http://schemas.openxmlformats.org/officeDocument/2006/relationships/tags" Target="../tags/tag229.xml"/><Relationship Id="rId118" Type="http://schemas.openxmlformats.org/officeDocument/2006/relationships/tags" Target="../tags/tag234.xml"/><Relationship Id="rId134" Type="http://schemas.openxmlformats.org/officeDocument/2006/relationships/tags" Target="../tags/tag250.xml"/><Relationship Id="rId80" Type="http://schemas.openxmlformats.org/officeDocument/2006/relationships/tags" Target="../tags/tag196.xml"/><Relationship Id="rId85" Type="http://schemas.openxmlformats.org/officeDocument/2006/relationships/tags" Target="../tags/tag201.xml"/><Relationship Id="rId12" Type="http://schemas.openxmlformats.org/officeDocument/2006/relationships/tags" Target="../tags/tag128.xml"/><Relationship Id="rId17" Type="http://schemas.openxmlformats.org/officeDocument/2006/relationships/tags" Target="../tags/tag133.xml"/><Relationship Id="rId33" Type="http://schemas.openxmlformats.org/officeDocument/2006/relationships/tags" Target="../tags/tag149.xml"/><Relationship Id="rId38" Type="http://schemas.openxmlformats.org/officeDocument/2006/relationships/tags" Target="../tags/tag154.xml"/><Relationship Id="rId59" Type="http://schemas.openxmlformats.org/officeDocument/2006/relationships/tags" Target="../tags/tag175.xml"/><Relationship Id="rId103" Type="http://schemas.openxmlformats.org/officeDocument/2006/relationships/tags" Target="../tags/tag219.xml"/><Relationship Id="rId108" Type="http://schemas.openxmlformats.org/officeDocument/2006/relationships/tags" Target="../tags/tag224.xml"/><Relationship Id="rId124" Type="http://schemas.openxmlformats.org/officeDocument/2006/relationships/tags" Target="../tags/tag240.xml"/><Relationship Id="rId129" Type="http://schemas.openxmlformats.org/officeDocument/2006/relationships/tags" Target="../tags/tag245.xml"/><Relationship Id="rId54" Type="http://schemas.openxmlformats.org/officeDocument/2006/relationships/tags" Target="../tags/tag170.xml"/><Relationship Id="rId70" Type="http://schemas.openxmlformats.org/officeDocument/2006/relationships/tags" Target="../tags/tag186.xml"/><Relationship Id="rId75" Type="http://schemas.openxmlformats.org/officeDocument/2006/relationships/tags" Target="../tags/tag191.xml"/><Relationship Id="rId91" Type="http://schemas.openxmlformats.org/officeDocument/2006/relationships/tags" Target="../tags/tag207.xml"/><Relationship Id="rId96" Type="http://schemas.openxmlformats.org/officeDocument/2006/relationships/tags" Target="../tags/tag212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49" Type="http://schemas.openxmlformats.org/officeDocument/2006/relationships/tags" Target="../tags/tag165.xml"/><Relationship Id="rId114" Type="http://schemas.openxmlformats.org/officeDocument/2006/relationships/tags" Target="../tags/tag230.xml"/><Relationship Id="rId119" Type="http://schemas.openxmlformats.org/officeDocument/2006/relationships/tags" Target="../tags/tag235.xml"/><Relationship Id="rId44" Type="http://schemas.openxmlformats.org/officeDocument/2006/relationships/tags" Target="../tags/tag160.xml"/><Relationship Id="rId60" Type="http://schemas.openxmlformats.org/officeDocument/2006/relationships/tags" Target="../tags/tag176.xml"/><Relationship Id="rId65" Type="http://schemas.openxmlformats.org/officeDocument/2006/relationships/tags" Target="../tags/tag181.xml"/><Relationship Id="rId81" Type="http://schemas.openxmlformats.org/officeDocument/2006/relationships/tags" Target="../tags/tag197.xml"/><Relationship Id="rId86" Type="http://schemas.openxmlformats.org/officeDocument/2006/relationships/tags" Target="../tags/tag202.xml"/><Relationship Id="rId130" Type="http://schemas.openxmlformats.org/officeDocument/2006/relationships/tags" Target="../tags/tag246.xml"/><Relationship Id="rId135" Type="http://schemas.openxmlformats.org/officeDocument/2006/relationships/tags" Target="../tags/tag251.xml"/><Relationship Id="rId13" Type="http://schemas.openxmlformats.org/officeDocument/2006/relationships/tags" Target="../tags/tag129.xml"/><Relationship Id="rId18" Type="http://schemas.openxmlformats.org/officeDocument/2006/relationships/tags" Target="../tags/tag134.xml"/><Relationship Id="rId39" Type="http://schemas.openxmlformats.org/officeDocument/2006/relationships/tags" Target="../tags/tag155.xml"/><Relationship Id="rId109" Type="http://schemas.openxmlformats.org/officeDocument/2006/relationships/tags" Target="../tags/tag225.xml"/><Relationship Id="rId34" Type="http://schemas.openxmlformats.org/officeDocument/2006/relationships/tags" Target="../tags/tag150.xml"/><Relationship Id="rId50" Type="http://schemas.openxmlformats.org/officeDocument/2006/relationships/tags" Target="../tags/tag166.xml"/><Relationship Id="rId55" Type="http://schemas.openxmlformats.org/officeDocument/2006/relationships/tags" Target="../tags/tag171.xml"/><Relationship Id="rId76" Type="http://schemas.openxmlformats.org/officeDocument/2006/relationships/tags" Target="../tags/tag192.xml"/><Relationship Id="rId97" Type="http://schemas.openxmlformats.org/officeDocument/2006/relationships/tags" Target="../tags/tag213.xml"/><Relationship Id="rId104" Type="http://schemas.openxmlformats.org/officeDocument/2006/relationships/tags" Target="../tags/tag220.xml"/><Relationship Id="rId120" Type="http://schemas.openxmlformats.org/officeDocument/2006/relationships/tags" Target="../tags/tag236.xml"/><Relationship Id="rId125" Type="http://schemas.openxmlformats.org/officeDocument/2006/relationships/tags" Target="../tags/tag241.xml"/><Relationship Id="rId7" Type="http://schemas.openxmlformats.org/officeDocument/2006/relationships/tags" Target="../tags/tag123.xml"/><Relationship Id="rId71" Type="http://schemas.openxmlformats.org/officeDocument/2006/relationships/tags" Target="../tags/tag187.xml"/><Relationship Id="rId92" Type="http://schemas.openxmlformats.org/officeDocument/2006/relationships/tags" Target="../tags/tag208.xml"/><Relationship Id="rId2" Type="http://schemas.openxmlformats.org/officeDocument/2006/relationships/tags" Target="../tags/tag118.xml"/><Relationship Id="rId29" Type="http://schemas.openxmlformats.org/officeDocument/2006/relationships/tags" Target="../tags/tag145.xml"/><Relationship Id="rId24" Type="http://schemas.openxmlformats.org/officeDocument/2006/relationships/tags" Target="../tags/tag140.xml"/><Relationship Id="rId40" Type="http://schemas.openxmlformats.org/officeDocument/2006/relationships/tags" Target="../tags/tag156.xml"/><Relationship Id="rId45" Type="http://schemas.openxmlformats.org/officeDocument/2006/relationships/tags" Target="../tags/tag161.xml"/><Relationship Id="rId66" Type="http://schemas.openxmlformats.org/officeDocument/2006/relationships/tags" Target="../tags/tag182.xml"/><Relationship Id="rId87" Type="http://schemas.openxmlformats.org/officeDocument/2006/relationships/tags" Target="../tags/tag203.xml"/><Relationship Id="rId110" Type="http://schemas.openxmlformats.org/officeDocument/2006/relationships/tags" Target="../tags/tag226.xml"/><Relationship Id="rId115" Type="http://schemas.openxmlformats.org/officeDocument/2006/relationships/tags" Target="../tags/tag231.xml"/><Relationship Id="rId131" Type="http://schemas.openxmlformats.org/officeDocument/2006/relationships/tags" Target="../tags/tag247.xml"/><Relationship Id="rId136" Type="http://schemas.openxmlformats.org/officeDocument/2006/relationships/slideLayout" Target="../slideLayouts/slideLayout1.xml"/><Relationship Id="rId61" Type="http://schemas.openxmlformats.org/officeDocument/2006/relationships/tags" Target="../tags/tag177.xml"/><Relationship Id="rId82" Type="http://schemas.openxmlformats.org/officeDocument/2006/relationships/tags" Target="../tags/tag198.xml"/><Relationship Id="rId19" Type="http://schemas.openxmlformats.org/officeDocument/2006/relationships/tags" Target="../tags/tag135.xml"/><Relationship Id="rId14" Type="http://schemas.openxmlformats.org/officeDocument/2006/relationships/tags" Target="../tags/tag130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56" Type="http://schemas.openxmlformats.org/officeDocument/2006/relationships/tags" Target="../tags/tag172.xml"/><Relationship Id="rId77" Type="http://schemas.openxmlformats.org/officeDocument/2006/relationships/tags" Target="../tags/tag193.xml"/><Relationship Id="rId100" Type="http://schemas.openxmlformats.org/officeDocument/2006/relationships/tags" Target="../tags/tag216.xml"/><Relationship Id="rId105" Type="http://schemas.openxmlformats.org/officeDocument/2006/relationships/tags" Target="../tags/tag221.xml"/><Relationship Id="rId126" Type="http://schemas.openxmlformats.org/officeDocument/2006/relationships/tags" Target="../tags/tag242.xml"/><Relationship Id="rId8" Type="http://schemas.openxmlformats.org/officeDocument/2006/relationships/tags" Target="../tags/tag124.xml"/><Relationship Id="rId51" Type="http://schemas.openxmlformats.org/officeDocument/2006/relationships/tags" Target="../tags/tag167.xml"/><Relationship Id="rId72" Type="http://schemas.openxmlformats.org/officeDocument/2006/relationships/tags" Target="../tags/tag188.xml"/><Relationship Id="rId93" Type="http://schemas.openxmlformats.org/officeDocument/2006/relationships/tags" Target="../tags/tag209.xml"/><Relationship Id="rId98" Type="http://schemas.openxmlformats.org/officeDocument/2006/relationships/tags" Target="../tags/tag214.xml"/><Relationship Id="rId121" Type="http://schemas.openxmlformats.org/officeDocument/2006/relationships/tags" Target="../tags/tag237.xml"/><Relationship Id="rId3" Type="http://schemas.openxmlformats.org/officeDocument/2006/relationships/tags" Target="../tags/tag119.xml"/><Relationship Id="rId25" Type="http://schemas.openxmlformats.org/officeDocument/2006/relationships/tags" Target="../tags/tag141.xml"/><Relationship Id="rId46" Type="http://schemas.openxmlformats.org/officeDocument/2006/relationships/tags" Target="../tags/tag162.xml"/><Relationship Id="rId67" Type="http://schemas.openxmlformats.org/officeDocument/2006/relationships/tags" Target="../tags/tag183.xml"/><Relationship Id="rId116" Type="http://schemas.openxmlformats.org/officeDocument/2006/relationships/tags" Target="../tags/tag232.xml"/><Relationship Id="rId137" Type="http://schemas.openxmlformats.org/officeDocument/2006/relationships/image" Target="../media/image1.png"/><Relationship Id="rId20" Type="http://schemas.openxmlformats.org/officeDocument/2006/relationships/tags" Target="../tags/tag136.xml"/><Relationship Id="rId41" Type="http://schemas.openxmlformats.org/officeDocument/2006/relationships/tags" Target="../tags/tag157.xml"/><Relationship Id="rId62" Type="http://schemas.openxmlformats.org/officeDocument/2006/relationships/tags" Target="../tags/tag178.xml"/><Relationship Id="rId83" Type="http://schemas.openxmlformats.org/officeDocument/2006/relationships/tags" Target="../tags/tag199.xml"/><Relationship Id="rId88" Type="http://schemas.openxmlformats.org/officeDocument/2006/relationships/tags" Target="../tags/tag204.xml"/><Relationship Id="rId111" Type="http://schemas.openxmlformats.org/officeDocument/2006/relationships/tags" Target="../tags/tag227.xml"/><Relationship Id="rId132" Type="http://schemas.openxmlformats.org/officeDocument/2006/relationships/tags" Target="../tags/tag248.xml"/><Relationship Id="rId15" Type="http://schemas.openxmlformats.org/officeDocument/2006/relationships/tags" Target="../tags/tag131.xml"/><Relationship Id="rId36" Type="http://schemas.openxmlformats.org/officeDocument/2006/relationships/tags" Target="../tags/tag152.xml"/><Relationship Id="rId57" Type="http://schemas.openxmlformats.org/officeDocument/2006/relationships/tags" Target="../tags/tag173.xml"/><Relationship Id="rId106" Type="http://schemas.openxmlformats.org/officeDocument/2006/relationships/tags" Target="../tags/tag222.xml"/><Relationship Id="rId127" Type="http://schemas.openxmlformats.org/officeDocument/2006/relationships/tags" Target="../tags/tag243.xml"/><Relationship Id="rId10" Type="http://schemas.openxmlformats.org/officeDocument/2006/relationships/tags" Target="../tags/tag126.xml"/><Relationship Id="rId31" Type="http://schemas.openxmlformats.org/officeDocument/2006/relationships/tags" Target="../tags/tag147.xml"/><Relationship Id="rId52" Type="http://schemas.openxmlformats.org/officeDocument/2006/relationships/tags" Target="../tags/tag168.xml"/><Relationship Id="rId73" Type="http://schemas.openxmlformats.org/officeDocument/2006/relationships/tags" Target="../tags/tag189.xml"/><Relationship Id="rId78" Type="http://schemas.openxmlformats.org/officeDocument/2006/relationships/tags" Target="../tags/tag194.xml"/><Relationship Id="rId94" Type="http://schemas.openxmlformats.org/officeDocument/2006/relationships/tags" Target="../tags/tag210.xml"/><Relationship Id="rId99" Type="http://schemas.openxmlformats.org/officeDocument/2006/relationships/tags" Target="../tags/tag215.xml"/><Relationship Id="rId101" Type="http://schemas.openxmlformats.org/officeDocument/2006/relationships/tags" Target="../tags/tag217.xml"/><Relationship Id="rId122" Type="http://schemas.openxmlformats.org/officeDocument/2006/relationships/tags" Target="../tags/tag238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26" Type="http://schemas.openxmlformats.org/officeDocument/2006/relationships/tags" Target="../tags/tag142.xml"/><Relationship Id="rId47" Type="http://schemas.openxmlformats.org/officeDocument/2006/relationships/tags" Target="../tags/tag163.xml"/><Relationship Id="rId68" Type="http://schemas.openxmlformats.org/officeDocument/2006/relationships/tags" Target="../tags/tag184.xml"/><Relationship Id="rId89" Type="http://schemas.openxmlformats.org/officeDocument/2006/relationships/tags" Target="../tags/tag205.xml"/><Relationship Id="rId112" Type="http://schemas.openxmlformats.org/officeDocument/2006/relationships/tags" Target="../tags/tag228.xml"/><Relationship Id="rId133" Type="http://schemas.openxmlformats.org/officeDocument/2006/relationships/tags" Target="../tags/tag24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68.xml"/><Relationship Id="rId21" Type="http://schemas.openxmlformats.org/officeDocument/2006/relationships/tags" Target="../tags/tag272.xml"/><Relationship Id="rId42" Type="http://schemas.openxmlformats.org/officeDocument/2006/relationships/tags" Target="../tags/tag293.xml"/><Relationship Id="rId63" Type="http://schemas.openxmlformats.org/officeDocument/2006/relationships/tags" Target="../tags/tag314.xml"/><Relationship Id="rId84" Type="http://schemas.openxmlformats.org/officeDocument/2006/relationships/tags" Target="../tags/tag335.xml"/><Relationship Id="rId138" Type="http://schemas.openxmlformats.org/officeDocument/2006/relationships/tags" Target="../tags/tag389.xml"/><Relationship Id="rId159" Type="http://schemas.openxmlformats.org/officeDocument/2006/relationships/tags" Target="../tags/tag410.xml"/><Relationship Id="rId170" Type="http://schemas.openxmlformats.org/officeDocument/2006/relationships/tags" Target="../tags/tag421.xml"/><Relationship Id="rId191" Type="http://schemas.openxmlformats.org/officeDocument/2006/relationships/tags" Target="../tags/tag442.xml"/><Relationship Id="rId107" Type="http://schemas.openxmlformats.org/officeDocument/2006/relationships/tags" Target="../tags/tag358.xml"/><Relationship Id="rId11" Type="http://schemas.openxmlformats.org/officeDocument/2006/relationships/tags" Target="../tags/tag262.xml"/><Relationship Id="rId32" Type="http://schemas.openxmlformats.org/officeDocument/2006/relationships/tags" Target="../tags/tag283.xml"/><Relationship Id="rId53" Type="http://schemas.openxmlformats.org/officeDocument/2006/relationships/tags" Target="../tags/tag304.xml"/><Relationship Id="rId74" Type="http://schemas.openxmlformats.org/officeDocument/2006/relationships/tags" Target="../tags/tag325.xml"/><Relationship Id="rId128" Type="http://schemas.openxmlformats.org/officeDocument/2006/relationships/tags" Target="../tags/tag379.xml"/><Relationship Id="rId149" Type="http://schemas.openxmlformats.org/officeDocument/2006/relationships/tags" Target="../tags/tag400.xml"/><Relationship Id="rId5" Type="http://schemas.openxmlformats.org/officeDocument/2006/relationships/tags" Target="../tags/tag256.xml"/><Relationship Id="rId95" Type="http://schemas.openxmlformats.org/officeDocument/2006/relationships/tags" Target="../tags/tag346.xml"/><Relationship Id="rId160" Type="http://schemas.openxmlformats.org/officeDocument/2006/relationships/tags" Target="../tags/tag411.xml"/><Relationship Id="rId181" Type="http://schemas.openxmlformats.org/officeDocument/2006/relationships/tags" Target="../tags/tag432.xml"/><Relationship Id="rId22" Type="http://schemas.openxmlformats.org/officeDocument/2006/relationships/tags" Target="../tags/tag273.xml"/><Relationship Id="rId43" Type="http://schemas.openxmlformats.org/officeDocument/2006/relationships/tags" Target="../tags/tag294.xml"/><Relationship Id="rId64" Type="http://schemas.openxmlformats.org/officeDocument/2006/relationships/tags" Target="../tags/tag315.xml"/><Relationship Id="rId118" Type="http://schemas.openxmlformats.org/officeDocument/2006/relationships/tags" Target="../tags/tag369.xml"/><Relationship Id="rId139" Type="http://schemas.openxmlformats.org/officeDocument/2006/relationships/tags" Target="../tags/tag390.xml"/><Relationship Id="rId85" Type="http://schemas.openxmlformats.org/officeDocument/2006/relationships/tags" Target="../tags/tag336.xml"/><Relationship Id="rId150" Type="http://schemas.openxmlformats.org/officeDocument/2006/relationships/tags" Target="../tags/tag401.xml"/><Relationship Id="rId171" Type="http://schemas.openxmlformats.org/officeDocument/2006/relationships/tags" Target="../tags/tag422.xml"/><Relationship Id="rId192" Type="http://schemas.openxmlformats.org/officeDocument/2006/relationships/tags" Target="../tags/tag443.xml"/><Relationship Id="rId12" Type="http://schemas.openxmlformats.org/officeDocument/2006/relationships/tags" Target="../tags/tag263.xml"/><Relationship Id="rId33" Type="http://schemas.openxmlformats.org/officeDocument/2006/relationships/tags" Target="../tags/tag284.xml"/><Relationship Id="rId108" Type="http://schemas.openxmlformats.org/officeDocument/2006/relationships/tags" Target="../tags/tag359.xml"/><Relationship Id="rId129" Type="http://schemas.openxmlformats.org/officeDocument/2006/relationships/tags" Target="../tags/tag380.xml"/><Relationship Id="rId54" Type="http://schemas.openxmlformats.org/officeDocument/2006/relationships/tags" Target="../tags/tag305.xml"/><Relationship Id="rId75" Type="http://schemas.openxmlformats.org/officeDocument/2006/relationships/tags" Target="../tags/tag326.xml"/><Relationship Id="rId96" Type="http://schemas.openxmlformats.org/officeDocument/2006/relationships/tags" Target="../tags/tag347.xml"/><Relationship Id="rId140" Type="http://schemas.openxmlformats.org/officeDocument/2006/relationships/tags" Target="../tags/tag391.xml"/><Relationship Id="rId161" Type="http://schemas.openxmlformats.org/officeDocument/2006/relationships/tags" Target="../tags/tag412.xml"/><Relationship Id="rId182" Type="http://schemas.openxmlformats.org/officeDocument/2006/relationships/tags" Target="../tags/tag433.xml"/><Relationship Id="rId6" Type="http://schemas.openxmlformats.org/officeDocument/2006/relationships/tags" Target="../tags/tag257.xml"/><Relationship Id="rId23" Type="http://schemas.openxmlformats.org/officeDocument/2006/relationships/tags" Target="../tags/tag274.xml"/><Relationship Id="rId119" Type="http://schemas.openxmlformats.org/officeDocument/2006/relationships/tags" Target="../tags/tag370.xml"/><Relationship Id="rId44" Type="http://schemas.openxmlformats.org/officeDocument/2006/relationships/tags" Target="../tags/tag295.xml"/><Relationship Id="rId65" Type="http://schemas.openxmlformats.org/officeDocument/2006/relationships/tags" Target="../tags/tag316.xml"/><Relationship Id="rId86" Type="http://schemas.openxmlformats.org/officeDocument/2006/relationships/tags" Target="../tags/tag337.xml"/><Relationship Id="rId130" Type="http://schemas.openxmlformats.org/officeDocument/2006/relationships/tags" Target="../tags/tag381.xml"/><Relationship Id="rId151" Type="http://schemas.openxmlformats.org/officeDocument/2006/relationships/tags" Target="../tags/tag402.xml"/><Relationship Id="rId172" Type="http://schemas.openxmlformats.org/officeDocument/2006/relationships/tags" Target="../tags/tag423.xml"/><Relationship Id="rId193" Type="http://schemas.openxmlformats.org/officeDocument/2006/relationships/tags" Target="../tags/tag444.xml"/><Relationship Id="rId13" Type="http://schemas.openxmlformats.org/officeDocument/2006/relationships/tags" Target="../tags/tag264.xml"/><Relationship Id="rId109" Type="http://schemas.openxmlformats.org/officeDocument/2006/relationships/tags" Target="../tags/tag360.xml"/><Relationship Id="rId34" Type="http://schemas.openxmlformats.org/officeDocument/2006/relationships/tags" Target="../tags/tag285.xml"/><Relationship Id="rId55" Type="http://schemas.openxmlformats.org/officeDocument/2006/relationships/tags" Target="../tags/tag306.xml"/><Relationship Id="rId76" Type="http://schemas.openxmlformats.org/officeDocument/2006/relationships/tags" Target="../tags/tag327.xml"/><Relationship Id="rId97" Type="http://schemas.openxmlformats.org/officeDocument/2006/relationships/tags" Target="../tags/tag348.xml"/><Relationship Id="rId120" Type="http://schemas.openxmlformats.org/officeDocument/2006/relationships/tags" Target="../tags/tag371.xml"/><Relationship Id="rId141" Type="http://schemas.openxmlformats.org/officeDocument/2006/relationships/tags" Target="../tags/tag392.xml"/><Relationship Id="rId7" Type="http://schemas.openxmlformats.org/officeDocument/2006/relationships/tags" Target="../tags/tag258.xml"/><Relationship Id="rId71" Type="http://schemas.openxmlformats.org/officeDocument/2006/relationships/tags" Target="../tags/tag322.xml"/><Relationship Id="rId92" Type="http://schemas.openxmlformats.org/officeDocument/2006/relationships/tags" Target="../tags/tag343.xml"/><Relationship Id="rId162" Type="http://schemas.openxmlformats.org/officeDocument/2006/relationships/tags" Target="../tags/tag413.xml"/><Relationship Id="rId183" Type="http://schemas.openxmlformats.org/officeDocument/2006/relationships/tags" Target="../tags/tag434.xml"/><Relationship Id="rId2" Type="http://schemas.openxmlformats.org/officeDocument/2006/relationships/tags" Target="../tags/tag253.xml"/><Relationship Id="rId29" Type="http://schemas.openxmlformats.org/officeDocument/2006/relationships/tags" Target="../tags/tag280.xml"/><Relationship Id="rId24" Type="http://schemas.openxmlformats.org/officeDocument/2006/relationships/tags" Target="../tags/tag275.xml"/><Relationship Id="rId40" Type="http://schemas.openxmlformats.org/officeDocument/2006/relationships/tags" Target="../tags/tag291.xml"/><Relationship Id="rId45" Type="http://schemas.openxmlformats.org/officeDocument/2006/relationships/tags" Target="../tags/tag296.xml"/><Relationship Id="rId66" Type="http://schemas.openxmlformats.org/officeDocument/2006/relationships/tags" Target="../tags/tag317.xml"/><Relationship Id="rId87" Type="http://schemas.openxmlformats.org/officeDocument/2006/relationships/tags" Target="../tags/tag338.xml"/><Relationship Id="rId110" Type="http://schemas.openxmlformats.org/officeDocument/2006/relationships/tags" Target="../tags/tag361.xml"/><Relationship Id="rId115" Type="http://schemas.openxmlformats.org/officeDocument/2006/relationships/tags" Target="../tags/tag366.xml"/><Relationship Id="rId131" Type="http://schemas.openxmlformats.org/officeDocument/2006/relationships/tags" Target="../tags/tag382.xml"/><Relationship Id="rId136" Type="http://schemas.openxmlformats.org/officeDocument/2006/relationships/tags" Target="../tags/tag387.xml"/><Relationship Id="rId157" Type="http://schemas.openxmlformats.org/officeDocument/2006/relationships/tags" Target="../tags/tag408.xml"/><Relationship Id="rId178" Type="http://schemas.openxmlformats.org/officeDocument/2006/relationships/tags" Target="../tags/tag429.xml"/><Relationship Id="rId61" Type="http://schemas.openxmlformats.org/officeDocument/2006/relationships/tags" Target="../tags/tag312.xml"/><Relationship Id="rId82" Type="http://schemas.openxmlformats.org/officeDocument/2006/relationships/tags" Target="../tags/tag333.xml"/><Relationship Id="rId152" Type="http://schemas.openxmlformats.org/officeDocument/2006/relationships/tags" Target="../tags/tag403.xml"/><Relationship Id="rId173" Type="http://schemas.openxmlformats.org/officeDocument/2006/relationships/tags" Target="../tags/tag424.xml"/><Relationship Id="rId194" Type="http://schemas.openxmlformats.org/officeDocument/2006/relationships/tags" Target="../tags/tag445.xml"/><Relationship Id="rId19" Type="http://schemas.openxmlformats.org/officeDocument/2006/relationships/tags" Target="../tags/tag270.xml"/><Relationship Id="rId14" Type="http://schemas.openxmlformats.org/officeDocument/2006/relationships/tags" Target="../tags/tag265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56" Type="http://schemas.openxmlformats.org/officeDocument/2006/relationships/tags" Target="../tags/tag307.xml"/><Relationship Id="rId77" Type="http://schemas.openxmlformats.org/officeDocument/2006/relationships/tags" Target="../tags/tag328.xml"/><Relationship Id="rId100" Type="http://schemas.openxmlformats.org/officeDocument/2006/relationships/tags" Target="../tags/tag351.xml"/><Relationship Id="rId105" Type="http://schemas.openxmlformats.org/officeDocument/2006/relationships/tags" Target="../tags/tag356.xml"/><Relationship Id="rId126" Type="http://schemas.openxmlformats.org/officeDocument/2006/relationships/tags" Target="../tags/tag377.xml"/><Relationship Id="rId147" Type="http://schemas.openxmlformats.org/officeDocument/2006/relationships/tags" Target="../tags/tag398.xml"/><Relationship Id="rId168" Type="http://schemas.openxmlformats.org/officeDocument/2006/relationships/tags" Target="../tags/tag419.xml"/><Relationship Id="rId8" Type="http://schemas.openxmlformats.org/officeDocument/2006/relationships/tags" Target="../tags/tag259.xml"/><Relationship Id="rId51" Type="http://schemas.openxmlformats.org/officeDocument/2006/relationships/tags" Target="../tags/tag302.xml"/><Relationship Id="rId72" Type="http://schemas.openxmlformats.org/officeDocument/2006/relationships/tags" Target="../tags/tag323.xml"/><Relationship Id="rId93" Type="http://schemas.openxmlformats.org/officeDocument/2006/relationships/tags" Target="../tags/tag344.xml"/><Relationship Id="rId98" Type="http://schemas.openxmlformats.org/officeDocument/2006/relationships/tags" Target="../tags/tag349.xml"/><Relationship Id="rId121" Type="http://schemas.openxmlformats.org/officeDocument/2006/relationships/tags" Target="../tags/tag372.xml"/><Relationship Id="rId142" Type="http://schemas.openxmlformats.org/officeDocument/2006/relationships/tags" Target="../tags/tag393.xml"/><Relationship Id="rId163" Type="http://schemas.openxmlformats.org/officeDocument/2006/relationships/tags" Target="../tags/tag414.xml"/><Relationship Id="rId184" Type="http://schemas.openxmlformats.org/officeDocument/2006/relationships/tags" Target="../tags/tag435.xml"/><Relationship Id="rId189" Type="http://schemas.openxmlformats.org/officeDocument/2006/relationships/tags" Target="../tags/tag440.xml"/><Relationship Id="rId3" Type="http://schemas.openxmlformats.org/officeDocument/2006/relationships/tags" Target="../tags/tag254.xml"/><Relationship Id="rId25" Type="http://schemas.openxmlformats.org/officeDocument/2006/relationships/tags" Target="../tags/tag276.xml"/><Relationship Id="rId46" Type="http://schemas.openxmlformats.org/officeDocument/2006/relationships/tags" Target="../tags/tag297.xml"/><Relationship Id="rId67" Type="http://schemas.openxmlformats.org/officeDocument/2006/relationships/tags" Target="../tags/tag318.xml"/><Relationship Id="rId116" Type="http://schemas.openxmlformats.org/officeDocument/2006/relationships/tags" Target="../tags/tag367.xml"/><Relationship Id="rId137" Type="http://schemas.openxmlformats.org/officeDocument/2006/relationships/tags" Target="../tags/tag388.xml"/><Relationship Id="rId158" Type="http://schemas.openxmlformats.org/officeDocument/2006/relationships/tags" Target="../tags/tag409.xml"/><Relationship Id="rId20" Type="http://schemas.openxmlformats.org/officeDocument/2006/relationships/tags" Target="../tags/tag271.xml"/><Relationship Id="rId41" Type="http://schemas.openxmlformats.org/officeDocument/2006/relationships/tags" Target="../tags/tag292.xml"/><Relationship Id="rId62" Type="http://schemas.openxmlformats.org/officeDocument/2006/relationships/tags" Target="../tags/tag313.xml"/><Relationship Id="rId83" Type="http://schemas.openxmlformats.org/officeDocument/2006/relationships/tags" Target="../tags/tag334.xml"/><Relationship Id="rId88" Type="http://schemas.openxmlformats.org/officeDocument/2006/relationships/tags" Target="../tags/tag339.xml"/><Relationship Id="rId111" Type="http://schemas.openxmlformats.org/officeDocument/2006/relationships/tags" Target="../tags/tag362.xml"/><Relationship Id="rId132" Type="http://schemas.openxmlformats.org/officeDocument/2006/relationships/tags" Target="../tags/tag383.xml"/><Relationship Id="rId153" Type="http://schemas.openxmlformats.org/officeDocument/2006/relationships/tags" Target="../tags/tag404.xml"/><Relationship Id="rId174" Type="http://schemas.openxmlformats.org/officeDocument/2006/relationships/tags" Target="../tags/tag425.xml"/><Relationship Id="rId179" Type="http://schemas.openxmlformats.org/officeDocument/2006/relationships/tags" Target="../tags/tag430.xml"/><Relationship Id="rId195" Type="http://schemas.openxmlformats.org/officeDocument/2006/relationships/tags" Target="../tags/tag446.xml"/><Relationship Id="rId190" Type="http://schemas.openxmlformats.org/officeDocument/2006/relationships/tags" Target="../tags/tag441.xml"/><Relationship Id="rId15" Type="http://schemas.openxmlformats.org/officeDocument/2006/relationships/tags" Target="../tags/tag266.xml"/><Relationship Id="rId36" Type="http://schemas.openxmlformats.org/officeDocument/2006/relationships/tags" Target="../tags/tag287.xml"/><Relationship Id="rId57" Type="http://schemas.openxmlformats.org/officeDocument/2006/relationships/tags" Target="../tags/tag308.xml"/><Relationship Id="rId106" Type="http://schemas.openxmlformats.org/officeDocument/2006/relationships/tags" Target="../tags/tag357.xml"/><Relationship Id="rId127" Type="http://schemas.openxmlformats.org/officeDocument/2006/relationships/tags" Target="../tags/tag378.xml"/><Relationship Id="rId10" Type="http://schemas.openxmlformats.org/officeDocument/2006/relationships/tags" Target="../tags/tag261.xml"/><Relationship Id="rId31" Type="http://schemas.openxmlformats.org/officeDocument/2006/relationships/tags" Target="../tags/tag282.xml"/><Relationship Id="rId52" Type="http://schemas.openxmlformats.org/officeDocument/2006/relationships/tags" Target="../tags/tag303.xml"/><Relationship Id="rId73" Type="http://schemas.openxmlformats.org/officeDocument/2006/relationships/tags" Target="../tags/tag324.xml"/><Relationship Id="rId78" Type="http://schemas.openxmlformats.org/officeDocument/2006/relationships/tags" Target="../tags/tag329.xml"/><Relationship Id="rId94" Type="http://schemas.openxmlformats.org/officeDocument/2006/relationships/tags" Target="../tags/tag345.xml"/><Relationship Id="rId99" Type="http://schemas.openxmlformats.org/officeDocument/2006/relationships/tags" Target="../tags/tag350.xml"/><Relationship Id="rId101" Type="http://schemas.openxmlformats.org/officeDocument/2006/relationships/tags" Target="../tags/tag352.xml"/><Relationship Id="rId122" Type="http://schemas.openxmlformats.org/officeDocument/2006/relationships/tags" Target="../tags/tag373.xml"/><Relationship Id="rId143" Type="http://schemas.openxmlformats.org/officeDocument/2006/relationships/tags" Target="../tags/tag394.xml"/><Relationship Id="rId148" Type="http://schemas.openxmlformats.org/officeDocument/2006/relationships/tags" Target="../tags/tag399.xml"/><Relationship Id="rId164" Type="http://schemas.openxmlformats.org/officeDocument/2006/relationships/tags" Target="../tags/tag415.xml"/><Relationship Id="rId169" Type="http://schemas.openxmlformats.org/officeDocument/2006/relationships/tags" Target="../tags/tag420.xml"/><Relationship Id="rId185" Type="http://schemas.openxmlformats.org/officeDocument/2006/relationships/tags" Target="../tags/tag436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80" Type="http://schemas.openxmlformats.org/officeDocument/2006/relationships/tags" Target="../tags/tag431.xml"/><Relationship Id="rId26" Type="http://schemas.openxmlformats.org/officeDocument/2006/relationships/tags" Target="../tags/tag277.xml"/><Relationship Id="rId47" Type="http://schemas.openxmlformats.org/officeDocument/2006/relationships/tags" Target="../tags/tag298.xml"/><Relationship Id="rId68" Type="http://schemas.openxmlformats.org/officeDocument/2006/relationships/tags" Target="../tags/tag319.xml"/><Relationship Id="rId89" Type="http://schemas.openxmlformats.org/officeDocument/2006/relationships/tags" Target="../tags/tag340.xml"/><Relationship Id="rId112" Type="http://schemas.openxmlformats.org/officeDocument/2006/relationships/tags" Target="../tags/tag363.xml"/><Relationship Id="rId133" Type="http://schemas.openxmlformats.org/officeDocument/2006/relationships/tags" Target="../tags/tag384.xml"/><Relationship Id="rId154" Type="http://schemas.openxmlformats.org/officeDocument/2006/relationships/tags" Target="../tags/tag405.xml"/><Relationship Id="rId175" Type="http://schemas.openxmlformats.org/officeDocument/2006/relationships/tags" Target="../tags/tag426.xml"/><Relationship Id="rId196" Type="http://schemas.openxmlformats.org/officeDocument/2006/relationships/slideLayout" Target="../slideLayouts/slideLayout1.xml"/><Relationship Id="rId16" Type="http://schemas.openxmlformats.org/officeDocument/2006/relationships/tags" Target="../tags/tag267.xml"/><Relationship Id="rId37" Type="http://schemas.openxmlformats.org/officeDocument/2006/relationships/tags" Target="../tags/tag288.xml"/><Relationship Id="rId58" Type="http://schemas.openxmlformats.org/officeDocument/2006/relationships/tags" Target="../tags/tag309.xml"/><Relationship Id="rId79" Type="http://schemas.openxmlformats.org/officeDocument/2006/relationships/tags" Target="../tags/tag330.xml"/><Relationship Id="rId102" Type="http://schemas.openxmlformats.org/officeDocument/2006/relationships/tags" Target="../tags/tag353.xml"/><Relationship Id="rId123" Type="http://schemas.openxmlformats.org/officeDocument/2006/relationships/tags" Target="../tags/tag374.xml"/><Relationship Id="rId144" Type="http://schemas.openxmlformats.org/officeDocument/2006/relationships/tags" Target="../tags/tag395.xml"/><Relationship Id="rId90" Type="http://schemas.openxmlformats.org/officeDocument/2006/relationships/tags" Target="../tags/tag341.xml"/><Relationship Id="rId165" Type="http://schemas.openxmlformats.org/officeDocument/2006/relationships/tags" Target="../tags/tag416.xml"/><Relationship Id="rId186" Type="http://schemas.openxmlformats.org/officeDocument/2006/relationships/tags" Target="../tags/tag437.xml"/><Relationship Id="rId27" Type="http://schemas.openxmlformats.org/officeDocument/2006/relationships/tags" Target="../tags/tag278.xml"/><Relationship Id="rId48" Type="http://schemas.openxmlformats.org/officeDocument/2006/relationships/tags" Target="../tags/tag299.xml"/><Relationship Id="rId69" Type="http://schemas.openxmlformats.org/officeDocument/2006/relationships/tags" Target="../tags/tag320.xml"/><Relationship Id="rId113" Type="http://schemas.openxmlformats.org/officeDocument/2006/relationships/tags" Target="../tags/tag364.xml"/><Relationship Id="rId134" Type="http://schemas.openxmlformats.org/officeDocument/2006/relationships/tags" Target="../tags/tag385.xml"/><Relationship Id="rId80" Type="http://schemas.openxmlformats.org/officeDocument/2006/relationships/tags" Target="../tags/tag331.xml"/><Relationship Id="rId155" Type="http://schemas.openxmlformats.org/officeDocument/2006/relationships/tags" Target="../tags/tag406.xml"/><Relationship Id="rId176" Type="http://schemas.openxmlformats.org/officeDocument/2006/relationships/tags" Target="../tags/tag427.xml"/><Relationship Id="rId197" Type="http://schemas.openxmlformats.org/officeDocument/2006/relationships/image" Target="../media/image2.png"/><Relationship Id="rId17" Type="http://schemas.openxmlformats.org/officeDocument/2006/relationships/tags" Target="../tags/tag268.xml"/><Relationship Id="rId38" Type="http://schemas.openxmlformats.org/officeDocument/2006/relationships/tags" Target="../tags/tag289.xml"/><Relationship Id="rId59" Type="http://schemas.openxmlformats.org/officeDocument/2006/relationships/tags" Target="../tags/tag310.xml"/><Relationship Id="rId103" Type="http://schemas.openxmlformats.org/officeDocument/2006/relationships/tags" Target="../tags/tag354.xml"/><Relationship Id="rId124" Type="http://schemas.openxmlformats.org/officeDocument/2006/relationships/tags" Target="../tags/tag375.xml"/><Relationship Id="rId70" Type="http://schemas.openxmlformats.org/officeDocument/2006/relationships/tags" Target="../tags/tag321.xml"/><Relationship Id="rId91" Type="http://schemas.openxmlformats.org/officeDocument/2006/relationships/tags" Target="../tags/tag342.xml"/><Relationship Id="rId145" Type="http://schemas.openxmlformats.org/officeDocument/2006/relationships/tags" Target="../tags/tag396.xml"/><Relationship Id="rId166" Type="http://schemas.openxmlformats.org/officeDocument/2006/relationships/tags" Target="../tags/tag417.xml"/><Relationship Id="rId187" Type="http://schemas.openxmlformats.org/officeDocument/2006/relationships/tags" Target="../tags/tag438.xml"/><Relationship Id="rId1" Type="http://schemas.openxmlformats.org/officeDocument/2006/relationships/tags" Target="../tags/tag252.xml"/><Relationship Id="rId28" Type="http://schemas.openxmlformats.org/officeDocument/2006/relationships/tags" Target="../tags/tag279.xml"/><Relationship Id="rId49" Type="http://schemas.openxmlformats.org/officeDocument/2006/relationships/tags" Target="../tags/tag300.xml"/><Relationship Id="rId114" Type="http://schemas.openxmlformats.org/officeDocument/2006/relationships/tags" Target="../tags/tag365.xml"/><Relationship Id="rId60" Type="http://schemas.openxmlformats.org/officeDocument/2006/relationships/tags" Target="../tags/tag311.xml"/><Relationship Id="rId81" Type="http://schemas.openxmlformats.org/officeDocument/2006/relationships/tags" Target="../tags/tag332.xml"/><Relationship Id="rId135" Type="http://schemas.openxmlformats.org/officeDocument/2006/relationships/tags" Target="../tags/tag386.xml"/><Relationship Id="rId156" Type="http://schemas.openxmlformats.org/officeDocument/2006/relationships/tags" Target="../tags/tag407.xml"/><Relationship Id="rId177" Type="http://schemas.openxmlformats.org/officeDocument/2006/relationships/tags" Target="../tags/tag428.xml"/><Relationship Id="rId18" Type="http://schemas.openxmlformats.org/officeDocument/2006/relationships/tags" Target="../tags/tag269.xml"/><Relationship Id="rId39" Type="http://schemas.openxmlformats.org/officeDocument/2006/relationships/tags" Target="../tags/tag290.xml"/><Relationship Id="rId50" Type="http://schemas.openxmlformats.org/officeDocument/2006/relationships/tags" Target="../tags/tag301.xml"/><Relationship Id="rId104" Type="http://schemas.openxmlformats.org/officeDocument/2006/relationships/tags" Target="../tags/tag355.xml"/><Relationship Id="rId125" Type="http://schemas.openxmlformats.org/officeDocument/2006/relationships/tags" Target="../tags/tag376.xml"/><Relationship Id="rId146" Type="http://schemas.openxmlformats.org/officeDocument/2006/relationships/tags" Target="../tags/tag397.xml"/><Relationship Id="rId167" Type="http://schemas.openxmlformats.org/officeDocument/2006/relationships/tags" Target="../tags/tag418.xml"/><Relationship Id="rId188" Type="http://schemas.openxmlformats.org/officeDocument/2006/relationships/tags" Target="../tags/tag43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563.xml"/><Relationship Id="rId21" Type="http://schemas.openxmlformats.org/officeDocument/2006/relationships/tags" Target="../tags/tag467.xml"/><Relationship Id="rId42" Type="http://schemas.openxmlformats.org/officeDocument/2006/relationships/tags" Target="../tags/tag488.xml"/><Relationship Id="rId63" Type="http://schemas.openxmlformats.org/officeDocument/2006/relationships/tags" Target="../tags/tag509.xml"/><Relationship Id="rId84" Type="http://schemas.openxmlformats.org/officeDocument/2006/relationships/tags" Target="../tags/tag530.xml"/><Relationship Id="rId138" Type="http://schemas.openxmlformats.org/officeDocument/2006/relationships/tags" Target="../tags/tag584.xml"/><Relationship Id="rId159" Type="http://schemas.openxmlformats.org/officeDocument/2006/relationships/tags" Target="../tags/tag605.xml"/><Relationship Id="rId170" Type="http://schemas.openxmlformats.org/officeDocument/2006/relationships/tags" Target="../tags/tag616.xml"/><Relationship Id="rId191" Type="http://schemas.openxmlformats.org/officeDocument/2006/relationships/tags" Target="../tags/tag637.xml"/><Relationship Id="rId205" Type="http://schemas.openxmlformats.org/officeDocument/2006/relationships/tags" Target="../tags/tag651.xml"/><Relationship Id="rId107" Type="http://schemas.openxmlformats.org/officeDocument/2006/relationships/tags" Target="../tags/tag553.xml"/><Relationship Id="rId11" Type="http://schemas.openxmlformats.org/officeDocument/2006/relationships/tags" Target="../tags/tag457.xml"/><Relationship Id="rId32" Type="http://schemas.openxmlformats.org/officeDocument/2006/relationships/tags" Target="../tags/tag478.xml"/><Relationship Id="rId53" Type="http://schemas.openxmlformats.org/officeDocument/2006/relationships/tags" Target="../tags/tag499.xml"/><Relationship Id="rId74" Type="http://schemas.openxmlformats.org/officeDocument/2006/relationships/tags" Target="../tags/tag520.xml"/><Relationship Id="rId128" Type="http://schemas.openxmlformats.org/officeDocument/2006/relationships/tags" Target="../tags/tag574.xml"/><Relationship Id="rId149" Type="http://schemas.openxmlformats.org/officeDocument/2006/relationships/tags" Target="../tags/tag595.xml"/><Relationship Id="rId5" Type="http://schemas.openxmlformats.org/officeDocument/2006/relationships/tags" Target="../tags/tag451.xml"/><Relationship Id="rId95" Type="http://schemas.openxmlformats.org/officeDocument/2006/relationships/tags" Target="../tags/tag541.xml"/><Relationship Id="rId160" Type="http://schemas.openxmlformats.org/officeDocument/2006/relationships/tags" Target="../tags/tag606.xml"/><Relationship Id="rId181" Type="http://schemas.openxmlformats.org/officeDocument/2006/relationships/tags" Target="../tags/tag627.xml"/><Relationship Id="rId22" Type="http://schemas.openxmlformats.org/officeDocument/2006/relationships/tags" Target="../tags/tag468.xml"/><Relationship Id="rId43" Type="http://schemas.openxmlformats.org/officeDocument/2006/relationships/tags" Target="../tags/tag489.xml"/><Relationship Id="rId64" Type="http://schemas.openxmlformats.org/officeDocument/2006/relationships/tags" Target="../tags/tag510.xml"/><Relationship Id="rId118" Type="http://schemas.openxmlformats.org/officeDocument/2006/relationships/tags" Target="../tags/tag564.xml"/><Relationship Id="rId139" Type="http://schemas.openxmlformats.org/officeDocument/2006/relationships/tags" Target="../tags/tag585.xml"/><Relationship Id="rId85" Type="http://schemas.openxmlformats.org/officeDocument/2006/relationships/tags" Target="../tags/tag531.xml"/><Relationship Id="rId150" Type="http://schemas.openxmlformats.org/officeDocument/2006/relationships/tags" Target="../tags/tag596.xml"/><Relationship Id="rId171" Type="http://schemas.openxmlformats.org/officeDocument/2006/relationships/tags" Target="../tags/tag617.xml"/><Relationship Id="rId192" Type="http://schemas.openxmlformats.org/officeDocument/2006/relationships/tags" Target="../tags/tag638.xml"/><Relationship Id="rId206" Type="http://schemas.openxmlformats.org/officeDocument/2006/relationships/tags" Target="../tags/tag652.xml"/><Relationship Id="rId12" Type="http://schemas.openxmlformats.org/officeDocument/2006/relationships/tags" Target="../tags/tag458.xml"/><Relationship Id="rId33" Type="http://schemas.openxmlformats.org/officeDocument/2006/relationships/tags" Target="../tags/tag479.xml"/><Relationship Id="rId108" Type="http://schemas.openxmlformats.org/officeDocument/2006/relationships/tags" Target="../tags/tag554.xml"/><Relationship Id="rId129" Type="http://schemas.openxmlformats.org/officeDocument/2006/relationships/tags" Target="../tags/tag575.xml"/><Relationship Id="rId54" Type="http://schemas.openxmlformats.org/officeDocument/2006/relationships/tags" Target="../tags/tag500.xml"/><Relationship Id="rId75" Type="http://schemas.openxmlformats.org/officeDocument/2006/relationships/tags" Target="../tags/tag521.xml"/><Relationship Id="rId96" Type="http://schemas.openxmlformats.org/officeDocument/2006/relationships/tags" Target="../tags/tag542.xml"/><Relationship Id="rId140" Type="http://schemas.openxmlformats.org/officeDocument/2006/relationships/tags" Target="../tags/tag586.xml"/><Relationship Id="rId161" Type="http://schemas.openxmlformats.org/officeDocument/2006/relationships/tags" Target="../tags/tag607.xml"/><Relationship Id="rId182" Type="http://schemas.openxmlformats.org/officeDocument/2006/relationships/tags" Target="../tags/tag628.xml"/><Relationship Id="rId6" Type="http://schemas.openxmlformats.org/officeDocument/2006/relationships/tags" Target="../tags/tag452.xml"/><Relationship Id="rId23" Type="http://schemas.openxmlformats.org/officeDocument/2006/relationships/tags" Target="../tags/tag469.xml"/><Relationship Id="rId119" Type="http://schemas.openxmlformats.org/officeDocument/2006/relationships/tags" Target="../tags/tag565.xml"/><Relationship Id="rId44" Type="http://schemas.openxmlformats.org/officeDocument/2006/relationships/tags" Target="../tags/tag490.xml"/><Relationship Id="rId65" Type="http://schemas.openxmlformats.org/officeDocument/2006/relationships/tags" Target="../tags/tag511.xml"/><Relationship Id="rId86" Type="http://schemas.openxmlformats.org/officeDocument/2006/relationships/tags" Target="../tags/tag532.xml"/><Relationship Id="rId130" Type="http://schemas.openxmlformats.org/officeDocument/2006/relationships/tags" Target="../tags/tag576.xml"/><Relationship Id="rId151" Type="http://schemas.openxmlformats.org/officeDocument/2006/relationships/tags" Target="../tags/tag597.xml"/><Relationship Id="rId172" Type="http://schemas.openxmlformats.org/officeDocument/2006/relationships/tags" Target="../tags/tag618.xml"/><Relationship Id="rId193" Type="http://schemas.openxmlformats.org/officeDocument/2006/relationships/tags" Target="../tags/tag639.xml"/><Relationship Id="rId207" Type="http://schemas.openxmlformats.org/officeDocument/2006/relationships/tags" Target="../tags/tag653.xml"/><Relationship Id="rId13" Type="http://schemas.openxmlformats.org/officeDocument/2006/relationships/tags" Target="../tags/tag459.xml"/><Relationship Id="rId109" Type="http://schemas.openxmlformats.org/officeDocument/2006/relationships/tags" Target="../tags/tag555.xml"/><Relationship Id="rId34" Type="http://schemas.openxmlformats.org/officeDocument/2006/relationships/tags" Target="../tags/tag480.xml"/><Relationship Id="rId55" Type="http://schemas.openxmlformats.org/officeDocument/2006/relationships/tags" Target="../tags/tag501.xml"/><Relationship Id="rId76" Type="http://schemas.openxmlformats.org/officeDocument/2006/relationships/tags" Target="../tags/tag522.xml"/><Relationship Id="rId97" Type="http://schemas.openxmlformats.org/officeDocument/2006/relationships/tags" Target="../tags/tag543.xml"/><Relationship Id="rId120" Type="http://schemas.openxmlformats.org/officeDocument/2006/relationships/tags" Target="../tags/tag566.xml"/><Relationship Id="rId141" Type="http://schemas.openxmlformats.org/officeDocument/2006/relationships/tags" Target="../tags/tag587.xml"/><Relationship Id="rId7" Type="http://schemas.openxmlformats.org/officeDocument/2006/relationships/tags" Target="../tags/tag453.xml"/><Relationship Id="rId162" Type="http://schemas.openxmlformats.org/officeDocument/2006/relationships/tags" Target="../tags/tag608.xml"/><Relationship Id="rId183" Type="http://schemas.openxmlformats.org/officeDocument/2006/relationships/tags" Target="../tags/tag629.xml"/><Relationship Id="rId24" Type="http://schemas.openxmlformats.org/officeDocument/2006/relationships/tags" Target="../tags/tag470.xml"/><Relationship Id="rId45" Type="http://schemas.openxmlformats.org/officeDocument/2006/relationships/tags" Target="../tags/tag491.xml"/><Relationship Id="rId66" Type="http://schemas.openxmlformats.org/officeDocument/2006/relationships/tags" Target="../tags/tag512.xml"/><Relationship Id="rId87" Type="http://schemas.openxmlformats.org/officeDocument/2006/relationships/tags" Target="../tags/tag533.xml"/><Relationship Id="rId110" Type="http://schemas.openxmlformats.org/officeDocument/2006/relationships/tags" Target="../tags/tag556.xml"/><Relationship Id="rId131" Type="http://schemas.openxmlformats.org/officeDocument/2006/relationships/tags" Target="../tags/tag577.xml"/><Relationship Id="rId61" Type="http://schemas.openxmlformats.org/officeDocument/2006/relationships/tags" Target="../tags/tag507.xml"/><Relationship Id="rId82" Type="http://schemas.openxmlformats.org/officeDocument/2006/relationships/tags" Target="../tags/tag528.xml"/><Relationship Id="rId152" Type="http://schemas.openxmlformats.org/officeDocument/2006/relationships/tags" Target="../tags/tag598.xml"/><Relationship Id="rId173" Type="http://schemas.openxmlformats.org/officeDocument/2006/relationships/tags" Target="../tags/tag619.xml"/><Relationship Id="rId194" Type="http://schemas.openxmlformats.org/officeDocument/2006/relationships/tags" Target="../tags/tag640.xml"/><Relationship Id="rId199" Type="http://schemas.openxmlformats.org/officeDocument/2006/relationships/tags" Target="../tags/tag645.xml"/><Relationship Id="rId203" Type="http://schemas.openxmlformats.org/officeDocument/2006/relationships/tags" Target="../tags/tag649.xml"/><Relationship Id="rId208" Type="http://schemas.openxmlformats.org/officeDocument/2006/relationships/slideLayout" Target="../slideLayouts/slideLayout1.xml"/><Relationship Id="rId19" Type="http://schemas.openxmlformats.org/officeDocument/2006/relationships/tags" Target="../tags/tag465.xml"/><Relationship Id="rId14" Type="http://schemas.openxmlformats.org/officeDocument/2006/relationships/tags" Target="../tags/tag460.xml"/><Relationship Id="rId30" Type="http://schemas.openxmlformats.org/officeDocument/2006/relationships/tags" Target="../tags/tag476.xml"/><Relationship Id="rId35" Type="http://schemas.openxmlformats.org/officeDocument/2006/relationships/tags" Target="../tags/tag481.xml"/><Relationship Id="rId56" Type="http://schemas.openxmlformats.org/officeDocument/2006/relationships/tags" Target="../tags/tag502.xml"/><Relationship Id="rId77" Type="http://schemas.openxmlformats.org/officeDocument/2006/relationships/tags" Target="../tags/tag523.xml"/><Relationship Id="rId100" Type="http://schemas.openxmlformats.org/officeDocument/2006/relationships/tags" Target="../tags/tag546.xml"/><Relationship Id="rId105" Type="http://schemas.openxmlformats.org/officeDocument/2006/relationships/tags" Target="../tags/tag551.xml"/><Relationship Id="rId126" Type="http://schemas.openxmlformats.org/officeDocument/2006/relationships/tags" Target="../tags/tag572.xml"/><Relationship Id="rId147" Type="http://schemas.openxmlformats.org/officeDocument/2006/relationships/tags" Target="../tags/tag593.xml"/><Relationship Id="rId168" Type="http://schemas.openxmlformats.org/officeDocument/2006/relationships/tags" Target="../tags/tag614.xml"/><Relationship Id="rId8" Type="http://schemas.openxmlformats.org/officeDocument/2006/relationships/tags" Target="../tags/tag454.xml"/><Relationship Id="rId51" Type="http://schemas.openxmlformats.org/officeDocument/2006/relationships/tags" Target="../tags/tag497.xml"/><Relationship Id="rId72" Type="http://schemas.openxmlformats.org/officeDocument/2006/relationships/tags" Target="../tags/tag518.xml"/><Relationship Id="rId93" Type="http://schemas.openxmlformats.org/officeDocument/2006/relationships/tags" Target="../tags/tag539.xml"/><Relationship Id="rId98" Type="http://schemas.openxmlformats.org/officeDocument/2006/relationships/tags" Target="../tags/tag544.xml"/><Relationship Id="rId121" Type="http://schemas.openxmlformats.org/officeDocument/2006/relationships/tags" Target="../tags/tag567.xml"/><Relationship Id="rId142" Type="http://schemas.openxmlformats.org/officeDocument/2006/relationships/tags" Target="../tags/tag588.xml"/><Relationship Id="rId163" Type="http://schemas.openxmlformats.org/officeDocument/2006/relationships/tags" Target="../tags/tag609.xml"/><Relationship Id="rId184" Type="http://schemas.openxmlformats.org/officeDocument/2006/relationships/tags" Target="../tags/tag630.xml"/><Relationship Id="rId189" Type="http://schemas.openxmlformats.org/officeDocument/2006/relationships/tags" Target="../tags/tag635.xml"/><Relationship Id="rId3" Type="http://schemas.openxmlformats.org/officeDocument/2006/relationships/tags" Target="../tags/tag449.xml"/><Relationship Id="rId25" Type="http://schemas.openxmlformats.org/officeDocument/2006/relationships/tags" Target="../tags/tag471.xml"/><Relationship Id="rId46" Type="http://schemas.openxmlformats.org/officeDocument/2006/relationships/tags" Target="../tags/tag492.xml"/><Relationship Id="rId67" Type="http://schemas.openxmlformats.org/officeDocument/2006/relationships/tags" Target="../tags/tag513.xml"/><Relationship Id="rId116" Type="http://schemas.openxmlformats.org/officeDocument/2006/relationships/tags" Target="../tags/tag562.xml"/><Relationship Id="rId137" Type="http://schemas.openxmlformats.org/officeDocument/2006/relationships/tags" Target="../tags/tag583.xml"/><Relationship Id="rId158" Type="http://schemas.openxmlformats.org/officeDocument/2006/relationships/tags" Target="../tags/tag604.xml"/><Relationship Id="rId20" Type="http://schemas.openxmlformats.org/officeDocument/2006/relationships/tags" Target="../tags/tag466.xml"/><Relationship Id="rId41" Type="http://schemas.openxmlformats.org/officeDocument/2006/relationships/tags" Target="../tags/tag487.xml"/><Relationship Id="rId62" Type="http://schemas.openxmlformats.org/officeDocument/2006/relationships/tags" Target="../tags/tag508.xml"/><Relationship Id="rId83" Type="http://schemas.openxmlformats.org/officeDocument/2006/relationships/tags" Target="../tags/tag529.xml"/><Relationship Id="rId88" Type="http://schemas.openxmlformats.org/officeDocument/2006/relationships/tags" Target="../tags/tag534.xml"/><Relationship Id="rId111" Type="http://schemas.openxmlformats.org/officeDocument/2006/relationships/tags" Target="../tags/tag557.xml"/><Relationship Id="rId132" Type="http://schemas.openxmlformats.org/officeDocument/2006/relationships/tags" Target="../tags/tag578.xml"/><Relationship Id="rId153" Type="http://schemas.openxmlformats.org/officeDocument/2006/relationships/tags" Target="../tags/tag599.xml"/><Relationship Id="rId174" Type="http://schemas.openxmlformats.org/officeDocument/2006/relationships/tags" Target="../tags/tag620.xml"/><Relationship Id="rId179" Type="http://schemas.openxmlformats.org/officeDocument/2006/relationships/tags" Target="../tags/tag625.xml"/><Relationship Id="rId195" Type="http://schemas.openxmlformats.org/officeDocument/2006/relationships/tags" Target="../tags/tag641.xml"/><Relationship Id="rId209" Type="http://schemas.openxmlformats.org/officeDocument/2006/relationships/image" Target="../media/image2.png"/><Relationship Id="rId190" Type="http://schemas.openxmlformats.org/officeDocument/2006/relationships/tags" Target="../tags/tag636.xml"/><Relationship Id="rId204" Type="http://schemas.openxmlformats.org/officeDocument/2006/relationships/tags" Target="../tags/tag650.xml"/><Relationship Id="rId15" Type="http://schemas.openxmlformats.org/officeDocument/2006/relationships/tags" Target="../tags/tag461.xml"/><Relationship Id="rId36" Type="http://schemas.openxmlformats.org/officeDocument/2006/relationships/tags" Target="../tags/tag482.xml"/><Relationship Id="rId57" Type="http://schemas.openxmlformats.org/officeDocument/2006/relationships/tags" Target="../tags/tag503.xml"/><Relationship Id="rId106" Type="http://schemas.openxmlformats.org/officeDocument/2006/relationships/tags" Target="../tags/tag552.xml"/><Relationship Id="rId127" Type="http://schemas.openxmlformats.org/officeDocument/2006/relationships/tags" Target="../tags/tag573.xml"/><Relationship Id="rId10" Type="http://schemas.openxmlformats.org/officeDocument/2006/relationships/tags" Target="../tags/tag456.xml"/><Relationship Id="rId31" Type="http://schemas.openxmlformats.org/officeDocument/2006/relationships/tags" Target="../tags/tag477.xml"/><Relationship Id="rId52" Type="http://schemas.openxmlformats.org/officeDocument/2006/relationships/tags" Target="../tags/tag498.xml"/><Relationship Id="rId73" Type="http://schemas.openxmlformats.org/officeDocument/2006/relationships/tags" Target="../tags/tag519.xml"/><Relationship Id="rId78" Type="http://schemas.openxmlformats.org/officeDocument/2006/relationships/tags" Target="../tags/tag524.xml"/><Relationship Id="rId94" Type="http://schemas.openxmlformats.org/officeDocument/2006/relationships/tags" Target="../tags/tag540.xml"/><Relationship Id="rId99" Type="http://schemas.openxmlformats.org/officeDocument/2006/relationships/tags" Target="../tags/tag545.xml"/><Relationship Id="rId101" Type="http://schemas.openxmlformats.org/officeDocument/2006/relationships/tags" Target="../tags/tag547.xml"/><Relationship Id="rId122" Type="http://schemas.openxmlformats.org/officeDocument/2006/relationships/tags" Target="../tags/tag568.xml"/><Relationship Id="rId143" Type="http://schemas.openxmlformats.org/officeDocument/2006/relationships/tags" Target="../tags/tag589.xml"/><Relationship Id="rId148" Type="http://schemas.openxmlformats.org/officeDocument/2006/relationships/tags" Target="../tags/tag594.xml"/><Relationship Id="rId164" Type="http://schemas.openxmlformats.org/officeDocument/2006/relationships/tags" Target="../tags/tag610.xml"/><Relationship Id="rId169" Type="http://schemas.openxmlformats.org/officeDocument/2006/relationships/tags" Target="../tags/tag615.xml"/><Relationship Id="rId185" Type="http://schemas.openxmlformats.org/officeDocument/2006/relationships/tags" Target="../tags/tag631.xml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80" Type="http://schemas.openxmlformats.org/officeDocument/2006/relationships/tags" Target="../tags/tag626.xml"/><Relationship Id="rId26" Type="http://schemas.openxmlformats.org/officeDocument/2006/relationships/tags" Target="../tags/tag472.xml"/><Relationship Id="rId47" Type="http://schemas.openxmlformats.org/officeDocument/2006/relationships/tags" Target="../tags/tag493.xml"/><Relationship Id="rId68" Type="http://schemas.openxmlformats.org/officeDocument/2006/relationships/tags" Target="../tags/tag514.xml"/><Relationship Id="rId89" Type="http://schemas.openxmlformats.org/officeDocument/2006/relationships/tags" Target="../tags/tag535.xml"/><Relationship Id="rId112" Type="http://schemas.openxmlformats.org/officeDocument/2006/relationships/tags" Target="../tags/tag558.xml"/><Relationship Id="rId133" Type="http://schemas.openxmlformats.org/officeDocument/2006/relationships/tags" Target="../tags/tag579.xml"/><Relationship Id="rId154" Type="http://schemas.openxmlformats.org/officeDocument/2006/relationships/tags" Target="../tags/tag600.xml"/><Relationship Id="rId175" Type="http://schemas.openxmlformats.org/officeDocument/2006/relationships/tags" Target="../tags/tag621.xml"/><Relationship Id="rId196" Type="http://schemas.openxmlformats.org/officeDocument/2006/relationships/tags" Target="../tags/tag642.xml"/><Relationship Id="rId200" Type="http://schemas.openxmlformats.org/officeDocument/2006/relationships/tags" Target="../tags/tag646.xml"/><Relationship Id="rId16" Type="http://schemas.openxmlformats.org/officeDocument/2006/relationships/tags" Target="../tags/tag462.xml"/><Relationship Id="rId37" Type="http://schemas.openxmlformats.org/officeDocument/2006/relationships/tags" Target="../tags/tag483.xml"/><Relationship Id="rId58" Type="http://schemas.openxmlformats.org/officeDocument/2006/relationships/tags" Target="../tags/tag504.xml"/><Relationship Id="rId79" Type="http://schemas.openxmlformats.org/officeDocument/2006/relationships/tags" Target="../tags/tag525.xml"/><Relationship Id="rId102" Type="http://schemas.openxmlformats.org/officeDocument/2006/relationships/tags" Target="../tags/tag548.xml"/><Relationship Id="rId123" Type="http://schemas.openxmlformats.org/officeDocument/2006/relationships/tags" Target="../tags/tag569.xml"/><Relationship Id="rId144" Type="http://schemas.openxmlformats.org/officeDocument/2006/relationships/tags" Target="../tags/tag590.xml"/><Relationship Id="rId90" Type="http://schemas.openxmlformats.org/officeDocument/2006/relationships/tags" Target="../tags/tag536.xml"/><Relationship Id="rId165" Type="http://schemas.openxmlformats.org/officeDocument/2006/relationships/tags" Target="../tags/tag611.xml"/><Relationship Id="rId186" Type="http://schemas.openxmlformats.org/officeDocument/2006/relationships/tags" Target="../tags/tag632.xml"/><Relationship Id="rId27" Type="http://schemas.openxmlformats.org/officeDocument/2006/relationships/tags" Target="../tags/tag473.xml"/><Relationship Id="rId48" Type="http://schemas.openxmlformats.org/officeDocument/2006/relationships/tags" Target="../tags/tag494.xml"/><Relationship Id="rId69" Type="http://schemas.openxmlformats.org/officeDocument/2006/relationships/tags" Target="../tags/tag515.xml"/><Relationship Id="rId113" Type="http://schemas.openxmlformats.org/officeDocument/2006/relationships/tags" Target="../tags/tag559.xml"/><Relationship Id="rId134" Type="http://schemas.openxmlformats.org/officeDocument/2006/relationships/tags" Target="../tags/tag580.xml"/><Relationship Id="rId80" Type="http://schemas.openxmlformats.org/officeDocument/2006/relationships/tags" Target="../tags/tag526.xml"/><Relationship Id="rId155" Type="http://schemas.openxmlformats.org/officeDocument/2006/relationships/tags" Target="../tags/tag601.xml"/><Relationship Id="rId176" Type="http://schemas.openxmlformats.org/officeDocument/2006/relationships/tags" Target="../tags/tag622.xml"/><Relationship Id="rId197" Type="http://schemas.openxmlformats.org/officeDocument/2006/relationships/tags" Target="../tags/tag643.xml"/><Relationship Id="rId201" Type="http://schemas.openxmlformats.org/officeDocument/2006/relationships/tags" Target="../tags/tag647.xml"/><Relationship Id="rId17" Type="http://schemas.openxmlformats.org/officeDocument/2006/relationships/tags" Target="../tags/tag463.xml"/><Relationship Id="rId38" Type="http://schemas.openxmlformats.org/officeDocument/2006/relationships/tags" Target="../tags/tag484.xml"/><Relationship Id="rId59" Type="http://schemas.openxmlformats.org/officeDocument/2006/relationships/tags" Target="../tags/tag505.xml"/><Relationship Id="rId103" Type="http://schemas.openxmlformats.org/officeDocument/2006/relationships/tags" Target="../tags/tag549.xml"/><Relationship Id="rId124" Type="http://schemas.openxmlformats.org/officeDocument/2006/relationships/tags" Target="../tags/tag570.xml"/><Relationship Id="rId70" Type="http://schemas.openxmlformats.org/officeDocument/2006/relationships/tags" Target="../tags/tag516.xml"/><Relationship Id="rId91" Type="http://schemas.openxmlformats.org/officeDocument/2006/relationships/tags" Target="../tags/tag537.xml"/><Relationship Id="rId145" Type="http://schemas.openxmlformats.org/officeDocument/2006/relationships/tags" Target="../tags/tag591.xml"/><Relationship Id="rId166" Type="http://schemas.openxmlformats.org/officeDocument/2006/relationships/tags" Target="../tags/tag612.xml"/><Relationship Id="rId187" Type="http://schemas.openxmlformats.org/officeDocument/2006/relationships/tags" Target="../tags/tag633.xml"/><Relationship Id="rId1" Type="http://schemas.openxmlformats.org/officeDocument/2006/relationships/tags" Target="../tags/tag447.xml"/><Relationship Id="rId28" Type="http://schemas.openxmlformats.org/officeDocument/2006/relationships/tags" Target="../tags/tag474.xml"/><Relationship Id="rId49" Type="http://schemas.openxmlformats.org/officeDocument/2006/relationships/tags" Target="../tags/tag495.xml"/><Relationship Id="rId114" Type="http://schemas.openxmlformats.org/officeDocument/2006/relationships/tags" Target="../tags/tag560.xml"/><Relationship Id="rId60" Type="http://schemas.openxmlformats.org/officeDocument/2006/relationships/tags" Target="../tags/tag506.xml"/><Relationship Id="rId81" Type="http://schemas.openxmlformats.org/officeDocument/2006/relationships/tags" Target="../tags/tag527.xml"/><Relationship Id="rId135" Type="http://schemas.openxmlformats.org/officeDocument/2006/relationships/tags" Target="../tags/tag581.xml"/><Relationship Id="rId156" Type="http://schemas.openxmlformats.org/officeDocument/2006/relationships/tags" Target="../tags/tag602.xml"/><Relationship Id="rId177" Type="http://schemas.openxmlformats.org/officeDocument/2006/relationships/tags" Target="../tags/tag623.xml"/><Relationship Id="rId198" Type="http://schemas.openxmlformats.org/officeDocument/2006/relationships/tags" Target="../tags/tag644.xml"/><Relationship Id="rId202" Type="http://schemas.openxmlformats.org/officeDocument/2006/relationships/tags" Target="../tags/tag648.xml"/><Relationship Id="rId18" Type="http://schemas.openxmlformats.org/officeDocument/2006/relationships/tags" Target="../tags/tag464.xml"/><Relationship Id="rId39" Type="http://schemas.openxmlformats.org/officeDocument/2006/relationships/tags" Target="../tags/tag485.xml"/><Relationship Id="rId50" Type="http://schemas.openxmlformats.org/officeDocument/2006/relationships/tags" Target="../tags/tag496.xml"/><Relationship Id="rId104" Type="http://schemas.openxmlformats.org/officeDocument/2006/relationships/tags" Target="../tags/tag550.xml"/><Relationship Id="rId125" Type="http://schemas.openxmlformats.org/officeDocument/2006/relationships/tags" Target="../tags/tag571.xml"/><Relationship Id="rId146" Type="http://schemas.openxmlformats.org/officeDocument/2006/relationships/tags" Target="../tags/tag592.xml"/><Relationship Id="rId167" Type="http://schemas.openxmlformats.org/officeDocument/2006/relationships/tags" Target="../tags/tag613.xml"/><Relationship Id="rId188" Type="http://schemas.openxmlformats.org/officeDocument/2006/relationships/tags" Target="../tags/tag634.xml"/><Relationship Id="rId71" Type="http://schemas.openxmlformats.org/officeDocument/2006/relationships/tags" Target="../tags/tag517.xml"/><Relationship Id="rId92" Type="http://schemas.openxmlformats.org/officeDocument/2006/relationships/tags" Target="../tags/tag538.xml"/><Relationship Id="rId2" Type="http://schemas.openxmlformats.org/officeDocument/2006/relationships/tags" Target="../tags/tag448.xml"/><Relationship Id="rId29" Type="http://schemas.openxmlformats.org/officeDocument/2006/relationships/tags" Target="../tags/tag475.xml"/><Relationship Id="rId40" Type="http://schemas.openxmlformats.org/officeDocument/2006/relationships/tags" Target="../tags/tag486.xml"/><Relationship Id="rId115" Type="http://schemas.openxmlformats.org/officeDocument/2006/relationships/tags" Target="../tags/tag561.xml"/><Relationship Id="rId136" Type="http://schemas.openxmlformats.org/officeDocument/2006/relationships/tags" Target="../tags/tag582.xml"/><Relationship Id="rId157" Type="http://schemas.openxmlformats.org/officeDocument/2006/relationships/tags" Target="../tags/tag603.xml"/><Relationship Id="rId178" Type="http://schemas.openxmlformats.org/officeDocument/2006/relationships/tags" Target="../tags/tag62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770.xml"/><Relationship Id="rId21" Type="http://schemas.openxmlformats.org/officeDocument/2006/relationships/tags" Target="../tags/tag674.xml"/><Relationship Id="rId42" Type="http://schemas.openxmlformats.org/officeDocument/2006/relationships/tags" Target="../tags/tag695.xml"/><Relationship Id="rId63" Type="http://schemas.openxmlformats.org/officeDocument/2006/relationships/tags" Target="../tags/tag716.xml"/><Relationship Id="rId84" Type="http://schemas.openxmlformats.org/officeDocument/2006/relationships/tags" Target="../tags/tag737.xml"/><Relationship Id="rId138" Type="http://schemas.openxmlformats.org/officeDocument/2006/relationships/tags" Target="../tags/tag791.xml"/><Relationship Id="rId107" Type="http://schemas.openxmlformats.org/officeDocument/2006/relationships/tags" Target="../tags/tag760.xml"/><Relationship Id="rId11" Type="http://schemas.openxmlformats.org/officeDocument/2006/relationships/tags" Target="../tags/tag664.xml"/><Relationship Id="rId32" Type="http://schemas.openxmlformats.org/officeDocument/2006/relationships/tags" Target="../tags/tag685.xml"/><Relationship Id="rId37" Type="http://schemas.openxmlformats.org/officeDocument/2006/relationships/tags" Target="../tags/tag690.xml"/><Relationship Id="rId53" Type="http://schemas.openxmlformats.org/officeDocument/2006/relationships/tags" Target="../tags/tag706.xml"/><Relationship Id="rId58" Type="http://schemas.openxmlformats.org/officeDocument/2006/relationships/tags" Target="../tags/tag711.xml"/><Relationship Id="rId74" Type="http://schemas.openxmlformats.org/officeDocument/2006/relationships/tags" Target="../tags/tag727.xml"/><Relationship Id="rId79" Type="http://schemas.openxmlformats.org/officeDocument/2006/relationships/tags" Target="../tags/tag732.xml"/><Relationship Id="rId102" Type="http://schemas.openxmlformats.org/officeDocument/2006/relationships/tags" Target="../tags/tag755.xml"/><Relationship Id="rId123" Type="http://schemas.openxmlformats.org/officeDocument/2006/relationships/tags" Target="../tags/tag776.xml"/><Relationship Id="rId128" Type="http://schemas.openxmlformats.org/officeDocument/2006/relationships/tags" Target="../tags/tag781.xml"/><Relationship Id="rId144" Type="http://schemas.openxmlformats.org/officeDocument/2006/relationships/image" Target="../media/image3.png"/><Relationship Id="rId5" Type="http://schemas.openxmlformats.org/officeDocument/2006/relationships/tags" Target="../tags/tag658.xml"/><Relationship Id="rId90" Type="http://schemas.openxmlformats.org/officeDocument/2006/relationships/tags" Target="../tags/tag743.xml"/><Relationship Id="rId95" Type="http://schemas.openxmlformats.org/officeDocument/2006/relationships/tags" Target="../tags/tag748.xml"/><Relationship Id="rId22" Type="http://schemas.openxmlformats.org/officeDocument/2006/relationships/tags" Target="../tags/tag675.xml"/><Relationship Id="rId27" Type="http://schemas.openxmlformats.org/officeDocument/2006/relationships/tags" Target="../tags/tag680.xml"/><Relationship Id="rId43" Type="http://schemas.openxmlformats.org/officeDocument/2006/relationships/tags" Target="../tags/tag696.xml"/><Relationship Id="rId48" Type="http://schemas.openxmlformats.org/officeDocument/2006/relationships/tags" Target="../tags/tag701.xml"/><Relationship Id="rId64" Type="http://schemas.openxmlformats.org/officeDocument/2006/relationships/tags" Target="../tags/tag717.xml"/><Relationship Id="rId69" Type="http://schemas.openxmlformats.org/officeDocument/2006/relationships/tags" Target="../tags/tag722.xml"/><Relationship Id="rId113" Type="http://schemas.openxmlformats.org/officeDocument/2006/relationships/tags" Target="../tags/tag766.xml"/><Relationship Id="rId118" Type="http://schemas.openxmlformats.org/officeDocument/2006/relationships/tags" Target="../tags/tag771.xml"/><Relationship Id="rId134" Type="http://schemas.openxmlformats.org/officeDocument/2006/relationships/tags" Target="../tags/tag787.xml"/><Relationship Id="rId139" Type="http://schemas.openxmlformats.org/officeDocument/2006/relationships/tags" Target="../tags/tag792.xml"/><Relationship Id="rId80" Type="http://schemas.openxmlformats.org/officeDocument/2006/relationships/tags" Target="../tags/tag733.xml"/><Relationship Id="rId85" Type="http://schemas.openxmlformats.org/officeDocument/2006/relationships/tags" Target="../tags/tag738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33" Type="http://schemas.openxmlformats.org/officeDocument/2006/relationships/tags" Target="../tags/tag686.xml"/><Relationship Id="rId38" Type="http://schemas.openxmlformats.org/officeDocument/2006/relationships/tags" Target="../tags/tag691.xml"/><Relationship Id="rId59" Type="http://schemas.openxmlformats.org/officeDocument/2006/relationships/tags" Target="../tags/tag712.xml"/><Relationship Id="rId103" Type="http://schemas.openxmlformats.org/officeDocument/2006/relationships/tags" Target="../tags/tag756.xml"/><Relationship Id="rId108" Type="http://schemas.openxmlformats.org/officeDocument/2006/relationships/tags" Target="../tags/tag761.xml"/><Relationship Id="rId124" Type="http://schemas.openxmlformats.org/officeDocument/2006/relationships/tags" Target="../tags/tag777.xml"/><Relationship Id="rId129" Type="http://schemas.openxmlformats.org/officeDocument/2006/relationships/tags" Target="../tags/tag782.xml"/><Relationship Id="rId54" Type="http://schemas.openxmlformats.org/officeDocument/2006/relationships/tags" Target="../tags/tag707.xml"/><Relationship Id="rId70" Type="http://schemas.openxmlformats.org/officeDocument/2006/relationships/tags" Target="../tags/tag723.xml"/><Relationship Id="rId75" Type="http://schemas.openxmlformats.org/officeDocument/2006/relationships/tags" Target="../tags/tag728.xml"/><Relationship Id="rId91" Type="http://schemas.openxmlformats.org/officeDocument/2006/relationships/tags" Target="../tags/tag744.xml"/><Relationship Id="rId96" Type="http://schemas.openxmlformats.org/officeDocument/2006/relationships/tags" Target="../tags/tag749.xml"/><Relationship Id="rId140" Type="http://schemas.openxmlformats.org/officeDocument/2006/relationships/tags" Target="../tags/tag793.xml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23" Type="http://schemas.openxmlformats.org/officeDocument/2006/relationships/tags" Target="../tags/tag676.xml"/><Relationship Id="rId28" Type="http://schemas.openxmlformats.org/officeDocument/2006/relationships/tags" Target="../tags/tag681.xml"/><Relationship Id="rId49" Type="http://schemas.openxmlformats.org/officeDocument/2006/relationships/tags" Target="../tags/tag702.xml"/><Relationship Id="rId114" Type="http://schemas.openxmlformats.org/officeDocument/2006/relationships/tags" Target="../tags/tag767.xml"/><Relationship Id="rId119" Type="http://schemas.openxmlformats.org/officeDocument/2006/relationships/tags" Target="../tags/tag772.xml"/><Relationship Id="rId44" Type="http://schemas.openxmlformats.org/officeDocument/2006/relationships/tags" Target="../tags/tag697.xml"/><Relationship Id="rId60" Type="http://schemas.openxmlformats.org/officeDocument/2006/relationships/tags" Target="../tags/tag713.xml"/><Relationship Id="rId65" Type="http://schemas.openxmlformats.org/officeDocument/2006/relationships/tags" Target="../tags/tag718.xml"/><Relationship Id="rId81" Type="http://schemas.openxmlformats.org/officeDocument/2006/relationships/tags" Target="../tags/tag734.xml"/><Relationship Id="rId86" Type="http://schemas.openxmlformats.org/officeDocument/2006/relationships/tags" Target="../tags/tag739.xml"/><Relationship Id="rId130" Type="http://schemas.openxmlformats.org/officeDocument/2006/relationships/tags" Target="../tags/tag783.xml"/><Relationship Id="rId135" Type="http://schemas.openxmlformats.org/officeDocument/2006/relationships/tags" Target="../tags/tag788.xml"/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39" Type="http://schemas.openxmlformats.org/officeDocument/2006/relationships/tags" Target="../tags/tag692.xml"/><Relationship Id="rId109" Type="http://schemas.openxmlformats.org/officeDocument/2006/relationships/tags" Target="../tags/tag762.xml"/><Relationship Id="rId34" Type="http://schemas.openxmlformats.org/officeDocument/2006/relationships/tags" Target="../tags/tag687.xml"/><Relationship Id="rId50" Type="http://schemas.openxmlformats.org/officeDocument/2006/relationships/tags" Target="../tags/tag703.xml"/><Relationship Id="rId55" Type="http://schemas.openxmlformats.org/officeDocument/2006/relationships/tags" Target="../tags/tag708.xml"/><Relationship Id="rId76" Type="http://schemas.openxmlformats.org/officeDocument/2006/relationships/tags" Target="../tags/tag729.xml"/><Relationship Id="rId97" Type="http://schemas.openxmlformats.org/officeDocument/2006/relationships/tags" Target="../tags/tag750.xml"/><Relationship Id="rId104" Type="http://schemas.openxmlformats.org/officeDocument/2006/relationships/tags" Target="../tags/tag757.xml"/><Relationship Id="rId120" Type="http://schemas.openxmlformats.org/officeDocument/2006/relationships/tags" Target="../tags/tag773.xml"/><Relationship Id="rId125" Type="http://schemas.openxmlformats.org/officeDocument/2006/relationships/tags" Target="../tags/tag778.xml"/><Relationship Id="rId141" Type="http://schemas.openxmlformats.org/officeDocument/2006/relationships/tags" Target="../tags/tag794.xml"/><Relationship Id="rId7" Type="http://schemas.openxmlformats.org/officeDocument/2006/relationships/tags" Target="../tags/tag660.xml"/><Relationship Id="rId71" Type="http://schemas.openxmlformats.org/officeDocument/2006/relationships/tags" Target="../tags/tag724.xml"/><Relationship Id="rId92" Type="http://schemas.openxmlformats.org/officeDocument/2006/relationships/tags" Target="../tags/tag745.xml"/><Relationship Id="rId2" Type="http://schemas.openxmlformats.org/officeDocument/2006/relationships/tags" Target="../tags/tag655.xml"/><Relationship Id="rId29" Type="http://schemas.openxmlformats.org/officeDocument/2006/relationships/tags" Target="../tags/tag682.xml"/><Relationship Id="rId24" Type="http://schemas.openxmlformats.org/officeDocument/2006/relationships/tags" Target="../tags/tag677.xml"/><Relationship Id="rId40" Type="http://schemas.openxmlformats.org/officeDocument/2006/relationships/tags" Target="../tags/tag693.xml"/><Relationship Id="rId45" Type="http://schemas.openxmlformats.org/officeDocument/2006/relationships/tags" Target="../tags/tag698.xml"/><Relationship Id="rId66" Type="http://schemas.openxmlformats.org/officeDocument/2006/relationships/tags" Target="../tags/tag719.xml"/><Relationship Id="rId87" Type="http://schemas.openxmlformats.org/officeDocument/2006/relationships/tags" Target="../tags/tag740.xml"/><Relationship Id="rId110" Type="http://schemas.openxmlformats.org/officeDocument/2006/relationships/tags" Target="../tags/tag763.xml"/><Relationship Id="rId115" Type="http://schemas.openxmlformats.org/officeDocument/2006/relationships/tags" Target="../tags/tag768.xml"/><Relationship Id="rId131" Type="http://schemas.openxmlformats.org/officeDocument/2006/relationships/tags" Target="../tags/tag784.xml"/><Relationship Id="rId136" Type="http://schemas.openxmlformats.org/officeDocument/2006/relationships/tags" Target="../tags/tag789.xml"/><Relationship Id="rId61" Type="http://schemas.openxmlformats.org/officeDocument/2006/relationships/tags" Target="../tags/tag714.xml"/><Relationship Id="rId82" Type="http://schemas.openxmlformats.org/officeDocument/2006/relationships/tags" Target="../tags/tag735.xml"/><Relationship Id="rId19" Type="http://schemas.openxmlformats.org/officeDocument/2006/relationships/tags" Target="../tags/tag672.xml"/><Relationship Id="rId14" Type="http://schemas.openxmlformats.org/officeDocument/2006/relationships/tags" Target="../tags/tag667.xml"/><Relationship Id="rId30" Type="http://schemas.openxmlformats.org/officeDocument/2006/relationships/tags" Target="../tags/tag683.xml"/><Relationship Id="rId35" Type="http://schemas.openxmlformats.org/officeDocument/2006/relationships/tags" Target="../tags/tag688.xml"/><Relationship Id="rId56" Type="http://schemas.openxmlformats.org/officeDocument/2006/relationships/tags" Target="../tags/tag709.xml"/><Relationship Id="rId77" Type="http://schemas.openxmlformats.org/officeDocument/2006/relationships/tags" Target="../tags/tag730.xml"/><Relationship Id="rId100" Type="http://schemas.openxmlformats.org/officeDocument/2006/relationships/tags" Target="../tags/tag753.xml"/><Relationship Id="rId105" Type="http://schemas.openxmlformats.org/officeDocument/2006/relationships/tags" Target="../tags/tag758.xml"/><Relationship Id="rId126" Type="http://schemas.openxmlformats.org/officeDocument/2006/relationships/tags" Target="../tags/tag779.xml"/><Relationship Id="rId8" Type="http://schemas.openxmlformats.org/officeDocument/2006/relationships/tags" Target="../tags/tag661.xml"/><Relationship Id="rId51" Type="http://schemas.openxmlformats.org/officeDocument/2006/relationships/tags" Target="../tags/tag704.xml"/><Relationship Id="rId72" Type="http://schemas.openxmlformats.org/officeDocument/2006/relationships/tags" Target="../tags/tag725.xml"/><Relationship Id="rId93" Type="http://schemas.openxmlformats.org/officeDocument/2006/relationships/tags" Target="../tags/tag746.xml"/><Relationship Id="rId98" Type="http://schemas.openxmlformats.org/officeDocument/2006/relationships/tags" Target="../tags/tag751.xml"/><Relationship Id="rId121" Type="http://schemas.openxmlformats.org/officeDocument/2006/relationships/tags" Target="../tags/tag774.xml"/><Relationship Id="rId142" Type="http://schemas.openxmlformats.org/officeDocument/2006/relationships/tags" Target="../tags/tag795.xml"/><Relationship Id="rId3" Type="http://schemas.openxmlformats.org/officeDocument/2006/relationships/tags" Target="../tags/tag656.xml"/><Relationship Id="rId25" Type="http://schemas.openxmlformats.org/officeDocument/2006/relationships/tags" Target="../tags/tag678.xml"/><Relationship Id="rId46" Type="http://schemas.openxmlformats.org/officeDocument/2006/relationships/tags" Target="../tags/tag699.xml"/><Relationship Id="rId67" Type="http://schemas.openxmlformats.org/officeDocument/2006/relationships/tags" Target="../tags/tag720.xml"/><Relationship Id="rId116" Type="http://schemas.openxmlformats.org/officeDocument/2006/relationships/tags" Target="../tags/tag769.xml"/><Relationship Id="rId137" Type="http://schemas.openxmlformats.org/officeDocument/2006/relationships/tags" Target="../tags/tag790.xml"/><Relationship Id="rId20" Type="http://schemas.openxmlformats.org/officeDocument/2006/relationships/tags" Target="../tags/tag673.xml"/><Relationship Id="rId41" Type="http://schemas.openxmlformats.org/officeDocument/2006/relationships/tags" Target="../tags/tag694.xml"/><Relationship Id="rId62" Type="http://schemas.openxmlformats.org/officeDocument/2006/relationships/tags" Target="../tags/tag715.xml"/><Relationship Id="rId83" Type="http://schemas.openxmlformats.org/officeDocument/2006/relationships/tags" Target="../tags/tag736.xml"/><Relationship Id="rId88" Type="http://schemas.openxmlformats.org/officeDocument/2006/relationships/tags" Target="../tags/tag741.xml"/><Relationship Id="rId111" Type="http://schemas.openxmlformats.org/officeDocument/2006/relationships/tags" Target="../tags/tag764.xml"/><Relationship Id="rId132" Type="http://schemas.openxmlformats.org/officeDocument/2006/relationships/tags" Target="../tags/tag785.xml"/><Relationship Id="rId15" Type="http://schemas.openxmlformats.org/officeDocument/2006/relationships/tags" Target="../tags/tag668.xml"/><Relationship Id="rId36" Type="http://schemas.openxmlformats.org/officeDocument/2006/relationships/tags" Target="../tags/tag689.xml"/><Relationship Id="rId57" Type="http://schemas.openxmlformats.org/officeDocument/2006/relationships/tags" Target="../tags/tag710.xml"/><Relationship Id="rId106" Type="http://schemas.openxmlformats.org/officeDocument/2006/relationships/tags" Target="../tags/tag759.xml"/><Relationship Id="rId127" Type="http://schemas.openxmlformats.org/officeDocument/2006/relationships/tags" Target="../tags/tag780.xml"/><Relationship Id="rId10" Type="http://schemas.openxmlformats.org/officeDocument/2006/relationships/tags" Target="../tags/tag663.xml"/><Relationship Id="rId31" Type="http://schemas.openxmlformats.org/officeDocument/2006/relationships/tags" Target="../tags/tag684.xml"/><Relationship Id="rId52" Type="http://schemas.openxmlformats.org/officeDocument/2006/relationships/tags" Target="../tags/tag705.xml"/><Relationship Id="rId73" Type="http://schemas.openxmlformats.org/officeDocument/2006/relationships/tags" Target="../tags/tag726.xml"/><Relationship Id="rId78" Type="http://schemas.openxmlformats.org/officeDocument/2006/relationships/tags" Target="../tags/tag731.xml"/><Relationship Id="rId94" Type="http://schemas.openxmlformats.org/officeDocument/2006/relationships/tags" Target="../tags/tag747.xml"/><Relationship Id="rId99" Type="http://schemas.openxmlformats.org/officeDocument/2006/relationships/tags" Target="../tags/tag752.xml"/><Relationship Id="rId101" Type="http://schemas.openxmlformats.org/officeDocument/2006/relationships/tags" Target="../tags/tag754.xml"/><Relationship Id="rId122" Type="http://schemas.openxmlformats.org/officeDocument/2006/relationships/tags" Target="../tags/tag775.xml"/><Relationship Id="rId143" Type="http://schemas.openxmlformats.org/officeDocument/2006/relationships/slideLayout" Target="../slideLayouts/slideLayout1.xml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26" Type="http://schemas.openxmlformats.org/officeDocument/2006/relationships/tags" Target="../tags/tag679.xml"/><Relationship Id="rId47" Type="http://schemas.openxmlformats.org/officeDocument/2006/relationships/tags" Target="../tags/tag700.xml"/><Relationship Id="rId68" Type="http://schemas.openxmlformats.org/officeDocument/2006/relationships/tags" Target="../tags/tag721.xml"/><Relationship Id="rId89" Type="http://schemas.openxmlformats.org/officeDocument/2006/relationships/tags" Target="../tags/tag742.xml"/><Relationship Id="rId112" Type="http://schemas.openxmlformats.org/officeDocument/2006/relationships/tags" Target="../tags/tag765.xml"/><Relationship Id="rId133" Type="http://schemas.openxmlformats.org/officeDocument/2006/relationships/tags" Target="../tags/tag786.xml"/><Relationship Id="rId16" Type="http://schemas.openxmlformats.org/officeDocument/2006/relationships/tags" Target="../tags/tag66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912.xml"/><Relationship Id="rId21" Type="http://schemas.openxmlformats.org/officeDocument/2006/relationships/tags" Target="../tags/tag816.xml"/><Relationship Id="rId42" Type="http://schemas.openxmlformats.org/officeDocument/2006/relationships/tags" Target="../tags/tag837.xml"/><Relationship Id="rId63" Type="http://schemas.openxmlformats.org/officeDocument/2006/relationships/tags" Target="../tags/tag858.xml"/><Relationship Id="rId84" Type="http://schemas.openxmlformats.org/officeDocument/2006/relationships/tags" Target="../tags/tag879.xml"/><Relationship Id="rId138" Type="http://schemas.openxmlformats.org/officeDocument/2006/relationships/tags" Target="../tags/tag933.xml"/><Relationship Id="rId159" Type="http://schemas.openxmlformats.org/officeDocument/2006/relationships/tags" Target="../tags/tag954.xml"/><Relationship Id="rId170" Type="http://schemas.openxmlformats.org/officeDocument/2006/relationships/tags" Target="../tags/tag965.xml"/><Relationship Id="rId191" Type="http://schemas.openxmlformats.org/officeDocument/2006/relationships/tags" Target="../tags/tag986.xml"/><Relationship Id="rId205" Type="http://schemas.openxmlformats.org/officeDocument/2006/relationships/tags" Target="../tags/tag1000.xml"/><Relationship Id="rId226" Type="http://schemas.openxmlformats.org/officeDocument/2006/relationships/tags" Target="../tags/tag1021.xml"/><Relationship Id="rId247" Type="http://schemas.openxmlformats.org/officeDocument/2006/relationships/tags" Target="../tags/tag1042.xml"/><Relationship Id="rId107" Type="http://schemas.openxmlformats.org/officeDocument/2006/relationships/tags" Target="../tags/tag902.xml"/><Relationship Id="rId11" Type="http://schemas.openxmlformats.org/officeDocument/2006/relationships/tags" Target="../tags/tag806.xml"/><Relationship Id="rId32" Type="http://schemas.openxmlformats.org/officeDocument/2006/relationships/tags" Target="../tags/tag827.xml"/><Relationship Id="rId53" Type="http://schemas.openxmlformats.org/officeDocument/2006/relationships/tags" Target="../tags/tag848.xml"/><Relationship Id="rId74" Type="http://schemas.openxmlformats.org/officeDocument/2006/relationships/tags" Target="../tags/tag869.xml"/><Relationship Id="rId128" Type="http://schemas.openxmlformats.org/officeDocument/2006/relationships/tags" Target="../tags/tag923.xml"/><Relationship Id="rId149" Type="http://schemas.openxmlformats.org/officeDocument/2006/relationships/tags" Target="../tags/tag944.xml"/><Relationship Id="rId5" Type="http://schemas.openxmlformats.org/officeDocument/2006/relationships/tags" Target="../tags/tag800.xml"/><Relationship Id="rId95" Type="http://schemas.openxmlformats.org/officeDocument/2006/relationships/tags" Target="../tags/tag890.xml"/><Relationship Id="rId160" Type="http://schemas.openxmlformats.org/officeDocument/2006/relationships/tags" Target="../tags/tag955.xml"/><Relationship Id="rId181" Type="http://schemas.openxmlformats.org/officeDocument/2006/relationships/tags" Target="../tags/tag976.xml"/><Relationship Id="rId216" Type="http://schemas.openxmlformats.org/officeDocument/2006/relationships/tags" Target="../tags/tag1011.xml"/><Relationship Id="rId237" Type="http://schemas.openxmlformats.org/officeDocument/2006/relationships/tags" Target="../tags/tag1032.xml"/><Relationship Id="rId22" Type="http://schemas.openxmlformats.org/officeDocument/2006/relationships/tags" Target="../tags/tag817.xml"/><Relationship Id="rId43" Type="http://schemas.openxmlformats.org/officeDocument/2006/relationships/tags" Target="../tags/tag838.xml"/><Relationship Id="rId64" Type="http://schemas.openxmlformats.org/officeDocument/2006/relationships/tags" Target="../tags/tag859.xml"/><Relationship Id="rId118" Type="http://schemas.openxmlformats.org/officeDocument/2006/relationships/tags" Target="../tags/tag913.xml"/><Relationship Id="rId139" Type="http://schemas.openxmlformats.org/officeDocument/2006/relationships/tags" Target="../tags/tag934.xml"/><Relationship Id="rId85" Type="http://schemas.openxmlformats.org/officeDocument/2006/relationships/tags" Target="../tags/tag880.xml"/><Relationship Id="rId150" Type="http://schemas.openxmlformats.org/officeDocument/2006/relationships/tags" Target="../tags/tag945.xml"/><Relationship Id="rId171" Type="http://schemas.openxmlformats.org/officeDocument/2006/relationships/tags" Target="../tags/tag966.xml"/><Relationship Id="rId192" Type="http://schemas.openxmlformats.org/officeDocument/2006/relationships/tags" Target="../tags/tag987.xml"/><Relationship Id="rId206" Type="http://schemas.openxmlformats.org/officeDocument/2006/relationships/tags" Target="../tags/tag1001.xml"/><Relationship Id="rId227" Type="http://schemas.openxmlformats.org/officeDocument/2006/relationships/tags" Target="../tags/tag1022.xml"/><Relationship Id="rId248" Type="http://schemas.openxmlformats.org/officeDocument/2006/relationships/slideLayout" Target="../slideLayouts/slideLayout1.xml"/><Relationship Id="rId12" Type="http://schemas.openxmlformats.org/officeDocument/2006/relationships/tags" Target="../tags/tag807.xml"/><Relationship Id="rId33" Type="http://schemas.openxmlformats.org/officeDocument/2006/relationships/tags" Target="../tags/tag828.xml"/><Relationship Id="rId108" Type="http://schemas.openxmlformats.org/officeDocument/2006/relationships/tags" Target="../tags/tag903.xml"/><Relationship Id="rId129" Type="http://schemas.openxmlformats.org/officeDocument/2006/relationships/tags" Target="../tags/tag924.xml"/><Relationship Id="rId54" Type="http://schemas.openxmlformats.org/officeDocument/2006/relationships/tags" Target="../tags/tag849.xml"/><Relationship Id="rId75" Type="http://schemas.openxmlformats.org/officeDocument/2006/relationships/tags" Target="../tags/tag870.xml"/><Relationship Id="rId96" Type="http://schemas.openxmlformats.org/officeDocument/2006/relationships/tags" Target="../tags/tag891.xml"/><Relationship Id="rId140" Type="http://schemas.openxmlformats.org/officeDocument/2006/relationships/tags" Target="../tags/tag935.xml"/><Relationship Id="rId161" Type="http://schemas.openxmlformats.org/officeDocument/2006/relationships/tags" Target="../tags/tag956.xml"/><Relationship Id="rId182" Type="http://schemas.openxmlformats.org/officeDocument/2006/relationships/tags" Target="../tags/tag977.xml"/><Relationship Id="rId217" Type="http://schemas.openxmlformats.org/officeDocument/2006/relationships/tags" Target="../tags/tag1012.xml"/><Relationship Id="rId6" Type="http://schemas.openxmlformats.org/officeDocument/2006/relationships/tags" Target="../tags/tag801.xml"/><Relationship Id="rId238" Type="http://schemas.openxmlformats.org/officeDocument/2006/relationships/tags" Target="../tags/tag1033.xml"/><Relationship Id="rId23" Type="http://schemas.openxmlformats.org/officeDocument/2006/relationships/tags" Target="../tags/tag818.xml"/><Relationship Id="rId119" Type="http://schemas.openxmlformats.org/officeDocument/2006/relationships/tags" Target="../tags/tag914.xml"/><Relationship Id="rId44" Type="http://schemas.openxmlformats.org/officeDocument/2006/relationships/tags" Target="../tags/tag839.xml"/><Relationship Id="rId65" Type="http://schemas.openxmlformats.org/officeDocument/2006/relationships/tags" Target="../tags/tag860.xml"/><Relationship Id="rId86" Type="http://schemas.openxmlformats.org/officeDocument/2006/relationships/tags" Target="../tags/tag881.xml"/><Relationship Id="rId130" Type="http://schemas.openxmlformats.org/officeDocument/2006/relationships/tags" Target="../tags/tag925.xml"/><Relationship Id="rId151" Type="http://schemas.openxmlformats.org/officeDocument/2006/relationships/tags" Target="../tags/tag946.xml"/><Relationship Id="rId172" Type="http://schemas.openxmlformats.org/officeDocument/2006/relationships/tags" Target="../tags/tag967.xml"/><Relationship Id="rId193" Type="http://schemas.openxmlformats.org/officeDocument/2006/relationships/tags" Target="../tags/tag988.xml"/><Relationship Id="rId207" Type="http://schemas.openxmlformats.org/officeDocument/2006/relationships/tags" Target="../tags/tag1002.xml"/><Relationship Id="rId228" Type="http://schemas.openxmlformats.org/officeDocument/2006/relationships/tags" Target="../tags/tag1023.xml"/><Relationship Id="rId249" Type="http://schemas.openxmlformats.org/officeDocument/2006/relationships/image" Target="../media/image3.png"/><Relationship Id="rId13" Type="http://schemas.openxmlformats.org/officeDocument/2006/relationships/tags" Target="../tags/tag808.xml"/><Relationship Id="rId109" Type="http://schemas.openxmlformats.org/officeDocument/2006/relationships/tags" Target="../tags/tag904.xml"/><Relationship Id="rId34" Type="http://schemas.openxmlformats.org/officeDocument/2006/relationships/tags" Target="../tags/tag829.xml"/><Relationship Id="rId55" Type="http://schemas.openxmlformats.org/officeDocument/2006/relationships/tags" Target="../tags/tag850.xml"/><Relationship Id="rId76" Type="http://schemas.openxmlformats.org/officeDocument/2006/relationships/tags" Target="../tags/tag871.xml"/><Relationship Id="rId97" Type="http://schemas.openxmlformats.org/officeDocument/2006/relationships/tags" Target="../tags/tag892.xml"/><Relationship Id="rId120" Type="http://schemas.openxmlformats.org/officeDocument/2006/relationships/tags" Target="../tags/tag915.xml"/><Relationship Id="rId141" Type="http://schemas.openxmlformats.org/officeDocument/2006/relationships/tags" Target="../tags/tag936.xml"/><Relationship Id="rId7" Type="http://schemas.openxmlformats.org/officeDocument/2006/relationships/tags" Target="../tags/tag802.xml"/><Relationship Id="rId162" Type="http://schemas.openxmlformats.org/officeDocument/2006/relationships/tags" Target="../tags/tag957.xml"/><Relationship Id="rId183" Type="http://schemas.openxmlformats.org/officeDocument/2006/relationships/tags" Target="../tags/tag978.xml"/><Relationship Id="rId218" Type="http://schemas.openxmlformats.org/officeDocument/2006/relationships/tags" Target="../tags/tag1013.xml"/><Relationship Id="rId239" Type="http://schemas.openxmlformats.org/officeDocument/2006/relationships/tags" Target="../tags/tag1034.xml"/><Relationship Id="rId24" Type="http://schemas.openxmlformats.org/officeDocument/2006/relationships/tags" Target="../tags/tag819.xml"/><Relationship Id="rId45" Type="http://schemas.openxmlformats.org/officeDocument/2006/relationships/tags" Target="../tags/tag840.xml"/><Relationship Id="rId66" Type="http://schemas.openxmlformats.org/officeDocument/2006/relationships/tags" Target="../tags/tag861.xml"/><Relationship Id="rId87" Type="http://schemas.openxmlformats.org/officeDocument/2006/relationships/tags" Target="../tags/tag882.xml"/><Relationship Id="rId110" Type="http://schemas.openxmlformats.org/officeDocument/2006/relationships/tags" Target="../tags/tag905.xml"/><Relationship Id="rId131" Type="http://schemas.openxmlformats.org/officeDocument/2006/relationships/tags" Target="../tags/tag926.xml"/><Relationship Id="rId152" Type="http://schemas.openxmlformats.org/officeDocument/2006/relationships/tags" Target="../tags/tag947.xml"/><Relationship Id="rId173" Type="http://schemas.openxmlformats.org/officeDocument/2006/relationships/tags" Target="../tags/tag968.xml"/><Relationship Id="rId194" Type="http://schemas.openxmlformats.org/officeDocument/2006/relationships/tags" Target="../tags/tag989.xml"/><Relationship Id="rId208" Type="http://schemas.openxmlformats.org/officeDocument/2006/relationships/tags" Target="../tags/tag1003.xml"/><Relationship Id="rId229" Type="http://schemas.openxmlformats.org/officeDocument/2006/relationships/tags" Target="../tags/tag1024.xml"/><Relationship Id="rId240" Type="http://schemas.openxmlformats.org/officeDocument/2006/relationships/tags" Target="../tags/tag1035.xml"/><Relationship Id="rId14" Type="http://schemas.openxmlformats.org/officeDocument/2006/relationships/tags" Target="../tags/tag809.xml"/><Relationship Id="rId35" Type="http://schemas.openxmlformats.org/officeDocument/2006/relationships/tags" Target="../tags/tag830.xml"/><Relationship Id="rId56" Type="http://schemas.openxmlformats.org/officeDocument/2006/relationships/tags" Target="../tags/tag851.xml"/><Relationship Id="rId77" Type="http://schemas.openxmlformats.org/officeDocument/2006/relationships/tags" Target="../tags/tag872.xml"/><Relationship Id="rId100" Type="http://schemas.openxmlformats.org/officeDocument/2006/relationships/tags" Target="../tags/tag895.xml"/><Relationship Id="rId8" Type="http://schemas.openxmlformats.org/officeDocument/2006/relationships/tags" Target="../tags/tag803.xml"/><Relationship Id="rId98" Type="http://schemas.openxmlformats.org/officeDocument/2006/relationships/tags" Target="../tags/tag893.xml"/><Relationship Id="rId121" Type="http://schemas.openxmlformats.org/officeDocument/2006/relationships/tags" Target="../tags/tag916.xml"/><Relationship Id="rId142" Type="http://schemas.openxmlformats.org/officeDocument/2006/relationships/tags" Target="../tags/tag937.xml"/><Relationship Id="rId163" Type="http://schemas.openxmlformats.org/officeDocument/2006/relationships/tags" Target="../tags/tag958.xml"/><Relationship Id="rId184" Type="http://schemas.openxmlformats.org/officeDocument/2006/relationships/tags" Target="../tags/tag979.xml"/><Relationship Id="rId219" Type="http://schemas.openxmlformats.org/officeDocument/2006/relationships/tags" Target="../tags/tag1014.xml"/><Relationship Id="rId230" Type="http://schemas.openxmlformats.org/officeDocument/2006/relationships/tags" Target="../tags/tag1025.xml"/><Relationship Id="rId25" Type="http://schemas.openxmlformats.org/officeDocument/2006/relationships/tags" Target="../tags/tag820.xml"/><Relationship Id="rId46" Type="http://schemas.openxmlformats.org/officeDocument/2006/relationships/tags" Target="../tags/tag841.xml"/><Relationship Id="rId67" Type="http://schemas.openxmlformats.org/officeDocument/2006/relationships/tags" Target="../tags/tag862.xml"/><Relationship Id="rId88" Type="http://schemas.openxmlformats.org/officeDocument/2006/relationships/tags" Target="../tags/tag883.xml"/><Relationship Id="rId111" Type="http://schemas.openxmlformats.org/officeDocument/2006/relationships/tags" Target="../tags/tag906.xml"/><Relationship Id="rId132" Type="http://schemas.openxmlformats.org/officeDocument/2006/relationships/tags" Target="../tags/tag927.xml"/><Relationship Id="rId153" Type="http://schemas.openxmlformats.org/officeDocument/2006/relationships/tags" Target="../tags/tag948.xml"/><Relationship Id="rId174" Type="http://schemas.openxmlformats.org/officeDocument/2006/relationships/tags" Target="../tags/tag969.xml"/><Relationship Id="rId195" Type="http://schemas.openxmlformats.org/officeDocument/2006/relationships/tags" Target="../tags/tag990.xml"/><Relationship Id="rId209" Type="http://schemas.openxmlformats.org/officeDocument/2006/relationships/tags" Target="../tags/tag1004.xml"/><Relationship Id="rId220" Type="http://schemas.openxmlformats.org/officeDocument/2006/relationships/tags" Target="../tags/tag1015.xml"/><Relationship Id="rId241" Type="http://schemas.openxmlformats.org/officeDocument/2006/relationships/tags" Target="../tags/tag1036.xml"/><Relationship Id="rId15" Type="http://schemas.openxmlformats.org/officeDocument/2006/relationships/tags" Target="../tags/tag810.xml"/><Relationship Id="rId36" Type="http://schemas.openxmlformats.org/officeDocument/2006/relationships/tags" Target="../tags/tag831.xml"/><Relationship Id="rId57" Type="http://schemas.openxmlformats.org/officeDocument/2006/relationships/tags" Target="../tags/tag852.xml"/><Relationship Id="rId78" Type="http://schemas.openxmlformats.org/officeDocument/2006/relationships/tags" Target="../tags/tag873.xml"/><Relationship Id="rId99" Type="http://schemas.openxmlformats.org/officeDocument/2006/relationships/tags" Target="../tags/tag894.xml"/><Relationship Id="rId101" Type="http://schemas.openxmlformats.org/officeDocument/2006/relationships/tags" Target="../tags/tag896.xml"/><Relationship Id="rId122" Type="http://schemas.openxmlformats.org/officeDocument/2006/relationships/tags" Target="../tags/tag917.xml"/><Relationship Id="rId143" Type="http://schemas.openxmlformats.org/officeDocument/2006/relationships/tags" Target="../tags/tag938.xml"/><Relationship Id="rId164" Type="http://schemas.openxmlformats.org/officeDocument/2006/relationships/tags" Target="../tags/tag959.xml"/><Relationship Id="rId185" Type="http://schemas.openxmlformats.org/officeDocument/2006/relationships/tags" Target="../tags/tag980.xml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80" Type="http://schemas.openxmlformats.org/officeDocument/2006/relationships/tags" Target="../tags/tag975.xml"/><Relationship Id="rId210" Type="http://schemas.openxmlformats.org/officeDocument/2006/relationships/tags" Target="../tags/tag1005.xml"/><Relationship Id="rId215" Type="http://schemas.openxmlformats.org/officeDocument/2006/relationships/tags" Target="../tags/tag1010.xml"/><Relationship Id="rId236" Type="http://schemas.openxmlformats.org/officeDocument/2006/relationships/tags" Target="../tags/tag1031.xml"/><Relationship Id="rId26" Type="http://schemas.openxmlformats.org/officeDocument/2006/relationships/tags" Target="../tags/tag821.xml"/><Relationship Id="rId231" Type="http://schemas.openxmlformats.org/officeDocument/2006/relationships/tags" Target="../tags/tag1026.xml"/><Relationship Id="rId47" Type="http://schemas.openxmlformats.org/officeDocument/2006/relationships/tags" Target="../tags/tag842.xml"/><Relationship Id="rId68" Type="http://schemas.openxmlformats.org/officeDocument/2006/relationships/tags" Target="../tags/tag863.xml"/><Relationship Id="rId89" Type="http://schemas.openxmlformats.org/officeDocument/2006/relationships/tags" Target="../tags/tag884.xml"/><Relationship Id="rId112" Type="http://schemas.openxmlformats.org/officeDocument/2006/relationships/tags" Target="../tags/tag907.xml"/><Relationship Id="rId133" Type="http://schemas.openxmlformats.org/officeDocument/2006/relationships/tags" Target="../tags/tag928.xml"/><Relationship Id="rId154" Type="http://schemas.openxmlformats.org/officeDocument/2006/relationships/tags" Target="../tags/tag949.xml"/><Relationship Id="rId175" Type="http://schemas.openxmlformats.org/officeDocument/2006/relationships/tags" Target="../tags/tag970.xml"/><Relationship Id="rId196" Type="http://schemas.openxmlformats.org/officeDocument/2006/relationships/tags" Target="../tags/tag991.xml"/><Relationship Id="rId200" Type="http://schemas.openxmlformats.org/officeDocument/2006/relationships/tags" Target="../tags/tag995.xml"/><Relationship Id="rId16" Type="http://schemas.openxmlformats.org/officeDocument/2006/relationships/tags" Target="../tags/tag811.xml"/><Relationship Id="rId221" Type="http://schemas.openxmlformats.org/officeDocument/2006/relationships/tags" Target="../tags/tag1016.xml"/><Relationship Id="rId242" Type="http://schemas.openxmlformats.org/officeDocument/2006/relationships/tags" Target="../tags/tag1037.xml"/><Relationship Id="rId37" Type="http://schemas.openxmlformats.org/officeDocument/2006/relationships/tags" Target="../tags/tag832.xml"/><Relationship Id="rId58" Type="http://schemas.openxmlformats.org/officeDocument/2006/relationships/tags" Target="../tags/tag853.xml"/><Relationship Id="rId79" Type="http://schemas.openxmlformats.org/officeDocument/2006/relationships/tags" Target="../tags/tag874.xml"/><Relationship Id="rId102" Type="http://schemas.openxmlformats.org/officeDocument/2006/relationships/tags" Target="../tags/tag897.xml"/><Relationship Id="rId123" Type="http://schemas.openxmlformats.org/officeDocument/2006/relationships/tags" Target="../tags/tag918.xml"/><Relationship Id="rId144" Type="http://schemas.openxmlformats.org/officeDocument/2006/relationships/tags" Target="../tags/tag939.xml"/><Relationship Id="rId90" Type="http://schemas.openxmlformats.org/officeDocument/2006/relationships/tags" Target="../tags/tag885.xml"/><Relationship Id="rId165" Type="http://schemas.openxmlformats.org/officeDocument/2006/relationships/tags" Target="../tags/tag960.xml"/><Relationship Id="rId186" Type="http://schemas.openxmlformats.org/officeDocument/2006/relationships/tags" Target="../tags/tag981.xml"/><Relationship Id="rId211" Type="http://schemas.openxmlformats.org/officeDocument/2006/relationships/tags" Target="../tags/tag1006.xml"/><Relationship Id="rId232" Type="http://schemas.openxmlformats.org/officeDocument/2006/relationships/tags" Target="../tags/tag1027.xml"/><Relationship Id="rId27" Type="http://schemas.openxmlformats.org/officeDocument/2006/relationships/tags" Target="../tags/tag822.xml"/><Relationship Id="rId48" Type="http://schemas.openxmlformats.org/officeDocument/2006/relationships/tags" Target="../tags/tag843.xml"/><Relationship Id="rId69" Type="http://schemas.openxmlformats.org/officeDocument/2006/relationships/tags" Target="../tags/tag864.xml"/><Relationship Id="rId113" Type="http://schemas.openxmlformats.org/officeDocument/2006/relationships/tags" Target="../tags/tag908.xml"/><Relationship Id="rId134" Type="http://schemas.openxmlformats.org/officeDocument/2006/relationships/tags" Target="../tags/tag929.xml"/><Relationship Id="rId80" Type="http://schemas.openxmlformats.org/officeDocument/2006/relationships/tags" Target="../tags/tag875.xml"/><Relationship Id="rId155" Type="http://schemas.openxmlformats.org/officeDocument/2006/relationships/tags" Target="../tags/tag950.xml"/><Relationship Id="rId176" Type="http://schemas.openxmlformats.org/officeDocument/2006/relationships/tags" Target="../tags/tag971.xml"/><Relationship Id="rId197" Type="http://schemas.openxmlformats.org/officeDocument/2006/relationships/tags" Target="../tags/tag992.xml"/><Relationship Id="rId201" Type="http://schemas.openxmlformats.org/officeDocument/2006/relationships/tags" Target="../tags/tag996.xml"/><Relationship Id="rId222" Type="http://schemas.openxmlformats.org/officeDocument/2006/relationships/tags" Target="../tags/tag1017.xml"/><Relationship Id="rId243" Type="http://schemas.openxmlformats.org/officeDocument/2006/relationships/tags" Target="../tags/tag1038.xml"/><Relationship Id="rId17" Type="http://schemas.openxmlformats.org/officeDocument/2006/relationships/tags" Target="../tags/tag812.xml"/><Relationship Id="rId38" Type="http://schemas.openxmlformats.org/officeDocument/2006/relationships/tags" Target="../tags/tag833.xml"/><Relationship Id="rId59" Type="http://schemas.openxmlformats.org/officeDocument/2006/relationships/tags" Target="../tags/tag854.xml"/><Relationship Id="rId103" Type="http://schemas.openxmlformats.org/officeDocument/2006/relationships/tags" Target="../tags/tag898.xml"/><Relationship Id="rId124" Type="http://schemas.openxmlformats.org/officeDocument/2006/relationships/tags" Target="../tags/tag919.xml"/><Relationship Id="rId70" Type="http://schemas.openxmlformats.org/officeDocument/2006/relationships/tags" Target="../tags/tag865.xml"/><Relationship Id="rId91" Type="http://schemas.openxmlformats.org/officeDocument/2006/relationships/tags" Target="../tags/tag886.xml"/><Relationship Id="rId145" Type="http://schemas.openxmlformats.org/officeDocument/2006/relationships/tags" Target="../tags/tag940.xml"/><Relationship Id="rId166" Type="http://schemas.openxmlformats.org/officeDocument/2006/relationships/tags" Target="../tags/tag961.xml"/><Relationship Id="rId187" Type="http://schemas.openxmlformats.org/officeDocument/2006/relationships/tags" Target="../tags/tag982.xml"/><Relationship Id="rId1" Type="http://schemas.openxmlformats.org/officeDocument/2006/relationships/tags" Target="../tags/tag796.xml"/><Relationship Id="rId212" Type="http://schemas.openxmlformats.org/officeDocument/2006/relationships/tags" Target="../tags/tag1007.xml"/><Relationship Id="rId233" Type="http://schemas.openxmlformats.org/officeDocument/2006/relationships/tags" Target="../tags/tag1028.xml"/><Relationship Id="rId28" Type="http://schemas.openxmlformats.org/officeDocument/2006/relationships/tags" Target="../tags/tag823.xml"/><Relationship Id="rId49" Type="http://schemas.openxmlformats.org/officeDocument/2006/relationships/tags" Target="../tags/tag844.xml"/><Relationship Id="rId114" Type="http://schemas.openxmlformats.org/officeDocument/2006/relationships/tags" Target="../tags/tag909.xml"/><Relationship Id="rId60" Type="http://schemas.openxmlformats.org/officeDocument/2006/relationships/tags" Target="../tags/tag855.xml"/><Relationship Id="rId81" Type="http://schemas.openxmlformats.org/officeDocument/2006/relationships/tags" Target="../tags/tag876.xml"/><Relationship Id="rId135" Type="http://schemas.openxmlformats.org/officeDocument/2006/relationships/tags" Target="../tags/tag930.xml"/><Relationship Id="rId156" Type="http://schemas.openxmlformats.org/officeDocument/2006/relationships/tags" Target="../tags/tag951.xml"/><Relationship Id="rId177" Type="http://schemas.openxmlformats.org/officeDocument/2006/relationships/tags" Target="../tags/tag972.xml"/><Relationship Id="rId198" Type="http://schemas.openxmlformats.org/officeDocument/2006/relationships/tags" Target="../tags/tag993.xml"/><Relationship Id="rId202" Type="http://schemas.openxmlformats.org/officeDocument/2006/relationships/tags" Target="../tags/tag997.xml"/><Relationship Id="rId223" Type="http://schemas.openxmlformats.org/officeDocument/2006/relationships/tags" Target="../tags/tag1018.xml"/><Relationship Id="rId244" Type="http://schemas.openxmlformats.org/officeDocument/2006/relationships/tags" Target="../tags/tag1039.xml"/><Relationship Id="rId18" Type="http://schemas.openxmlformats.org/officeDocument/2006/relationships/tags" Target="../tags/tag813.xml"/><Relationship Id="rId39" Type="http://schemas.openxmlformats.org/officeDocument/2006/relationships/tags" Target="../tags/tag834.xml"/><Relationship Id="rId50" Type="http://schemas.openxmlformats.org/officeDocument/2006/relationships/tags" Target="../tags/tag845.xml"/><Relationship Id="rId104" Type="http://schemas.openxmlformats.org/officeDocument/2006/relationships/tags" Target="../tags/tag899.xml"/><Relationship Id="rId125" Type="http://schemas.openxmlformats.org/officeDocument/2006/relationships/tags" Target="../tags/tag920.xml"/><Relationship Id="rId146" Type="http://schemas.openxmlformats.org/officeDocument/2006/relationships/tags" Target="../tags/tag941.xml"/><Relationship Id="rId167" Type="http://schemas.openxmlformats.org/officeDocument/2006/relationships/tags" Target="../tags/tag962.xml"/><Relationship Id="rId188" Type="http://schemas.openxmlformats.org/officeDocument/2006/relationships/tags" Target="../tags/tag983.xml"/><Relationship Id="rId71" Type="http://schemas.openxmlformats.org/officeDocument/2006/relationships/tags" Target="../tags/tag866.xml"/><Relationship Id="rId92" Type="http://schemas.openxmlformats.org/officeDocument/2006/relationships/tags" Target="../tags/tag887.xml"/><Relationship Id="rId213" Type="http://schemas.openxmlformats.org/officeDocument/2006/relationships/tags" Target="../tags/tag1008.xml"/><Relationship Id="rId234" Type="http://schemas.openxmlformats.org/officeDocument/2006/relationships/tags" Target="../tags/tag1029.xml"/><Relationship Id="rId2" Type="http://schemas.openxmlformats.org/officeDocument/2006/relationships/tags" Target="../tags/tag797.xml"/><Relationship Id="rId29" Type="http://schemas.openxmlformats.org/officeDocument/2006/relationships/tags" Target="../tags/tag824.xml"/><Relationship Id="rId40" Type="http://schemas.openxmlformats.org/officeDocument/2006/relationships/tags" Target="../tags/tag835.xml"/><Relationship Id="rId115" Type="http://schemas.openxmlformats.org/officeDocument/2006/relationships/tags" Target="../tags/tag910.xml"/><Relationship Id="rId136" Type="http://schemas.openxmlformats.org/officeDocument/2006/relationships/tags" Target="../tags/tag931.xml"/><Relationship Id="rId157" Type="http://schemas.openxmlformats.org/officeDocument/2006/relationships/tags" Target="../tags/tag952.xml"/><Relationship Id="rId178" Type="http://schemas.openxmlformats.org/officeDocument/2006/relationships/tags" Target="../tags/tag973.xml"/><Relationship Id="rId61" Type="http://schemas.openxmlformats.org/officeDocument/2006/relationships/tags" Target="../tags/tag856.xml"/><Relationship Id="rId82" Type="http://schemas.openxmlformats.org/officeDocument/2006/relationships/tags" Target="../tags/tag877.xml"/><Relationship Id="rId199" Type="http://schemas.openxmlformats.org/officeDocument/2006/relationships/tags" Target="../tags/tag994.xml"/><Relationship Id="rId203" Type="http://schemas.openxmlformats.org/officeDocument/2006/relationships/tags" Target="../tags/tag998.xml"/><Relationship Id="rId19" Type="http://schemas.openxmlformats.org/officeDocument/2006/relationships/tags" Target="../tags/tag814.xml"/><Relationship Id="rId224" Type="http://schemas.openxmlformats.org/officeDocument/2006/relationships/tags" Target="../tags/tag1019.xml"/><Relationship Id="rId245" Type="http://schemas.openxmlformats.org/officeDocument/2006/relationships/tags" Target="../tags/tag1040.xml"/><Relationship Id="rId30" Type="http://schemas.openxmlformats.org/officeDocument/2006/relationships/tags" Target="../tags/tag825.xml"/><Relationship Id="rId105" Type="http://schemas.openxmlformats.org/officeDocument/2006/relationships/tags" Target="../tags/tag900.xml"/><Relationship Id="rId126" Type="http://schemas.openxmlformats.org/officeDocument/2006/relationships/tags" Target="../tags/tag921.xml"/><Relationship Id="rId147" Type="http://schemas.openxmlformats.org/officeDocument/2006/relationships/tags" Target="../tags/tag942.xml"/><Relationship Id="rId168" Type="http://schemas.openxmlformats.org/officeDocument/2006/relationships/tags" Target="../tags/tag963.xml"/><Relationship Id="rId51" Type="http://schemas.openxmlformats.org/officeDocument/2006/relationships/tags" Target="../tags/tag846.xml"/><Relationship Id="rId72" Type="http://schemas.openxmlformats.org/officeDocument/2006/relationships/tags" Target="../tags/tag867.xml"/><Relationship Id="rId93" Type="http://schemas.openxmlformats.org/officeDocument/2006/relationships/tags" Target="../tags/tag888.xml"/><Relationship Id="rId189" Type="http://schemas.openxmlformats.org/officeDocument/2006/relationships/tags" Target="../tags/tag984.xml"/><Relationship Id="rId3" Type="http://schemas.openxmlformats.org/officeDocument/2006/relationships/tags" Target="../tags/tag798.xml"/><Relationship Id="rId214" Type="http://schemas.openxmlformats.org/officeDocument/2006/relationships/tags" Target="../tags/tag1009.xml"/><Relationship Id="rId235" Type="http://schemas.openxmlformats.org/officeDocument/2006/relationships/tags" Target="../tags/tag1030.xml"/><Relationship Id="rId116" Type="http://schemas.openxmlformats.org/officeDocument/2006/relationships/tags" Target="../tags/tag911.xml"/><Relationship Id="rId137" Type="http://schemas.openxmlformats.org/officeDocument/2006/relationships/tags" Target="../tags/tag932.xml"/><Relationship Id="rId158" Type="http://schemas.openxmlformats.org/officeDocument/2006/relationships/tags" Target="../tags/tag953.xml"/><Relationship Id="rId20" Type="http://schemas.openxmlformats.org/officeDocument/2006/relationships/tags" Target="../tags/tag815.xml"/><Relationship Id="rId41" Type="http://schemas.openxmlformats.org/officeDocument/2006/relationships/tags" Target="../tags/tag836.xml"/><Relationship Id="rId62" Type="http://schemas.openxmlformats.org/officeDocument/2006/relationships/tags" Target="../tags/tag857.xml"/><Relationship Id="rId83" Type="http://schemas.openxmlformats.org/officeDocument/2006/relationships/tags" Target="../tags/tag878.xml"/><Relationship Id="rId179" Type="http://schemas.openxmlformats.org/officeDocument/2006/relationships/tags" Target="../tags/tag974.xml"/><Relationship Id="rId190" Type="http://schemas.openxmlformats.org/officeDocument/2006/relationships/tags" Target="../tags/tag985.xml"/><Relationship Id="rId204" Type="http://schemas.openxmlformats.org/officeDocument/2006/relationships/tags" Target="../tags/tag999.xml"/><Relationship Id="rId225" Type="http://schemas.openxmlformats.org/officeDocument/2006/relationships/tags" Target="../tags/tag1020.xml"/><Relationship Id="rId246" Type="http://schemas.openxmlformats.org/officeDocument/2006/relationships/tags" Target="../tags/tag1041.xml"/><Relationship Id="rId106" Type="http://schemas.openxmlformats.org/officeDocument/2006/relationships/tags" Target="../tags/tag901.xml"/><Relationship Id="rId127" Type="http://schemas.openxmlformats.org/officeDocument/2006/relationships/tags" Target="../tags/tag922.xml"/><Relationship Id="rId10" Type="http://schemas.openxmlformats.org/officeDocument/2006/relationships/tags" Target="../tags/tag805.xml"/><Relationship Id="rId31" Type="http://schemas.openxmlformats.org/officeDocument/2006/relationships/tags" Target="../tags/tag826.xml"/><Relationship Id="rId52" Type="http://schemas.openxmlformats.org/officeDocument/2006/relationships/tags" Target="../tags/tag847.xml"/><Relationship Id="rId73" Type="http://schemas.openxmlformats.org/officeDocument/2006/relationships/tags" Target="../tags/tag868.xml"/><Relationship Id="rId94" Type="http://schemas.openxmlformats.org/officeDocument/2006/relationships/tags" Target="../tags/tag889.xml"/><Relationship Id="rId148" Type="http://schemas.openxmlformats.org/officeDocument/2006/relationships/tags" Target="../tags/tag943.xml"/><Relationship Id="rId169" Type="http://schemas.openxmlformats.org/officeDocument/2006/relationships/tags" Target="../tags/tag96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59.xml"/><Relationship Id="rId21" Type="http://schemas.openxmlformats.org/officeDocument/2006/relationships/tags" Target="../tags/tag1063.xml"/><Relationship Id="rId42" Type="http://schemas.openxmlformats.org/officeDocument/2006/relationships/tags" Target="../tags/tag1084.xml"/><Relationship Id="rId63" Type="http://schemas.openxmlformats.org/officeDocument/2006/relationships/tags" Target="../tags/tag1105.xml"/><Relationship Id="rId84" Type="http://schemas.openxmlformats.org/officeDocument/2006/relationships/tags" Target="../tags/tag1126.xml"/><Relationship Id="rId138" Type="http://schemas.openxmlformats.org/officeDocument/2006/relationships/tags" Target="../tags/tag1180.xml"/><Relationship Id="rId159" Type="http://schemas.openxmlformats.org/officeDocument/2006/relationships/tags" Target="../tags/tag1201.xml"/><Relationship Id="rId170" Type="http://schemas.openxmlformats.org/officeDocument/2006/relationships/tags" Target="../tags/tag1212.xml"/><Relationship Id="rId191" Type="http://schemas.openxmlformats.org/officeDocument/2006/relationships/tags" Target="../tags/tag1233.xml"/><Relationship Id="rId205" Type="http://schemas.openxmlformats.org/officeDocument/2006/relationships/tags" Target="../tags/tag1247.xml"/><Relationship Id="rId226" Type="http://schemas.openxmlformats.org/officeDocument/2006/relationships/tags" Target="../tags/tag1268.xml"/><Relationship Id="rId107" Type="http://schemas.openxmlformats.org/officeDocument/2006/relationships/tags" Target="../tags/tag1149.xml"/><Relationship Id="rId11" Type="http://schemas.openxmlformats.org/officeDocument/2006/relationships/tags" Target="../tags/tag1053.xml"/><Relationship Id="rId32" Type="http://schemas.openxmlformats.org/officeDocument/2006/relationships/tags" Target="../tags/tag1074.xml"/><Relationship Id="rId53" Type="http://schemas.openxmlformats.org/officeDocument/2006/relationships/tags" Target="../tags/tag1095.xml"/><Relationship Id="rId74" Type="http://schemas.openxmlformats.org/officeDocument/2006/relationships/tags" Target="../tags/tag1116.xml"/><Relationship Id="rId128" Type="http://schemas.openxmlformats.org/officeDocument/2006/relationships/tags" Target="../tags/tag1170.xml"/><Relationship Id="rId149" Type="http://schemas.openxmlformats.org/officeDocument/2006/relationships/tags" Target="../tags/tag1191.xml"/><Relationship Id="rId5" Type="http://schemas.openxmlformats.org/officeDocument/2006/relationships/tags" Target="../tags/tag1047.xml"/><Relationship Id="rId95" Type="http://schemas.openxmlformats.org/officeDocument/2006/relationships/tags" Target="../tags/tag1137.xml"/><Relationship Id="rId160" Type="http://schemas.openxmlformats.org/officeDocument/2006/relationships/tags" Target="../tags/tag1202.xml"/><Relationship Id="rId181" Type="http://schemas.openxmlformats.org/officeDocument/2006/relationships/tags" Target="../tags/tag1223.xml"/><Relationship Id="rId216" Type="http://schemas.openxmlformats.org/officeDocument/2006/relationships/tags" Target="../tags/tag1258.xml"/><Relationship Id="rId22" Type="http://schemas.openxmlformats.org/officeDocument/2006/relationships/tags" Target="../tags/tag1064.xml"/><Relationship Id="rId43" Type="http://schemas.openxmlformats.org/officeDocument/2006/relationships/tags" Target="../tags/tag1085.xml"/><Relationship Id="rId64" Type="http://schemas.openxmlformats.org/officeDocument/2006/relationships/tags" Target="../tags/tag1106.xml"/><Relationship Id="rId118" Type="http://schemas.openxmlformats.org/officeDocument/2006/relationships/tags" Target="../tags/tag1160.xml"/><Relationship Id="rId139" Type="http://schemas.openxmlformats.org/officeDocument/2006/relationships/tags" Target="../tags/tag1181.xml"/><Relationship Id="rId85" Type="http://schemas.openxmlformats.org/officeDocument/2006/relationships/tags" Target="../tags/tag1127.xml"/><Relationship Id="rId150" Type="http://schemas.openxmlformats.org/officeDocument/2006/relationships/tags" Target="../tags/tag1192.xml"/><Relationship Id="rId171" Type="http://schemas.openxmlformats.org/officeDocument/2006/relationships/tags" Target="../tags/tag1213.xml"/><Relationship Id="rId192" Type="http://schemas.openxmlformats.org/officeDocument/2006/relationships/tags" Target="../tags/tag1234.xml"/><Relationship Id="rId206" Type="http://schemas.openxmlformats.org/officeDocument/2006/relationships/tags" Target="../tags/tag1248.xml"/><Relationship Id="rId227" Type="http://schemas.openxmlformats.org/officeDocument/2006/relationships/tags" Target="../tags/tag1269.xml"/><Relationship Id="rId12" Type="http://schemas.openxmlformats.org/officeDocument/2006/relationships/tags" Target="../tags/tag1054.xml"/><Relationship Id="rId33" Type="http://schemas.openxmlformats.org/officeDocument/2006/relationships/tags" Target="../tags/tag1075.xml"/><Relationship Id="rId108" Type="http://schemas.openxmlformats.org/officeDocument/2006/relationships/tags" Target="../tags/tag1150.xml"/><Relationship Id="rId129" Type="http://schemas.openxmlformats.org/officeDocument/2006/relationships/tags" Target="../tags/tag1171.xml"/><Relationship Id="rId54" Type="http://schemas.openxmlformats.org/officeDocument/2006/relationships/tags" Target="../tags/tag1096.xml"/><Relationship Id="rId75" Type="http://schemas.openxmlformats.org/officeDocument/2006/relationships/tags" Target="../tags/tag1117.xml"/><Relationship Id="rId96" Type="http://schemas.openxmlformats.org/officeDocument/2006/relationships/tags" Target="../tags/tag1138.xml"/><Relationship Id="rId140" Type="http://schemas.openxmlformats.org/officeDocument/2006/relationships/tags" Target="../tags/tag1182.xml"/><Relationship Id="rId161" Type="http://schemas.openxmlformats.org/officeDocument/2006/relationships/tags" Target="../tags/tag1203.xml"/><Relationship Id="rId182" Type="http://schemas.openxmlformats.org/officeDocument/2006/relationships/tags" Target="../tags/tag1224.xml"/><Relationship Id="rId217" Type="http://schemas.openxmlformats.org/officeDocument/2006/relationships/tags" Target="../tags/tag1259.xml"/><Relationship Id="rId6" Type="http://schemas.openxmlformats.org/officeDocument/2006/relationships/tags" Target="../tags/tag1048.xml"/><Relationship Id="rId23" Type="http://schemas.openxmlformats.org/officeDocument/2006/relationships/tags" Target="../tags/tag1065.xml"/><Relationship Id="rId119" Type="http://schemas.openxmlformats.org/officeDocument/2006/relationships/tags" Target="../tags/tag1161.xml"/><Relationship Id="rId44" Type="http://schemas.openxmlformats.org/officeDocument/2006/relationships/tags" Target="../tags/tag1086.xml"/><Relationship Id="rId65" Type="http://schemas.openxmlformats.org/officeDocument/2006/relationships/tags" Target="../tags/tag1107.xml"/><Relationship Id="rId86" Type="http://schemas.openxmlformats.org/officeDocument/2006/relationships/tags" Target="../tags/tag1128.xml"/><Relationship Id="rId130" Type="http://schemas.openxmlformats.org/officeDocument/2006/relationships/tags" Target="../tags/tag1172.xml"/><Relationship Id="rId151" Type="http://schemas.openxmlformats.org/officeDocument/2006/relationships/tags" Target="../tags/tag1193.xml"/><Relationship Id="rId172" Type="http://schemas.openxmlformats.org/officeDocument/2006/relationships/tags" Target="../tags/tag1214.xml"/><Relationship Id="rId193" Type="http://schemas.openxmlformats.org/officeDocument/2006/relationships/tags" Target="../tags/tag1235.xml"/><Relationship Id="rId207" Type="http://schemas.openxmlformats.org/officeDocument/2006/relationships/tags" Target="../tags/tag1249.xml"/><Relationship Id="rId228" Type="http://schemas.openxmlformats.org/officeDocument/2006/relationships/tags" Target="../tags/tag1270.xml"/><Relationship Id="rId13" Type="http://schemas.openxmlformats.org/officeDocument/2006/relationships/tags" Target="../tags/tag1055.xml"/><Relationship Id="rId109" Type="http://schemas.openxmlformats.org/officeDocument/2006/relationships/tags" Target="../tags/tag1151.xml"/><Relationship Id="rId34" Type="http://schemas.openxmlformats.org/officeDocument/2006/relationships/tags" Target="../tags/tag1076.xml"/><Relationship Id="rId55" Type="http://schemas.openxmlformats.org/officeDocument/2006/relationships/tags" Target="../tags/tag1097.xml"/><Relationship Id="rId76" Type="http://schemas.openxmlformats.org/officeDocument/2006/relationships/tags" Target="../tags/tag1118.xml"/><Relationship Id="rId97" Type="http://schemas.openxmlformats.org/officeDocument/2006/relationships/tags" Target="../tags/tag1139.xml"/><Relationship Id="rId120" Type="http://schemas.openxmlformats.org/officeDocument/2006/relationships/tags" Target="../tags/tag1162.xml"/><Relationship Id="rId141" Type="http://schemas.openxmlformats.org/officeDocument/2006/relationships/tags" Target="../tags/tag1183.xml"/><Relationship Id="rId7" Type="http://schemas.openxmlformats.org/officeDocument/2006/relationships/tags" Target="../tags/tag1049.xml"/><Relationship Id="rId162" Type="http://schemas.openxmlformats.org/officeDocument/2006/relationships/tags" Target="../tags/tag1204.xml"/><Relationship Id="rId183" Type="http://schemas.openxmlformats.org/officeDocument/2006/relationships/tags" Target="../tags/tag1225.xml"/><Relationship Id="rId218" Type="http://schemas.openxmlformats.org/officeDocument/2006/relationships/tags" Target="../tags/tag1260.xml"/><Relationship Id="rId24" Type="http://schemas.openxmlformats.org/officeDocument/2006/relationships/tags" Target="../tags/tag1066.xml"/><Relationship Id="rId45" Type="http://schemas.openxmlformats.org/officeDocument/2006/relationships/tags" Target="../tags/tag1087.xml"/><Relationship Id="rId66" Type="http://schemas.openxmlformats.org/officeDocument/2006/relationships/tags" Target="../tags/tag1108.xml"/><Relationship Id="rId87" Type="http://schemas.openxmlformats.org/officeDocument/2006/relationships/tags" Target="../tags/tag1129.xml"/><Relationship Id="rId110" Type="http://schemas.openxmlformats.org/officeDocument/2006/relationships/tags" Target="../tags/tag1152.xml"/><Relationship Id="rId131" Type="http://schemas.openxmlformats.org/officeDocument/2006/relationships/tags" Target="../tags/tag1173.xml"/><Relationship Id="rId152" Type="http://schemas.openxmlformats.org/officeDocument/2006/relationships/tags" Target="../tags/tag1194.xml"/><Relationship Id="rId173" Type="http://schemas.openxmlformats.org/officeDocument/2006/relationships/tags" Target="../tags/tag1215.xml"/><Relationship Id="rId194" Type="http://schemas.openxmlformats.org/officeDocument/2006/relationships/tags" Target="../tags/tag1236.xml"/><Relationship Id="rId208" Type="http://schemas.openxmlformats.org/officeDocument/2006/relationships/tags" Target="../tags/tag1250.xml"/><Relationship Id="rId229" Type="http://schemas.openxmlformats.org/officeDocument/2006/relationships/tags" Target="../tags/tag1271.xml"/><Relationship Id="rId14" Type="http://schemas.openxmlformats.org/officeDocument/2006/relationships/tags" Target="../tags/tag1056.xml"/><Relationship Id="rId35" Type="http://schemas.openxmlformats.org/officeDocument/2006/relationships/tags" Target="../tags/tag1077.xml"/><Relationship Id="rId56" Type="http://schemas.openxmlformats.org/officeDocument/2006/relationships/tags" Target="../tags/tag1098.xml"/><Relationship Id="rId77" Type="http://schemas.openxmlformats.org/officeDocument/2006/relationships/tags" Target="../tags/tag1119.xml"/><Relationship Id="rId100" Type="http://schemas.openxmlformats.org/officeDocument/2006/relationships/tags" Target="../tags/tag1142.xml"/><Relationship Id="rId8" Type="http://schemas.openxmlformats.org/officeDocument/2006/relationships/tags" Target="../tags/tag1050.xml"/><Relationship Id="rId98" Type="http://schemas.openxmlformats.org/officeDocument/2006/relationships/tags" Target="../tags/tag1140.xml"/><Relationship Id="rId121" Type="http://schemas.openxmlformats.org/officeDocument/2006/relationships/tags" Target="../tags/tag1163.xml"/><Relationship Id="rId142" Type="http://schemas.openxmlformats.org/officeDocument/2006/relationships/tags" Target="../tags/tag1184.xml"/><Relationship Id="rId163" Type="http://schemas.openxmlformats.org/officeDocument/2006/relationships/tags" Target="../tags/tag1205.xml"/><Relationship Id="rId184" Type="http://schemas.openxmlformats.org/officeDocument/2006/relationships/tags" Target="../tags/tag1226.xml"/><Relationship Id="rId219" Type="http://schemas.openxmlformats.org/officeDocument/2006/relationships/tags" Target="../tags/tag1261.xml"/><Relationship Id="rId230" Type="http://schemas.openxmlformats.org/officeDocument/2006/relationships/tags" Target="../tags/tag1272.xml"/><Relationship Id="rId25" Type="http://schemas.openxmlformats.org/officeDocument/2006/relationships/tags" Target="../tags/tag1067.xml"/><Relationship Id="rId46" Type="http://schemas.openxmlformats.org/officeDocument/2006/relationships/tags" Target="../tags/tag1088.xml"/><Relationship Id="rId67" Type="http://schemas.openxmlformats.org/officeDocument/2006/relationships/tags" Target="../tags/tag1109.xml"/><Relationship Id="rId20" Type="http://schemas.openxmlformats.org/officeDocument/2006/relationships/tags" Target="../tags/tag1062.xml"/><Relationship Id="rId41" Type="http://schemas.openxmlformats.org/officeDocument/2006/relationships/tags" Target="../tags/tag1083.xml"/><Relationship Id="rId62" Type="http://schemas.openxmlformats.org/officeDocument/2006/relationships/tags" Target="../tags/tag1104.xml"/><Relationship Id="rId83" Type="http://schemas.openxmlformats.org/officeDocument/2006/relationships/tags" Target="../tags/tag1125.xml"/><Relationship Id="rId88" Type="http://schemas.openxmlformats.org/officeDocument/2006/relationships/tags" Target="../tags/tag1130.xml"/><Relationship Id="rId111" Type="http://schemas.openxmlformats.org/officeDocument/2006/relationships/tags" Target="../tags/tag1153.xml"/><Relationship Id="rId132" Type="http://schemas.openxmlformats.org/officeDocument/2006/relationships/tags" Target="../tags/tag1174.xml"/><Relationship Id="rId153" Type="http://schemas.openxmlformats.org/officeDocument/2006/relationships/tags" Target="../tags/tag1195.xml"/><Relationship Id="rId174" Type="http://schemas.openxmlformats.org/officeDocument/2006/relationships/tags" Target="../tags/tag1216.xml"/><Relationship Id="rId179" Type="http://schemas.openxmlformats.org/officeDocument/2006/relationships/tags" Target="../tags/tag1221.xml"/><Relationship Id="rId195" Type="http://schemas.openxmlformats.org/officeDocument/2006/relationships/tags" Target="../tags/tag1237.xml"/><Relationship Id="rId209" Type="http://schemas.openxmlformats.org/officeDocument/2006/relationships/tags" Target="../tags/tag1251.xml"/><Relationship Id="rId190" Type="http://schemas.openxmlformats.org/officeDocument/2006/relationships/tags" Target="../tags/tag1232.xml"/><Relationship Id="rId204" Type="http://schemas.openxmlformats.org/officeDocument/2006/relationships/tags" Target="../tags/tag1246.xml"/><Relationship Id="rId220" Type="http://schemas.openxmlformats.org/officeDocument/2006/relationships/tags" Target="../tags/tag1262.xml"/><Relationship Id="rId225" Type="http://schemas.openxmlformats.org/officeDocument/2006/relationships/tags" Target="../tags/tag1267.xml"/><Relationship Id="rId15" Type="http://schemas.openxmlformats.org/officeDocument/2006/relationships/tags" Target="../tags/tag1057.xml"/><Relationship Id="rId36" Type="http://schemas.openxmlformats.org/officeDocument/2006/relationships/tags" Target="../tags/tag1078.xml"/><Relationship Id="rId57" Type="http://schemas.openxmlformats.org/officeDocument/2006/relationships/tags" Target="../tags/tag1099.xml"/><Relationship Id="rId106" Type="http://schemas.openxmlformats.org/officeDocument/2006/relationships/tags" Target="../tags/tag1148.xml"/><Relationship Id="rId127" Type="http://schemas.openxmlformats.org/officeDocument/2006/relationships/tags" Target="../tags/tag1169.xml"/><Relationship Id="rId10" Type="http://schemas.openxmlformats.org/officeDocument/2006/relationships/tags" Target="../tags/tag1052.xml"/><Relationship Id="rId31" Type="http://schemas.openxmlformats.org/officeDocument/2006/relationships/tags" Target="../tags/tag1073.xml"/><Relationship Id="rId52" Type="http://schemas.openxmlformats.org/officeDocument/2006/relationships/tags" Target="../tags/tag1094.xml"/><Relationship Id="rId73" Type="http://schemas.openxmlformats.org/officeDocument/2006/relationships/tags" Target="../tags/tag1115.xml"/><Relationship Id="rId78" Type="http://schemas.openxmlformats.org/officeDocument/2006/relationships/tags" Target="../tags/tag1120.xml"/><Relationship Id="rId94" Type="http://schemas.openxmlformats.org/officeDocument/2006/relationships/tags" Target="../tags/tag1136.xml"/><Relationship Id="rId99" Type="http://schemas.openxmlformats.org/officeDocument/2006/relationships/tags" Target="../tags/tag1141.xml"/><Relationship Id="rId101" Type="http://schemas.openxmlformats.org/officeDocument/2006/relationships/tags" Target="../tags/tag1143.xml"/><Relationship Id="rId122" Type="http://schemas.openxmlformats.org/officeDocument/2006/relationships/tags" Target="../tags/tag1164.xml"/><Relationship Id="rId143" Type="http://schemas.openxmlformats.org/officeDocument/2006/relationships/tags" Target="../tags/tag1185.xml"/><Relationship Id="rId148" Type="http://schemas.openxmlformats.org/officeDocument/2006/relationships/tags" Target="../tags/tag1190.xml"/><Relationship Id="rId164" Type="http://schemas.openxmlformats.org/officeDocument/2006/relationships/tags" Target="../tags/tag1206.xml"/><Relationship Id="rId169" Type="http://schemas.openxmlformats.org/officeDocument/2006/relationships/tags" Target="../tags/tag1211.xml"/><Relationship Id="rId185" Type="http://schemas.openxmlformats.org/officeDocument/2006/relationships/tags" Target="../tags/tag1227.xml"/><Relationship Id="rId4" Type="http://schemas.openxmlformats.org/officeDocument/2006/relationships/tags" Target="../tags/tag1046.xml"/><Relationship Id="rId9" Type="http://schemas.openxmlformats.org/officeDocument/2006/relationships/tags" Target="../tags/tag1051.xml"/><Relationship Id="rId180" Type="http://schemas.openxmlformats.org/officeDocument/2006/relationships/tags" Target="../tags/tag1222.xml"/><Relationship Id="rId210" Type="http://schemas.openxmlformats.org/officeDocument/2006/relationships/tags" Target="../tags/tag1252.xml"/><Relationship Id="rId215" Type="http://schemas.openxmlformats.org/officeDocument/2006/relationships/tags" Target="../tags/tag1257.xml"/><Relationship Id="rId26" Type="http://schemas.openxmlformats.org/officeDocument/2006/relationships/tags" Target="../tags/tag1068.xml"/><Relationship Id="rId231" Type="http://schemas.openxmlformats.org/officeDocument/2006/relationships/tags" Target="../tags/tag1273.xml"/><Relationship Id="rId47" Type="http://schemas.openxmlformats.org/officeDocument/2006/relationships/tags" Target="../tags/tag1089.xml"/><Relationship Id="rId68" Type="http://schemas.openxmlformats.org/officeDocument/2006/relationships/tags" Target="../tags/tag1110.xml"/><Relationship Id="rId89" Type="http://schemas.openxmlformats.org/officeDocument/2006/relationships/tags" Target="../tags/tag1131.xml"/><Relationship Id="rId112" Type="http://schemas.openxmlformats.org/officeDocument/2006/relationships/tags" Target="../tags/tag1154.xml"/><Relationship Id="rId133" Type="http://schemas.openxmlformats.org/officeDocument/2006/relationships/tags" Target="../tags/tag1175.xml"/><Relationship Id="rId154" Type="http://schemas.openxmlformats.org/officeDocument/2006/relationships/tags" Target="../tags/tag1196.xml"/><Relationship Id="rId175" Type="http://schemas.openxmlformats.org/officeDocument/2006/relationships/tags" Target="../tags/tag1217.xml"/><Relationship Id="rId196" Type="http://schemas.openxmlformats.org/officeDocument/2006/relationships/tags" Target="../tags/tag1238.xml"/><Relationship Id="rId200" Type="http://schemas.openxmlformats.org/officeDocument/2006/relationships/tags" Target="../tags/tag1242.xml"/><Relationship Id="rId16" Type="http://schemas.openxmlformats.org/officeDocument/2006/relationships/tags" Target="../tags/tag1058.xml"/><Relationship Id="rId221" Type="http://schemas.openxmlformats.org/officeDocument/2006/relationships/tags" Target="../tags/tag1263.xml"/><Relationship Id="rId37" Type="http://schemas.openxmlformats.org/officeDocument/2006/relationships/tags" Target="../tags/tag1079.xml"/><Relationship Id="rId58" Type="http://schemas.openxmlformats.org/officeDocument/2006/relationships/tags" Target="../tags/tag1100.xml"/><Relationship Id="rId79" Type="http://schemas.openxmlformats.org/officeDocument/2006/relationships/tags" Target="../tags/tag1121.xml"/><Relationship Id="rId102" Type="http://schemas.openxmlformats.org/officeDocument/2006/relationships/tags" Target="../tags/tag1144.xml"/><Relationship Id="rId123" Type="http://schemas.openxmlformats.org/officeDocument/2006/relationships/tags" Target="../tags/tag1165.xml"/><Relationship Id="rId144" Type="http://schemas.openxmlformats.org/officeDocument/2006/relationships/tags" Target="../tags/tag1186.xml"/><Relationship Id="rId90" Type="http://schemas.openxmlformats.org/officeDocument/2006/relationships/tags" Target="../tags/tag1132.xml"/><Relationship Id="rId165" Type="http://schemas.openxmlformats.org/officeDocument/2006/relationships/tags" Target="../tags/tag1207.xml"/><Relationship Id="rId186" Type="http://schemas.openxmlformats.org/officeDocument/2006/relationships/tags" Target="../tags/tag1228.xml"/><Relationship Id="rId211" Type="http://schemas.openxmlformats.org/officeDocument/2006/relationships/tags" Target="../tags/tag1253.xml"/><Relationship Id="rId232" Type="http://schemas.openxmlformats.org/officeDocument/2006/relationships/slideLayout" Target="../slideLayouts/slideLayout1.xml"/><Relationship Id="rId27" Type="http://schemas.openxmlformats.org/officeDocument/2006/relationships/tags" Target="../tags/tag1069.xml"/><Relationship Id="rId48" Type="http://schemas.openxmlformats.org/officeDocument/2006/relationships/tags" Target="../tags/tag1090.xml"/><Relationship Id="rId69" Type="http://schemas.openxmlformats.org/officeDocument/2006/relationships/tags" Target="../tags/tag1111.xml"/><Relationship Id="rId113" Type="http://schemas.openxmlformats.org/officeDocument/2006/relationships/tags" Target="../tags/tag1155.xml"/><Relationship Id="rId134" Type="http://schemas.openxmlformats.org/officeDocument/2006/relationships/tags" Target="../tags/tag1176.xml"/><Relationship Id="rId80" Type="http://schemas.openxmlformats.org/officeDocument/2006/relationships/tags" Target="../tags/tag1122.xml"/><Relationship Id="rId155" Type="http://schemas.openxmlformats.org/officeDocument/2006/relationships/tags" Target="../tags/tag1197.xml"/><Relationship Id="rId176" Type="http://schemas.openxmlformats.org/officeDocument/2006/relationships/tags" Target="../tags/tag1218.xml"/><Relationship Id="rId197" Type="http://schemas.openxmlformats.org/officeDocument/2006/relationships/tags" Target="../tags/tag1239.xml"/><Relationship Id="rId201" Type="http://schemas.openxmlformats.org/officeDocument/2006/relationships/tags" Target="../tags/tag1243.xml"/><Relationship Id="rId222" Type="http://schemas.openxmlformats.org/officeDocument/2006/relationships/tags" Target="../tags/tag1264.xml"/><Relationship Id="rId17" Type="http://schemas.openxmlformats.org/officeDocument/2006/relationships/tags" Target="../tags/tag1059.xml"/><Relationship Id="rId38" Type="http://schemas.openxmlformats.org/officeDocument/2006/relationships/tags" Target="../tags/tag1080.xml"/><Relationship Id="rId59" Type="http://schemas.openxmlformats.org/officeDocument/2006/relationships/tags" Target="../tags/tag1101.xml"/><Relationship Id="rId103" Type="http://schemas.openxmlformats.org/officeDocument/2006/relationships/tags" Target="../tags/tag1145.xml"/><Relationship Id="rId124" Type="http://schemas.openxmlformats.org/officeDocument/2006/relationships/tags" Target="../tags/tag1166.xml"/><Relationship Id="rId70" Type="http://schemas.openxmlformats.org/officeDocument/2006/relationships/tags" Target="../tags/tag1112.xml"/><Relationship Id="rId91" Type="http://schemas.openxmlformats.org/officeDocument/2006/relationships/tags" Target="../tags/tag1133.xml"/><Relationship Id="rId145" Type="http://schemas.openxmlformats.org/officeDocument/2006/relationships/tags" Target="../tags/tag1187.xml"/><Relationship Id="rId166" Type="http://schemas.openxmlformats.org/officeDocument/2006/relationships/tags" Target="../tags/tag1208.xml"/><Relationship Id="rId187" Type="http://schemas.openxmlformats.org/officeDocument/2006/relationships/tags" Target="../tags/tag1229.xml"/><Relationship Id="rId1" Type="http://schemas.openxmlformats.org/officeDocument/2006/relationships/tags" Target="../tags/tag1043.xml"/><Relationship Id="rId212" Type="http://schemas.openxmlformats.org/officeDocument/2006/relationships/tags" Target="../tags/tag1254.xml"/><Relationship Id="rId233" Type="http://schemas.openxmlformats.org/officeDocument/2006/relationships/image" Target="../media/image4.png"/><Relationship Id="rId28" Type="http://schemas.openxmlformats.org/officeDocument/2006/relationships/tags" Target="../tags/tag1070.xml"/><Relationship Id="rId49" Type="http://schemas.openxmlformats.org/officeDocument/2006/relationships/tags" Target="../tags/tag1091.xml"/><Relationship Id="rId114" Type="http://schemas.openxmlformats.org/officeDocument/2006/relationships/tags" Target="../tags/tag1156.xml"/><Relationship Id="rId60" Type="http://schemas.openxmlformats.org/officeDocument/2006/relationships/tags" Target="../tags/tag1102.xml"/><Relationship Id="rId81" Type="http://schemas.openxmlformats.org/officeDocument/2006/relationships/tags" Target="../tags/tag1123.xml"/><Relationship Id="rId135" Type="http://schemas.openxmlformats.org/officeDocument/2006/relationships/tags" Target="../tags/tag1177.xml"/><Relationship Id="rId156" Type="http://schemas.openxmlformats.org/officeDocument/2006/relationships/tags" Target="../tags/tag1198.xml"/><Relationship Id="rId177" Type="http://schemas.openxmlformats.org/officeDocument/2006/relationships/tags" Target="../tags/tag1219.xml"/><Relationship Id="rId198" Type="http://schemas.openxmlformats.org/officeDocument/2006/relationships/tags" Target="../tags/tag1240.xml"/><Relationship Id="rId202" Type="http://schemas.openxmlformats.org/officeDocument/2006/relationships/tags" Target="../tags/tag1244.xml"/><Relationship Id="rId223" Type="http://schemas.openxmlformats.org/officeDocument/2006/relationships/tags" Target="../tags/tag1265.xml"/><Relationship Id="rId18" Type="http://schemas.openxmlformats.org/officeDocument/2006/relationships/tags" Target="../tags/tag1060.xml"/><Relationship Id="rId39" Type="http://schemas.openxmlformats.org/officeDocument/2006/relationships/tags" Target="../tags/tag1081.xml"/><Relationship Id="rId50" Type="http://schemas.openxmlformats.org/officeDocument/2006/relationships/tags" Target="../tags/tag1092.xml"/><Relationship Id="rId104" Type="http://schemas.openxmlformats.org/officeDocument/2006/relationships/tags" Target="../tags/tag1146.xml"/><Relationship Id="rId125" Type="http://schemas.openxmlformats.org/officeDocument/2006/relationships/tags" Target="../tags/tag1167.xml"/><Relationship Id="rId146" Type="http://schemas.openxmlformats.org/officeDocument/2006/relationships/tags" Target="../tags/tag1188.xml"/><Relationship Id="rId167" Type="http://schemas.openxmlformats.org/officeDocument/2006/relationships/tags" Target="../tags/tag1209.xml"/><Relationship Id="rId188" Type="http://schemas.openxmlformats.org/officeDocument/2006/relationships/tags" Target="../tags/tag1230.xml"/><Relationship Id="rId71" Type="http://schemas.openxmlformats.org/officeDocument/2006/relationships/tags" Target="../tags/tag1113.xml"/><Relationship Id="rId92" Type="http://schemas.openxmlformats.org/officeDocument/2006/relationships/tags" Target="../tags/tag1134.xml"/><Relationship Id="rId213" Type="http://schemas.openxmlformats.org/officeDocument/2006/relationships/tags" Target="../tags/tag1255.xml"/><Relationship Id="rId2" Type="http://schemas.openxmlformats.org/officeDocument/2006/relationships/tags" Target="../tags/tag1044.xml"/><Relationship Id="rId29" Type="http://schemas.openxmlformats.org/officeDocument/2006/relationships/tags" Target="../tags/tag1071.xml"/><Relationship Id="rId40" Type="http://schemas.openxmlformats.org/officeDocument/2006/relationships/tags" Target="../tags/tag1082.xml"/><Relationship Id="rId115" Type="http://schemas.openxmlformats.org/officeDocument/2006/relationships/tags" Target="../tags/tag1157.xml"/><Relationship Id="rId136" Type="http://schemas.openxmlformats.org/officeDocument/2006/relationships/tags" Target="../tags/tag1178.xml"/><Relationship Id="rId157" Type="http://schemas.openxmlformats.org/officeDocument/2006/relationships/tags" Target="../tags/tag1199.xml"/><Relationship Id="rId178" Type="http://schemas.openxmlformats.org/officeDocument/2006/relationships/tags" Target="../tags/tag1220.xml"/><Relationship Id="rId61" Type="http://schemas.openxmlformats.org/officeDocument/2006/relationships/tags" Target="../tags/tag1103.xml"/><Relationship Id="rId82" Type="http://schemas.openxmlformats.org/officeDocument/2006/relationships/tags" Target="../tags/tag1124.xml"/><Relationship Id="rId199" Type="http://schemas.openxmlformats.org/officeDocument/2006/relationships/tags" Target="../tags/tag1241.xml"/><Relationship Id="rId203" Type="http://schemas.openxmlformats.org/officeDocument/2006/relationships/tags" Target="../tags/tag1245.xml"/><Relationship Id="rId19" Type="http://schemas.openxmlformats.org/officeDocument/2006/relationships/tags" Target="../tags/tag1061.xml"/><Relationship Id="rId224" Type="http://schemas.openxmlformats.org/officeDocument/2006/relationships/tags" Target="../tags/tag1266.xml"/><Relationship Id="rId30" Type="http://schemas.openxmlformats.org/officeDocument/2006/relationships/tags" Target="../tags/tag1072.xml"/><Relationship Id="rId105" Type="http://schemas.openxmlformats.org/officeDocument/2006/relationships/tags" Target="../tags/tag1147.xml"/><Relationship Id="rId126" Type="http://schemas.openxmlformats.org/officeDocument/2006/relationships/tags" Target="../tags/tag1168.xml"/><Relationship Id="rId147" Type="http://schemas.openxmlformats.org/officeDocument/2006/relationships/tags" Target="../tags/tag1189.xml"/><Relationship Id="rId168" Type="http://schemas.openxmlformats.org/officeDocument/2006/relationships/tags" Target="../tags/tag1210.xml"/><Relationship Id="rId51" Type="http://schemas.openxmlformats.org/officeDocument/2006/relationships/tags" Target="../tags/tag1093.xml"/><Relationship Id="rId72" Type="http://schemas.openxmlformats.org/officeDocument/2006/relationships/tags" Target="../tags/tag1114.xml"/><Relationship Id="rId93" Type="http://schemas.openxmlformats.org/officeDocument/2006/relationships/tags" Target="../tags/tag1135.xml"/><Relationship Id="rId189" Type="http://schemas.openxmlformats.org/officeDocument/2006/relationships/tags" Target="../tags/tag1231.xml"/><Relationship Id="rId3" Type="http://schemas.openxmlformats.org/officeDocument/2006/relationships/tags" Target="../tags/tag1045.xml"/><Relationship Id="rId214" Type="http://schemas.openxmlformats.org/officeDocument/2006/relationships/tags" Target="../tags/tag1256.xml"/><Relationship Id="rId116" Type="http://schemas.openxmlformats.org/officeDocument/2006/relationships/tags" Target="../tags/tag1158.xml"/><Relationship Id="rId137" Type="http://schemas.openxmlformats.org/officeDocument/2006/relationships/tags" Target="../tags/tag1179.xml"/><Relationship Id="rId158" Type="http://schemas.openxmlformats.org/officeDocument/2006/relationships/tags" Target="../tags/tag120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390.xml"/><Relationship Id="rId21" Type="http://schemas.openxmlformats.org/officeDocument/2006/relationships/tags" Target="../tags/tag1294.xml"/><Relationship Id="rId42" Type="http://schemas.openxmlformats.org/officeDocument/2006/relationships/tags" Target="../tags/tag1315.xml"/><Relationship Id="rId63" Type="http://schemas.openxmlformats.org/officeDocument/2006/relationships/tags" Target="../tags/tag1336.xml"/><Relationship Id="rId84" Type="http://schemas.openxmlformats.org/officeDocument/2006/relationships/tags" Target="../tags/tag1357.xml"/><Relationship Id="rId138" Type="http://schemas.openxmlformats.org/officeDocument/2006/relationships/tags" Target="../tags/tag1411.xml"/><Relationship Id="rId159" Type="http://schemas.openxmlformats.org/officeDocument/2006/relationships/tags" Target="../tags/tag1432.xml"/><Relationship Id="rId170" Type="http://schemas.openxmlformats.org/officeDocument/2006/relationships/tags" Target="../tags/tag1443.xml"/><Relationship Id="rId107" Type="http://schemas.openxmlformats.org/officeDocument/2006/relationships/tags" Target="../tags/tag1380.xml"/><Relationship Id="rId11" Type="http://schemas.openxmlformats.org/officeDocument/2006/relationships/tags" Target="../tags/tag1284.xml"/><Relationship Id="rId32" Type="http://schemas.openxmlformats.org/officeDocument/2006/relationships/tags" Target="../tags/tag1305.xml"/><Relationship Id="rId53" Type="http://schemas.openxmlformats.org/officeDocument/2006/relationships/tags" Target="../tags/tag1326.xml"/><Relationship Id="rId74" Type="http://schemas.openxmlformats.org/officeDocument/2006/relationships/tags" Target="../tags/tag1347.xml"/><Relationship Id="rId128" Type="http://schemas.openxmlformats.org/officeDocument/2006/relationships/tags" Target="../tags/tag1401.xml"/><Relationship Id="rId149" Type="http://schemas.openxmlformats.org/officeDocument/2006/relationships/tags" Target="../tags/tag1422.xml"/><Relationship Id="rId5" Type="http://schemas.openxmlformats.org/officeDocument/2006/relationships/tags" Target="../tags/tag1278.xml"/><Relationship Id="rId95" Type="http://schemas.openxmlformats.org/officeDocument/2006/relationships/tags" Target="../tags/tag1368.xml"/><Relationship Id="rId160" Type="http://schemas.openxmlformats.org/officeDocument/2006/relationships/tags" Target="../tags/tag1433.xml"/><Relationship Id="rId181" Type="http://schemas.openxmlformats.org/officeDocument/2006/relationships/tags" Target="../tags/tag1454.xml"/><Relationship Id="rId22" Type="http://schemas.openxmlformats.org/officeDocument/2006/relationships/tags" Target="../tags/tag1295.xml"/><Relationship Id="rId43" Type="http://schemas.openxmlformats.org/officeDocument/2006/relationships/tags" Target="../tags/tag1316.xml"/><Relationship Id="rId64" Type="http://schemas.openxmlformats.org/officeDocument/2006/relationships/tags" Target="../tags/tag1337.xml"/><Relationship Id="rId118" Type="http://schemas.openxmlformats.org/officeDocument/2006/relationships/tags" Target="../tags/tag1391.xml"/><Relationship Id="rId139" Type="http://schemas.openxmlformats.org/officeDocument/2006/relationships/tags" Target="../tags/tag1412.xml"/><Relationship Id="rId85" Type="http://schemas.openxmlformats.org/officeDocument/2006/relationships/tags" Target="../tags/tag1358.xml"/><Relationship Id="rId150" Type="http://schemas.openxmlformats.org/officeDocument/2006/relationships/tags" Target="../tags/tag1423.xml"/><Relationship Id="rId171" Type="http://schemas.openxmlformats.org/officeDocument/2006/relationships/tags" Target="../tags/tag1444.xml"/><Relationship Id="rId12" Type="http://schemas.openxmlformats.org/officeDocument/2006/relationships/tags" Target="../tags/tag1285.xml"/><Relationship Id="rId33" Type="http://schemas.openxmlformats.org/officeDocument/2006/relationships/tags" Target="../tags/tag1306.xml"/><Relationship Id="rId108" Type="http://schemas.openxmlformats.org/officeDocument/2006/relationships/tags" Target="../tags/tag1381.xml"/><Relationship Id="rId129" Type="http://schemas.openxmlformats.org/officeDocument/2006/relationships/tags" Target="../tags/tag1402.xml"/><Relationship Id="rId54" Type="http://schemas.openxmlformats.org/officeDocument/2006/relationships/tags" Target="../tags/tag1327.xml"/><Relationship Id="rId75" Type="http://schemas.openxmlformats.org/officeDocument/2006/relationships/tags" Target="../tags/tag1348.xml"/><Relationship Id="rId96" Type="http://schemas.openxmlformats.org/officeDocument/2006/relationships/tags" Target="../tags/tag1369.xml"/><Relationship Id="rId140" Type="http://schemas.openxmlformats.org/officeDocument/2006/relationships/tags" Target="../tags/tag1413.xml"/><Relationship Id="rId161" Type="http://schemas.openxmlformats.org/officeDocument/2006/relationships/tags" Target="../tags/tag1434.xml"/><Relationship Id="rId182" Type="http://schemas.openxmlformats.org/officeDocument/2006/relationships/tags" Target="../tags/tag1455.xml"/><Relationship Id="rId6" Type="http://schemas.openxmlformats.org/officeDocument/2006/relationships/tags" Target="../tags/tag1279.xml"/><Relationship Id="rId23" Type="http://schemas.openxmlformats.org/officeDocument/2006/relationships/tags" Target="../tags/tag1296.xml"/><Relationship Id="rId119" Type="http://schemas.openxmlformats.org/officeDocument/2006/relationships/tags" Target="../tags/tag1392.xml"/><Relationship Id="rId44" Type="http://schemas.openxmlformats.org/officeDocument/2006/relationships/tags" Target="../tags/tag1317.xml"/><Relationship Id="rId65" Type="http://schemas.openxmlformats.org/officeDocument/2006/relationships/tags" Target="../tags/tag1338.xml"/><Relationship Id="rId86" Type="http://schemas.openxmlformats.org/officeDocument/2006/relationships/tags" Target="../tags/tag1359.xml"/><Relationship Id="rId130" Type="http://schemas.openxmlformats.org/officeDocument/2006/relationships/tags" Target="../tags/tag1403.xml"/><Relationship Id="rId151" Type="http://schemas.openxmlformats.org/officeDocument/2006/relationships/tags" Target="../tags/tag1424.xml"/><Relationship Id="rId172" Type="http://schemas.openxmlformats.org/officeDocument/2006/relationships/tags" Target="../tags/tag1445.xml"/><Relationship Id="rId13" Type="http://schemas.openxmlformats.org/officeDocument/2006/relationships/tags" Target="../tags/tag1286.xml"/><Relationship Id="rId18" Type="http://schemas.openxmlformats.org/officeDocument/2006/relationships/tags" Target="../tags/tag1291.xml"/><Relationship Id="rId39" Type="http://schemas.openxmlformats.org/officeDocument/2006/relationships/tags" Target="../tags/tag1312.xml"/><Relationship Id="rId109" Type="http://schemas.openxmlformats.org/officeDocument/2006/relationships/tags" Target="../tags/tag1382.xml"/><Relationship Id="rId34" Type="http://schemas.openxmlformats.org/officeDocument/2006/relationships/tags" Target="../tags/tag1307.xml"/><Relationship Id="rId50" Type="http://schemas.openxmlformats.org/officeDocument/2006/relationships/tags" Target="../tags/tag1323.xml"/><Relationship Id="rId55" Type="http://schemas.openxmlformats.org/officeDocument/2006/relationships/tags" Target="../tags/tag1328.xml"/><Relationship Id="rId76" Type="http://schemas.openxmlformats.org/officeDocument/2006/relationships/tags" Target="../tags/tag1349.xml"/><Relationship Id="rId97" Type="http://schemas.openxmlformats.org/officeDocument/2006/relationships/tags" Target="../tags/tag1370.xml"/><Relationship Id="rId104" Type="http://schemas.openxmlformats.org/officeDocument/2006/relationships/tags" Target="../tags/tag1377.xml"/><Relationship Id="rId120" Type="http://schemas.openxmlformats.org/officeDocument/2006/relationships/tags" Target="../tags/tag1393.xml"/><Relationship Id="rId125" Type="http://schemas.openxmlformats.org/officeDocument/2006/relationships/tags" Target="../tags/tag1398.xml"/><Relationship Id="rId141" Type="http://schemas.openxmlformats.org/officeDocument/2006/relationships/tags" Target="../tags/tag1414.xml"/><Relationship Id="rId146" Type="http://schemas.openxmlformats.org/officeDocument/2006/relationships/tags" Target="../tags/tag1419.xml"/><Relationship Id="rId167" Type="http://schemas.openxmlformats.org/officeDocument/2006/relationships/tags" Target="../tags/tag1440.xml"/><Relationship Id="rId188" Type="http://schemas.openxmlformats.org/officeDocument/2006/relationships/slideLayout" Target="../slideLayouts/slideLayout1.xml"/><Relationship Id="rId7" Type="http://schemas.openxmlformats.org/officeDocument/2006/relationships/tags" Target="../tags/tag1280.xml"/><Relationship Id="rId71" Type="http://schemas.openxmlformats.org/officeDocument/2006/relationships/tags" Target="../tags/tag1344.xml"/><Relationship Id="rId92" Type="http://schemas.openxmlformats.org/officeDocument/2006/relationships/tags" Target="../tags/tag1365.xml"/><Relationship Id="rId162" Type="http://schemas.openxmlformats.org/officeDocument/2006/relationships/tags" Target="../tags/tag1435.xml"/><Relationship Id="rId183" Type="http://schemas.openxmlformats.org/officeDocument/2006/relationships/tags" Target="../tags/tag1456.xml"/><Relationship Id="rId2" Type="http://schemas.openxmlformats.org/officeDocument/2006/relationships/tags" Target="../tags/tag1275.xml"/><Relationship Id="rId29" Type="http://schemas.openxmlformats.org/officeDocument/2006/relationships/tags" Target="../tags/tag1302.xml"/><Relationship Id="rId24" Type="http://schemas.openxmlformats.org/officeDocument/2006/relationships/tags" Target="../tags/tag1297.xml"/><Relationship Id="rId40" Type="http://schemas.openxmlformats.org/officeDocument/2006/relationships/tags" Target="../tags/tag1313.xml"/><Relationship Id="rId45" Type="http://schemas.openxmlformats.org/officeDocument/2006/relationships/tags" Target="../tags/tag1318.xml"/><Relationship Id="rId66" Type="http://schemas.openxmlformats.org/officeDocument/2006/relationships/tags" Target="../tags/tag1339.xml"/><Relationship Id="rId87" Type="http://schemas.openxmlformats.org/officeDocument/2006/relationships/tags" Target="../tags/tag1360.xml"/><Relationship Id="rId110" Type="http://schemas.openxmlformats.org/officeDocument/2006/relationships/tags" Target="../tags/tag1383.xml"/><Relationship Id="rId115" Type="http://schemas.openxmlformats.org/officeDocument/2006/relationships/tags" Target="../tags/tag1388.xml"/><Relationship Id="rId131" Type="http://schemas.openxmlformats.org/officeDocument/2006/relationships/tags" Target="../tags/tag1404.xml"/><Relationship Id="rId136" Type="http://schemas.openxmlformats.org/officeDocument/2006/relationships/tags" Target="../tags/tag1409.xml"/><Relationship Id="rId157" Type="http://schemas.openxmlformats.org/officeDocument/2006/relationships/tags" Target="../tags/tag1430.xml"/><Relationship Id="rId178" Type="http://schemas.openxmlformats.org/officeDocument/2006/relationships/tags" Target="../tags/tag1451.xml"/><Relationship Id="rId61" Type="http://schemas.openxmlformats.org/officeDocument/2006/relationships/tags" Target="../tags/tag1334.xml"/><Relationship Id="rId82" Type="http://schemas.openxmlformats.org/officeDocument/2006/relationships/tags" Target="../tags/tag1355.xml"/><Relationship Id="rId152" Type="http://schemas.openxmlformats.org/officeDocument/2006/relationships/tags" Target="../tags/tag1425.xml"/><Relationship Id="rId173" Type="http://schemas.openxmlformats.org/officeDocument/2006/relationships/tags" Target="../tags/tag1446.xml"/><Relationship Id="rId19" Type="http://schemas.openxmlformats.org/officeDocument/2006/relationships/tags" Target="../tags/tag1292.xml"/><Relationship Id="rId14" Type="http://schemas.openxmlformats.org/officeDocument/2006/relationships/tags" Target="../tags/tag1287.xml"/><Relationship Id="rId30" Type="http://schemas.openxmlformats.org/officeDocument/2006/relationships/tags" Target="../tags/tag1303.xml"/><Relationship Id="rId35" Type="http://schemas.openxmlformats.org/officeDocument/2006/relationships/tags" Target="../tags/tag1308.xml"/><Relationship Id="rId56" Type="http://schemas.openxmlformats.org/officeDocument/2006/relationships/tags" Target="../tags/tag1329.xml"/><Relationship Id="rId77" Type="http://schemas.openxmlformats.org/officeDocument/2006/relationships/tags" Target="../tags/tag1350.xml"/><Relationship Id="rId100" Type="http://schemas.openxmlformats.org/officeDocument/2006/relationships/tags" Target="../tags/tag1373.xml"/><Relationship Id="rId105" Type="http://schemas.openxmlformats.org/officeDocument/2006/relationships/tags" Target="../tags/tag1378.xml"/><Relationship Id="rId126" Type="http://schemas.openxmlformats.org/officeDocument/2006/relationships/tags" Target="../tags/tag1399.xml"/><Relationship Id="rId147" Type="http://schemas.openxmlformats.org/officeDocument/2006/relationships/tags" Target="../tags/tag1420.xml"/><Relationship Id="rId168" Type="http://schemas.openxmlformats.org/officeDocument/2006/relationships/tags" Target="../tags/tag1441.xml"/><Relationship Id="rId8" Type="http://schemas.openxmlformats.org/officeDocument/2006/relationships/tags" Target="../tags/tag1281.xml"/><Relationship Id="rId51" Type="http://schemas.openxmlformats.org/officeDocument/2006/relationships/tags" Target="../tags/tag1324.xml"/><Relationship Id="rId72" Type="http://schemas.openxmlformats.org/officeDocument/2006/relationships/tags" Target="../tags/tag1345.xml"/><Relationship Id="rId93" Type="http://schemas.openxmlformats.org/officeDocument/2006/relationships/tags" Target="../tags/tag1366.xml"/><Relationship Id="rId98" Type="http://schemas.openxmlformats.org/officeDocument/2006/relationships/tags" Target="../tags/tag1371.xml"/><Relationship Id="rId121" Type="http://schemas.openxmlformats.org/officeDocument/2006/relationships/tags" Target="../tags/tag1394.xml"/><Relationship Id="rId142" Type="http://schemas.openxmlformats.org/officeDocument/2006/relationships/tags" Target="../tags/tag1415.xml"/><Relationship Id="rId163" Type="http://schemas.openxmlformats.org/officeDocument/2006/relationships/tags" Target="../tags/tag1436.xml"/><Relationship Id="rId184" Type="http://schemas.openxmlformats.org/officeDocument/2006/relationships/tags" Target="../tags/tag1457.xml"/><Relationship Id="rId189" Type="http://schemas.openxmlformats.org/officeDocument/2006/relationships/image" Target="../media/image5.png"/><Relationship Id="rId3" Type="http://schemas.openxmlformats.org/officeDocument/2006/relationships/tags" Target="../tags/tag1276.xml"/><Relationship Id="rId25" Type="http://schemas.openxmlformats.org/officeDocument/2006/relationships/tags" Target="../tags/tag1298.xml"/><Relationship Id="rId46" Type="http://schemas.openxmlformats.org/officeDocument/2006/relationships/tags" Target="../tags/tag1319.xml"/><Relationship Id="rId67" Type="http://schemas.openxmlformats.org/officeDocument/2006/relationships/tags" Target="../tags/tag1340.xml"/><Relationship Id="rId116" Type="http://schemas.openxmlformats.org/officeDocument/2006/relationships/tags" Target="../tags/tag1389.xml"/><Relationship Id="rId137" Type="http://schemas.openxmlformats.org/officeDocument/2006/relationships/tags" Target="../tags/tag1410.xml"/><Relationship Id="rId158" Type="http://schemas.openxmlformats.org/officeDocument/2006/relationships/tags" Target="../tags/tag1431.xml"/><Relationship Id="rId20" Type="http://schemas.openxmlformats.org/officeDocument/2006/relationships/tags" Target="../tags/tag1293.xml"/><Relationship Id="rId41" Type="http://schemas.openxmlformats.org/officeDocument/2006/relationships/tags" Target="../tags/tag1314.xml"/><Relationship Id="rId62" Type="http://schemas.openxmlformats.org/officeDocument/2006/relationships/tags" Target="../tags/tag1335.xml"/><Relationship Id="rId83" Type="http://schemas.openxmlformats.org/officeDocument/2006/relationships/tags" Target="../tags/tag1356.xml"/><Relationship Id="rId88" Type="http://schemas.openxmlformats.org/officeDocument/2006/relationships/tags" Target="../tags/tag1361.xml"/><Relationship Id="rId111" Type="http://schemas.openxmlformats.org/officeDocument/2006/relationships/tags" Target="../tags/tag1384.xml"/><Relationship Id="rId132" Type="http://schemas.openxmlformats.org/officeDocument/2006/relationships/tags" Target="../tags/tag1405.xml"/><Relationship Id="rId153" Type="http://schemas.openxmlformats.org/officeDocument/2006/relationships/tags" Target="../tags/tag1426.xml"/><Relationship Id="rId174" Type="http://schemas.openxmlformats.org/officeDocument/2006/relationships/tags" Target="../tags/tag1447.xml"/><Relationship Id="rId179" Type="http://schemas.openxmlformats.org/officeDocument/2006/relationships/tags" Target="../tags/tag1452.xml"/><Relationship Id="rId15" Type="http://schemas.openxmlformats.org/officeDocument/2006/relationships/tags" Target="../tags/tag1288.xml"/><Relationship Id="rId36" Type="http://schemas.openxmlformats.org/officeDocument/2006/relationships/tags" Target="../tags/tag1309.xml"/><Relationship Id="rId57" Type="http://schemas.openxmlformats.org/officeDocument/2006/relationships/tags" Target="../tags/tag1330.xml"/><Relationship Id="rId106" Type="http://schemas.openxmlformats.org/officeDocument/2006/relationships/tags" Target="../tags/tag1379.xml"/><Relationship Id="rId127" Type="http://schemas.openxmlformats.org/officeDocument/2006/relationships/tags" Target="../tags/tag1400.xml"/><Relationship Id="rId10" Type="http://schemas.openxmlformats.org/officeDocument/2006/relationships/tags" Target="../tags/tag1283.xml"/><Relationship Id="rId31" Type="http://schemas.openxmlformats.org/officeDocument/2006/relationships/tags" Target="../tags/tag1304.xml"/><Relationship Id="rId52" Type="http://schemas.openxmlformats.org/officeDocument/2006/relationships/tags" Target="../tags/tag1325.xml"/><Relationship Id="rId73" Type="http://schemas.openxmlformats.org/officeDocument/2006/relationships/tags" Target="../tags/tag1346.xml"/><Relationship Id="rId78" Type="http://schemas.openxmlformats.org/officeDocument/2006/relationships/tags" Target="../tags/tag1351.xml"/><Relationship Id="rId94" Type="http://schemas.openxmlformats.org/officeDocument/2006/relationships/tags" Target="../tags/tag1367.xml"/><Relationship Id="rId99" Type="http://schemas.openxmlformats.org/officeDocument/2006/relationships/tags" Target="../tags/tag1372.xml"/><Relationship Id="rId101" Type="http://schemas.openxmlformats.org/officeDocument/2006/relationships/tags" Target="../tags/tag1374.xml"/><Relationship Id="rId122" Type="http://schemas.openxmlformats.org/officeDocument/2006/relationships/tags" Target="../tags/tag1395.xml"/><Relationship Id="rId143" Type="http://schemas.openxmlformats.org/officeDocument/2006/relationships/tags" Target="../tags/tag1416.xml"/><Relationship Id="rId148" Type="http://schemas.openxmlformats.org/officeDocument/2006/relationships/tags" Target="../tags/tag1421.xml"/><Relationship Id="rId164" Type="http://schemas.openxmlformats.org/officeDocument/2006/relationships/tags" Target="../tags/tag1437.xml"/><Relationship Id="rId169" Type="http://schemas.openxmlformats.org/officeDocument/2006/relationships/tags" Target="../tags/tag1442.xml"/><Relationship Id="rId185" Type="http://schemas.openxmlformats.org/officeDocument/2006/relationships/tags" Target="../tags/tag1458.xml"/><Relationship Id="rId4" Type="http://schemas.openxmlformats.org/officeDocument/2006/relationships/tags" Target="../tags/tag1277.xml"/><Relationship Id="rId9" Type="http://schemas.openxmlformats.org/officeDocument/2006/relationships/tags" Target="../tags/tag1282.xml"/><Relationship Id="rId180" Type="http://schemas.openxmlformats.org/officeDocument/2006/relationships/tags" Target="../tags/tag1453.xml"/><Relationship Id="rId26" Type="http://schemas.openxmlformats.org/officeDocument/2006/relationships/tags" Target="../tags/tag1299.xml"/><Relationship Id="rId47" Type="http://schemas.openxmlformats.org/officeDocument/2006/relationships/tags" Target="../tags/tag1320.xml"/><Relationship Id="rId68" Type="http://schemas.openxmlformats.org/officeDocument/2006/relationships/tags" Target="../tags/tag1341.xml"/><Relationship Id="rId89" Type="http://schemas.openxmlformats.org/officeDocument/2006/relationships/tags" Target="../tags/tag1362.xml"/><Relationship Id="rId112" Type="http://schemas.openxmlformats.org/officeDocument/2006/relationships/tags" Target="../tags/tag1385.xml"/><Relationship Id="rId133" Type="http://schemas.openxmlformats.org/officeDocument/2006/relationships/tags" Target="../tags/tag1406.xml"/><Relationship Id="rId154" Type="http://schemas.openxmlformats.org/officeDocument/2006/relationships/tags" Target="../tags/tag1427.xml"/><Relationship Id="rId175" Type="http://schemas.openxmlformats.org/officeDocument/2006/relationships/tags" Target="../tags/tag1448.xml"/><Relationship Id="rId16" Type="http://schemas.openxmlformats.org/officeDocument/2006/relationships/tags" Target="../tags/tag1289.xml"/><Relationship Id="rId37" Type="http://schemas.openxmlformats.org/officeDocument/2006/relationships/tags" Target="../tags/tag1310.xml"/><Relationship Id="rId58" Type="http://schemas.openxmlformats.org/officeDocument/2006/relationships/tags" Target="../tags/tag1331.xml"/><Relationship Id="rId79" Type="http://schemas.openxmlformats.org/officeDocument/2006/relationships/tags" Target="../tags/tag1352.xml"/><Relationship Id="rId102" Type="http://schemas.openxmlformats.org/officeDocument/2006/relationships/tags" Target="../tags/tag1375.xml"/><Relationship Id="rId123" Type="http://schemas.openxmlformats.org/officeDocument/2006/relationships/tags" Target="../tags/tag1396.xml"/><Relationship Id="rId144" Type="http://schemas.openxmlformats.org/officeDocument/2006/relationships/tags" Target="../tags/tag1417.xml"/><Relationship Id="rId90" Type="http://schemas.openxmlformats.org/officeDocument/2006/relationships/tags" Target="../tags/tag1363.xml"/><Relationship Id="rId165" Type="http://schemas.openxmlformats.org/officeDocument/2006/relationships/tags" Target="../tags/tag1438.xml"/><Relationship Id="rId186" Type="http://schemas.openxmlformats.org/officeDocument/2006/relationships/tags" Target="../tags/tag1459.xml"/><Relationship Id="rId27" Type="http://schemas.openxmlformats.org/officeDocument/2006/relationships/tags" Target="../tags/tag1300.xml"/><Relationship Id="rId48" Type="http://schemas.openxmlformats.org/officeDocument/2006/relationships/tags" Target="../tags/tag1321.xml"/><Relationship Id="rId69" Type="http://schemas.openxmlformats.org/officeDocument/2006/relationships/tags" Target="../tags/tag1342.xml"/><Relationship Id="rId113" Type="http://schemas.openxmlformats.org/officeDocument/2006/relationships/tags" Target="../tags/tag1386.xml"/><Relationship Id="rId134" Type="http://schemas.openxmlformats.org/officeDocument/2006/relationships/tags" Target="../tags/tag1407.xml"/><Relationship Id="rId80" Type="http://schemas.openxmlformats.org/officeDocument/2006/relationships/tags" Target="../tags/tag1353.xml"/><Relationship Id="rId155" Type="http://schemas.openxmlformats.org/officeDocument/2006/relationships/tags" Target="../tags/tag1428.xml"/><Relationship Id="rId176" Type="http://schemas.openxmlformats.org/officeDocument/2006/relationships/tags" Target="../tags/tag1449.xml"/><Relationship Id="rId17" Type="http://schemas.openxmlformats.org/officeDocument/2006/relationships/tags" Target="../tags/tag1290.xml"/><Relationship Id="rId38" Type="http://schemas.openxmlformats.org/officeDocument/2006/relationships/tags" Target="../tags/tag1311.xml"/><Relationship Id="rId59" Type="http://schemas.openxmlformats.org/officeDocument/2006/relationships/tags" Target="../tags/tag1332.xml"/><Relationship Id="rId103" Type="http://schemas.openxmlformats.org/officeDocument/2006/relationships/tags" Target="../tags/tag1376.xml"/><Relationship Id="rId124" Type="http://schemas.openxmlformats.org/officeDocument/2006/relationships/tags" Target="../tags/tag1397.xml"/><Relationship Id="rId70" Type="http://schemas.openxmlformats.org/officeDocument/2006/relationships/tags" Target="../tags/tag1343.xml"/><Relationship Id="rId91" Type="http://schemas.openxmlformats.org/officeDocument/2006/relationships/tags" Target="../tags/tag1364.xml"/><Relationship Id="rId145" Type="http://schemas.openxmlformats.org/officeDocument/2006/relationships/tags" Target="../tags/tag1418.xml"/><Relationship Id="rId166" Type="http://schemas.openxmlformats.org/officeDocument/2006/relationships/tags" Target="../tags/tag1439.xml"/><Relationship Id="rId187" Type="http://schemas.openxmlformats.org/officeDocument/2006/relationships/tags" Target="../tags/tag1460.xml"/><Relationship Id="rId1" Type="http://schemas.openxmlformats.org/officeDocument/2006/relationships/tags" Target="../tags/tag1274.xml"/><Relationship Id="rId28" Type="http://schemas.openxmlformats.org/officeDocument/2006/relationships/tags" Target="../tags/tag1301.xml"/><Relationship Id="rId49" Type="http://schemas.openxmlformats.org/officeDocument/2006/relationships/tags" Target="../tags/tag1322.xml"/><Relationship Id="rId114" Type="http://schemas.openxmlformats.org/officeDocument/2006/relationships/tags" Target="../tags/tag1387.xml"/><Relationship Id="rId60" Type="http://schemas.openxmlformats.org/officeDocument/2006/relationships/tags" Target="../tags/tag1333.xml"/><Relationship Id="rId81" Type="http://schemas.openxmlformats.org/officeDocument/2006/relationships/tags" Target="../tags/tag1354.xml"/><Relationship Id="rId135" Type="http://schemas.openxmlformats.org/officeDocument/2006/relationships/tags" Target="../tags/tag1408.xml"/><Relationship Id="rId156" Type="http://schemas.openxmlformats.org/officeDocument/2006/relationships/tags" Target="../tags/tag1429.xml"/><Relationship Id="rId177" Type="http://schemas.openxmlformats.org/officeDocument/2006/relationships/tags" Target="../tags/tag1450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577.xml"/><Relationship Id="rId21" Type="http://schemas.openxmlformats.org/officeDocument/2006/relationships/tags" Target="../tags/tag1481.xml"/><Relationship Id="rId63" Type="http://schemas.openxmlformats.org/officeDocument/2006/relationships/tags" Target="../tags/tag1523.xml"/><Relationship Id="rId159" Type="http://schemas.openxmlformats.org/officeDocument/2006/relationships/tags" Target="../tags/tag1619.xml"/><Relationship Id="rId170" Type="http://schemas.openxmlformats.org/officeDocument/2006/relationships/tags" Target="../tags/tag1630.xml"/><Relationship Id="rId226" Type="http://schemas.openxmlformats.org/officeDocument/2006/relationships/tags" Target="../tags/tag1686.xml"/><Relationship Id="rId107" Type="http://schemas.openxmlformats.org/officeDocument/2006/relationships/tags" Target="../tags/tag1567.xml"/><Relationship Id="rId268" Type="http://schemas.openxmlformats.org/officeDocument/2006/relationships/image" Target="../media/image5.png"/><Relationship Id="rId11" Type="http://schemas.openxmlformats.org/officeDocument/2006/relationships/tags" Target="../tags/tag1471.xml"/><Relationship Id="rId32" Type="http://schemas.openxmlformats.org/officeDocument/2006/relationships/tags" Target="../tags/tag1492.xml"/><Relationship Id="rId53" Type="http://schemas.openxmlformats.org/officeDocument/2006/relationships/tags" Target="../tags/tag1513.xml"/><Relationship Id="rId74" Type="http://schemas.openxmlformats.org/officeDocument/2006/relationships/tags" Target="../tags/tag1534.xml"/><Relationship Id="rId128" Type="http://schemas.openxmlformats.org/officeDocument/2006/relationships/tags" Target="../tags/tag1588.xml"/><Relationship Id="rId149" Type="http://schemas.openxmlformats.org/officeDocument/2006/relationships/tags" Target="../tags/tag1609.xml"/><Relationship Id="rId5" Type="http://schemas.openxmlformats.org/officeDocument/2006/relationships/tags" Target="../tags/tag1465.xml"/><Relationship Id="rId95" Type="http://schemas.openxmlformats.org/officeDocument/2006/relationships/tags" Target="../tags/tag1555.xml"/><Relationship Id="rId160" Type="http://schemas.openxmlformats.org/officeDocument/2006/relationships/tags" Target="../tags/tag1620.xml"/><Relationship Id="rId181" Type="http://schemas.openxmlformats.org/officeDocument/2006/relationships/tags" Target="../tags/tag1641.xml"/><Relationship Id="rId216" Type="http://schemas.openxmlformats.org/officeDocument/2006/relationships/tags" Target="../tags/tag1676.xml"/><Relationship Id="rId237" Type="http://schemas.openxmlformats.org/officeDocument/2006/relationships/tags" Target="../tags/tag1697.xml"/><Relationship Id="rId258" Type="http://schemas.openxmlformats.org/officeDocument/2006/relationships/tags" Target="../tags/tag1718.xml"/><Relationship Id="rId22" Type="http://schemas.openxmlformats.org/officeDocument/2006/relationships/tags" Target="../tags/tag1482.xml"/><Relationship Id="rId43" Type="http://schemas.openxmlformats.org/officeDocument/2006/relationships/tags" Target="../tags/tag1503.xml"/><Relationship Id="rId64" Type="http://schemas.openxmlformats.org/officeDocument/2006/relationships/tags" Target="../tags/tag1524.xml"/><Relationship Id="rId118" Type="http://schemas.openxmlformats.org/officeDocument/2006/relationships/tags" Target="../tags/tag1578.xml"/><Relationship Id="rId139" Type="http://schemas.openxmlformats.org/officeDocument/2006/relationships/tags" Target="../tags/tag1599.xml"/><Relationship Id="rId85" Type="http://schemas.openxmlformats.org/officeDocument/2006/relationships/tags" Target="../tags/tag1545.xml"/><Relationship Id="rId150" Type="http://schemas.openxmlformats.org/officeDocument/2006/relationships/tags" Target="../tags/tag1610.xml"/><Relationship Id="rId171" Type="http://schemas.openxmlformats.org/officeDocument/2006/relationships/tags" Target="../tags/tag1631.xml"/><Relationship Id="rId192" Type="http://schemas.openxmlformats.org/officeDocument/2006/relationships/tags" Target="../tags/tag1652.xml"/><Relationship Id="rId206" Type="http://schemas.openxmlformats.org/officeDocument/2006/relationships/tags" Target="../tags/tag1666.xml"/><Relationship Id="rId227" Type="http://schemas.openxmlformats.org/officeDocument/2006/relationships/tags" Target="../tags/tag1687.xml"/><Relationship Id="rId248" Type="http://schemas.openxmlformats.org/officeDocument/2006/relationships/tags" Target="../tags/tag1708.xml"/><Relationship Id="rId12" Type="http://schemas.openxmlformats.org/officeDocument/2006/relationships/tags" Target="../tags/tag1472.xml"/><Relationship Id="rId33" Type="http://schemas.openxmlformats.org/officeDocument/2006/relationships/tags" Target="../tags/tag1493.xml"/><Relationship Id="rId108" Type="http://schemas.openxmlformats.org/officeDocument/2006/relationships/tags" Target="../tags/tag1568.xml"/><Relationship Id="rId129" Type="http://schemas.openxmlformats.org/officeDocument/2006/relationships/tags" Target="../tags/tag1589.xml"/><Relationship Id="rId54" Type="http://schemas.openxmlformats.org/officeDocument/2006/relationships/tags" Target="../tags/tag1514.xml"/><Relationship Id="rId75" Type="http://schemas.openxmlformats.org/officeDocument/2006/relationships/tags" Target="../tags/tag1535.xml"/><Relationship Id="rId96" Type="http://schemas.openxmlformats.org/officeDocument/2006/relationships/tags" Target="../tags/tag1556.xml"/><Relationship Id="rId140" Type="http://schemas.openxmlformats.org/officeDocument/2006/relationships/tags" Target="../tags/tag1600.xml"/><Relationship Id="rId161" Type="http://schemas.openxmlformats.org/officeDocument/2006/relationships/tags" Target="../tags/tag1621.xml"/><Relationship Id="rId182" Type="http://schemas.openxmlformats.org/officeDocument/2006/relationships/tags" Target="../tags/tag1642.xml"/><Relationship Id="rId217" Type="http://schemas.openxmlformats.org/officeDocument/2006/relationships/tags" Target="../tags/tag1677.xml"/><Relationship Id="rId6" Type="http://schemas.openxmlformats.org/officeDocument/2006/relationships/tags" Target="../tags/tag1466.xml"/><Relationship Id="rId238" Type="http://schemas.openxmlformats.org/officeDocument/2006/relationships/tags" Target="../tags/tag1698.xml"/><Relationship Id="rId259" Type="http://schemas.openxmlformats.org/officeDocument/2006/relationships/tags" Target="../tags/tag1719.xml"/><Relationship Id="rId23" Type="http://schemas.openxmlformats.org/officeDocument/2006/relationships/tags" Target="../tags/tag1483.xml"/><Relationship Id="rId119" Type="http://schemas.openxmlformats.org/officeDocument/2006/relationships/tags" Target="../tags/tag1579.xml"/><Relationship Id="rId44" Type="http://schemas.openxmlformats.org/officeDocument/2006/relationships/tags" Target="../tags/tag1504.xml"/><Relationship Id="rId65" Type="http://schemas.openxmlformats.org/officeDocument/2006/relationships/tags" Target="../tags/tag1525.xml"/><Relationship Id="rId86" Type="http://schemas.openxmlformats.org/officeDocument/2006/relationships/tags" Target="../tags/tag1546.xml"/><Relationship Id="rId130" Type="http://schemas.openxmlformats.org/officeDocument/2006/relationships/tags" Target="../tags/tag1590.xml"/><Relationship Id="rId151" Type="http://schemas.openxmlformats.org/officeDocument/2006/relationships/tags" Target="../tags/tag1611.xml"/><Relationship Id="rId172" Type="http://schemas.openxmlformats.org/officeDocument/2006/relationships/tags" Target="../tags/tag1632.xml"/><Relationship Id="rId193" Type="http://schemas.openxmlformats.org/officeDocument/2006/relationships/tags" Target="../tags/tag1653.xml"/><Relationship Id="rId207" Type="http://schemas.openxmlformats.org/officeDocument/2006/relationships/tags" Target="../tags/tag1667.xml"/><Relationship Id="rId228" Type="http://schemas.openxmlformats.org/officeDocument/2006/relationships/tags" Target="../tags/tag1688.xml"/><Relationship Id="rId249" Type="http://schemas.openxmlformats.org/officeDocument/2006/relationships/tags" Target="../tags/tag1709.xml"/><Relationship Id="rId13" Type="http://schemas.openxmlformats.org/officeDocument/2006/relationships/tags" Target="../tags/tag1473.xml"/><Relationship Id="rId109" Type="http://schemas.openxmlformats.org/officeDocument/2006/relationships/tags" Target="../tags/tag1569.xml"/><Relationship Id="rId260" Type="http://schemas.openxmlformats.org/officeDocument/2006/relationships/tags" Target="../tags/tag1720.xml"/><Relationship Id="rId34" Type="http://schemas.openxmlformats.org/officeDocument/2006/relationships/tags" Target="../tags/tag1494.xml"/><Relationship Id="rId55" Type="http://schemas.openxmlformats.org/officeDocument/2006/relationships/tags" Target="../tags/tag1515.xml"/><Relationship Id="rId76" Type="http://schemas.openxmlformats.org/officeDocument/2006/relationships/tags" Target="../tags/tag1536.xml"/><Relationship Id="rId97" Type="http://schemas.openxmlformats.org/officeDocument/2006/relationships/tags" Target="../tags/tag1557.xml"/><Relationship Id="rId120" Type="http://schemas.openxmlformats.org/officeDocument/2006/relationships/tags" Target="../tags/tag1580.xml"/><Relationship Id="rId141" Type="http://schemas.openxmlformats.org/officeDocument/2006/relationships/tags" Target="../tags/tag1601.xml"/><Relationship Id="rId7" Type="http://schemas.openxmlformats.org/officeDocument/2006/relationships/tags" Target="../tags/tag1467.xml"/><Relationship Id="rId162" Type="http://schemas.openxmlformats.org/officeDocument/2006/relationships/tags" Target="../tags/tag1622.xml"/><Relationship Id="rId183" Type="http://schemas.openxmlformats.org/officeDocument/2006/relationships/tags" Target="../tags/tag1643.xml"/><Relationship Id="rId218" Type="http://schemas.openxmlformats.org/officeDocument/2006/relationships/tags" Target="../tags/tag1678.xml"/><Relationship Id="rId239" Type="http://schemas.openxmlformats.org/officeDocument/2006/relationships/tags" Target="../tags/tag1699.xml"/><Relationship Id="rId250" Type="http://schemas.openxmlformats.org/officeDocument/2006/relationships/tags" Target="../tags/tag1710.xml"/><Relationship Id="rId24" Type="http://schemas.openxmlformats.org/officeDocument/2006/relationships/tags" Target="../tags/tag1484.xml"/><Relationship Id="rId45" Type="http://schemas.openxmlformats.org/officeDocument/2006/relationships/tags" Target="../tags/tag1505.xml"/><Relationship Id="rId66" Type="http://schemas.openxmlformats.org/officeDocument/2006/relationships/tags" Target="../tags/tag1526.xml"/><Relationship Id="rId87" Type="http://schemas.openxmlformats.org/officeDocument/2006/relationships/tags" Target="../tags/tag1547.xml"/><Relationship Id="rId110" Type="http://schemas.openxmlformats.org/officeDocument/2006/relationships/tags" Target="../tags/tag1570.xml"/><Relationship Id="rId131" Type="http://schemas.openxmlformats.org/officeDocument/2006/relationships/tags" Target="../tags/tag1591.xml"/><Relationship Id="rId152" Type="http://schemas.openxmlformats.org/officeDocument/2006/relationships/tags" Target="../tags/tag1612.xml"/><Relationship Id="rId173" Type="http://schemas.openxmlformats.org/officeDocument/2006/relationships/tags" Target="../tags/tag1633.xml"/><Relationship Id="rId194" Type="http://schemas.openxmlformats.org/officeDocument/2006/relationships/tags" Target="../tags/tag1654.xml"/><Relationship Id="rId208" Type="http://schemas.openxmlformats.org/officeDocument/2006/relationships/tags" Target="../tags/tag1668.xml"/><Relationship Id="rId229" Type="http://schemas.openxmlformats.org/officeDocument/2006/relationships/tags" Target="../tags/tag1689.xml"/><Relationship Id="rId240" Type="http://schemas.openxmlformats.org/officeDocument/2006/relationships/tags" Target="../tags/tag1700.xml"/><Relationship Id="rId261" Type="http://schemas.openxmlformats.org/officeDocument/2006/relationships/tags" Target="../tags/tag1721.xml"/><Relationship Id="rId14" Type="http://schemas.openxmlformats.org/officeDocument/2006/relationships/tags" Target="../tags/tag1474.xml"/><Relationship Id="rId35" Type="http://schemas.openxmlformats.org/officeDocument/2006/relationships/tags" Target="../tags/tag1495.xml"/><Relationship Id="rId56" Type="http://schemas.openxmlformats.org/officeDocument/2006/relationships/tags" Target="../tags/tag1516.xml"/><Relationship Id="rId77" Type="http://schemas.openxmlformats.org/officeDocument/2006/relationships/tags" Target="../tags/tag1537.xml"/><Relationship Id="rId100" Type="http://schemas.openxmlformats.org/officeDocument/2006/relationships/tags" Target="../tags/tag1560.xml"/><Relationship Id="rId8" Type="http://schemas.openxmlformats.org/officeDocument/2006/relationships/tags" Target="../tags/tag1468.xml"/><Relationship Id="rId98" Type="http://schemas.openxmlformats.org/officeDocument/2006/relationships/tags" Target="../tags/tag1558.xml"/><Relationship Id="rId121" Type="http://schemas.openxmlformats.org/officeDocument/2006/relationships/tags" Target="../tags/tag1581.xml"/><Relationship Id="rId142" Type="http://schemas.openxmlformats.org/officeDocument/2006/relationships/tags" Target="../tags/tag1602.xml"/><Relationship Id="rId163" Type="http://schemas.openxmlformats.org/officeDocument/2006/relationships/tags" Target="../tags/tag1623.xml"/><Relationship Id="rId184" Type="http://schemas.openxmlformats.org/officeDocument/2006/relationships/tags" Target="../tags/tag1644.xml"/><Relationship Id="rId219" Type="http://schemas.openxmlformats.org/officeDocument/2006/relationships/tags" Target="../tags/tag1679.xml"/><Relationship Id="rId230" Type="http://schemas.openxmlformats.org/officeDocument/2006/relationships/tags" Target="../tags/tag1690.xml"/><Relationship Id="rId251" Type="http://schemas.openxmlformats.org/officeDocument/2006/relationships/tags" Target="../tags/tag1711.xml"/><Relationship Id="rId25" Type="http://schemas.openxmlformats.org/officeDocument/2006/relationships/tags" Target="../tags/tag1485.xml"/><Relationship Id="rId46" Type="http://schemas.openxmlformats.org/officeDocument/2006/relationships/tags" Target="../tags/tag1506.xml"/><Relationship Id="rId67" Type="http://schemas.openxmlformats.org/officeDocument/2006/relationships/tags" Target="../tags/tag1527.xml"/><Relationship Id="rId88" Type="http://schemas.openxmlformats.org/officeDocument/2006/relationships/tags" Target="../tags/tag1548.xml"/><Relationship Id="rId111" Type="http://schemas.openxmlformats.org/officeDocument/2006/relationships/tags" Target="../tags/tag1571.xml"/><Relationship Id="rId132" Type="http://schemas.openxmlformats.org/officeDocument/2006/relationships/tags" Target="../tags/tag1592.xml"/><Relationship Id="rId153" Type="http://schemas.openxmlformats.org/officeDocument/2006/relationships/tags" Target="../tags/tag1613.xml"/><Relationship Id="rId174" Type="http://schemas.openxmlformats.org/officeDocument/2006/relationships/tags" Target="../tags/tag1634.xml"/><Relationship Id="rId195" Type="http://schemas.openxmlformats.org/officeDocument/2006/relationships/tags" Target="../tags/tag1655.xml"/><Relationship Id="rId209" Type="http://schemas.openxmlformats.org/officeDocument/2006/relationships/tags" Target="../tags/tag1669.xml"/><Relationship Id="rId220" Type="http://schemas.openxmlformats.org/officeDocument/2006/relationships/tags" Target="../tags/tag1680.xml"/><Relationship Id="rId241" Type="http://schemas.openxmlformats.org/officeDocument/2006/relationships/tags" Target="../tags/tag1701.xml"/><Relationship Id="rId15" Type="http://schemas.openxmlformats.org/officeDocument/2006/relationships/tags" Target="../tags/tag1475.xml"/><Relationship Id="rId36" Type="http://schemas.openxmlformats.org/officeDocument/2006/relationships/tags" Target="../tags/tag1496.xml"/><Relationship Id="rId57" Type="http://schemas.openxmlformats.org/officeDocument/2006/relationships/tags" Target="../tags/tag1517.xml"/><Relationship Id="rId262" Type="http://schemas.openxmlformats.org/officeDocument/2006/relationships/tags" Target="../tags/tag1722.xml"/><Relationship Id="rId78" Type="http://schemas.openxmlformats.org/officeDocument/2006/relationships/tags" Target="../tags/tag1538.xml"/><Relationship Id="rId99" Type="http://schemas.openxmlformats.org/officeDocument/2006/relationships/tags" Target="../tags/tag1559.xml"/><Relationship Id="rId101" Type="http://schemas.openxmlformats.org/officeDocument/2006/relationships/tags" Target="../tags/tag1561.xml"/><Relationship Id="rId122" Type="http://schemas.openxmlformats.org/officeDocument/2006/relationships/tags" Target="../tags/tag1582.xml"/><Relationship Id="rId143" Type="http://schemas.openxmlformats.org/officeDocument/2006/relationships/tags" Target="../tags/tag1603.xml"/><Relationship Id="rId164" Type="http://schemas.openxmlformats.org/officeDocument/2006/relationships/tags" Target="../tags/tag1624.xml"/><Relationship Id="rId185" Type="http://schemas.openxmlformats.org/officeDocument/2006/relationships/tags" Target="../tags/tag1645.xml"/><Relationship Id="rId9" Type="http://schemas.openxmlformats.org/officeDocument/2006/relationships/tags" Target="../tags/tag1469.xml"/><Relationship Id="rId210" Type="http://schemas.openxmlformats.org/officeDocument/2006/relationships/tags" Target="../tags/tag1670.xml"/><Relationship Id="rId26" Type="http://schemas.openxmlformats.org/officeDocument/2006/relationships/tags" Target="../tags/tag1486.xml"/><Relationship Id="rId231" Type="http://schemas.openxmlformats.org/officeDocument/2006/relationships/tags" Target="../tags/tag1691.xml"/><Relationship Id="rId252" Type="http://schemas.openxmlformats.org/officeDocument/2006/relationships/tags" Target="../tags/tag1712.xml"/><Relationship Id="rId47" Type="http://schemas.openxmlformats.org/officeDocument/2006/relationships/tags" Target="../tags/tag1507.xml"/><Relationship Id="rId68" Type="http://schemas.openxmlformats.org/officeDocument/2006/relationships/tags" Target="../tags/tag1528.xml"/><Relationship Id="rId89" Type="http://schemas.openxmlformats.org/officeDocument/2006/relationships/tags" Target="../tags/tag1549.xml"/><Relationship Id="rId112" Type="http://schemas.openxmlformats.org/officeDocument/2006/relationships/tags" Target="../tags/tag1572.xml"/><Relationship Id="rId133" Type="http://schemas.openxmlformats.org/officeDocument/2006/relationships/tags" Target="../tags/tag1593.xml"/><Relationship Id="rId154" Type="http://schemas.openxmlformats.org/officeDocument/2006/relationships/tags" Target="../tags/tag1614.xml"/><Relationship Id="rId175" Type="http://schemas.openxmlformats.org/officeDocument/2006/relationships/tags" Target="../tags/tag1635.xml"/><Relationship Id="rId196" Type="http://schemas.openxmlformats.org/officeDocument/2006/relationships/tags" Target="../tags/tag1656.xml"/><Relationship Id="rId200" Type="http://schemas.openxmlformats.org/officeDocument/2006/relationships/tags" Target="../tags/tag1660.xml"/><Relationship Id="rId16" Type="http://schemas.openxmlformats.org/officeDocument/2006/relationships/tags" Target="../tags/tag1476.xml"/><Relationship Id="rId221" Type="http://schemas.openxmlformats.org/officeDocument/2006/relationships/tags" Target="../tags/tag1681.xml"/><Relationship Id="rId242" Type="http://schemas.openxmlformats.org/officeDocument/2006/relationships/tags" Target="../tags/tag1702.xml"/><Relationship Id="rId263" Type="http://schemas.openxmlformats.org/officeDocument/2006/relationships/tags" Target="../tags/tag1723.xml"/><Relationship Id="rId37" Type="http://schemas.openxmlformats.org/officeDocument/2006/relationships/tags" Target="../tags/tag1497.xml"/><Relationship Id="rId58" Type="http://schemas.openxmlformats.org/officeDocument/2006/relationships/tags" Target="../tags/tag1518.xml"/><Relationship Id="rId79" Type="http://schemas.openxmlformats.org/officeDocument/2006/relationships/tags" Target="../tags/tag1539.xml"/><Relationship Id="rId102" Type="http://schemas.openxmlformats.org/officeDocument/2006/relationships/tags" Target="../tags/tag1562.xml"/><Relationship Id="rId123" Type="http://schemas.openxmlformats.org/officeDocument/2006/relationships/tags" Target="../tags/tag1583.xml"/><Relationship Id="rId144" Type="http://schemas.openxmlformats.org/officeDocument/2006/relationships/tags" Target="../tags/tag1604.xml"/><Relationship Id="rId90" Type="http://schemas.openxmlformats.org/officeDocument/2006/relationships/tags" Target="../tags/tag1550.xml"/><Relationship Id="rId165" Type="http://schemas.openxmlformats.org/officeDocument/2006/relationships/tags" Target="../tags/tag1625.xml"/><Relationship Id="rId186" Type="http://schemas.openxmlformats.org/officeDocument/2006/relationships/tags" Target="../tags/tag1646.xml"/><Relationship Id="rId211" Type="http://schemas.openxmlformats.org/officeDocument/2006/relationships/tags" Target="../tags/tag1671.xml"/><Relationship Id="rId232" Type="http://schemas.openxmlformats.org/officeDocument/2006/relationships/tags" Target="../tags/tag1692.xml"/><Relationship Id="rId253" Type="http://schemas.openxmlformats.org/officeDocument/2006/relationships/tags" Target="../tags/tag1713.xml"/><Relationship Id="rId27" Type="http://schemas.openxmlformats.org/officeDocument/2006/relationships/tags" Target="../tags/tag1487.xml"/><Relationship Id="rId48" Type="http://schemas.openxmlformats.org/officeDocument/2006/relationships/tags" Target="../tags/tag1508.xml"/><Relationship Id="rId69" Type="http://schemas.openxmlformats.org/officeDocument/2006/relationships/tags" Target="../tags/tag1529.xml"/><Relationship Id="rId113" Type="http://schemas.openxmlformats.org/officeDocument/2006/relationships/tags" Target="../tags/tag1573.xml"/><Relationship Id="rId134" Type="http://schemas.openxmlformats.org/officeDocument/2006/relationships/tags" Target="../tags/tag1594.xml"/><Relationship Id="rId80" Type="http://schemas.openxmlformats.org/officeDocument/2006/relationships/tags" Target="../tags/tag1540.xml"/><Relationship Id="rId155" Type="http://schemas.openxmlformats.org/officeDocument/2006/relationships/tags" Target="../tags/tag1615.xml"/><Relationship Id="rId176" Type="http://schemas.openxmlformats.org/officeDocument/2006/relationships/tags" Target="../tags/tag1636.xml"/><Relationship Id="rId197" Type="http://schemas.openxmlformats.org/officeDocument/2006/relationships/tags" Target="../tags/tag1657.xml"/><Relationship Id="rId201" Type="http://schemas.openxmlformats.org/officeDocument/2006/relationships/tags" Target="../tags/tag1661.xml"/><Relationship Id="rId222" Type="http://schemas.openxmlformats.org/officeDocument/2006/relationships/tags" Target="../tags/tag1682.xml"/><Relationship Id="rId243" Type="http://schemas.openxmlformats.org/officeDocument/2006/relationships/tags" Target="../tags/tag1703.xml"/><Relationship Id="rId264" Type="http://schemas.openxmlformats.org/officeDocument/2006/relationships/tags" Target="../tags/tag1724.xml"/><Relationship Id="rId17" Type="http://schemas.openxmlformats.org/officeDocument/2006/relationships/tags" Target="../tags/tag1477.xml"/><Relationship Id="rId38" Type="http://schemas.openxmlformats.org/officeDocument/2006/relationships/tags" Target="../tags/tag1498.xml"/><Relationship Id="rId59" Type="http://schemas.openxmlformats.org/officeDocument/2006/relationships/tags" Target="../tags/tag1519.xml"/><Relationship Id="rId103" Type="http://schemas.openxmlformats.org/officeDocument/2006/relationships/tags" Target="../tags/tag1563.xml"/><Relationship Id="rId124" Type="http://schemas.openxmlformats.org/officeDocument/2006/relationships/tags" Target="../tags/tag1584.xml"/><Relationship Id="rId70" Type="http://schemas.openxmlformats.org/officeDocument/2006/relationships/tags" Target="../tags/tag1530.xml"/><Relationship Id="rId91" Type="http://schemas.openxmlformats.org/officeDocument/2006/relationships/tags" Target="../tags/tag1551.xml"/><Relationship Id="rId145" Type="http://schemas.openxmlformats.org/officeDocument/2006/relationships/tags" Target="../tags/tag1605.xml"/><Relationship Id="rId166" Type="http://schemas.openxmlformats.org/officeDocument/2006/relationships/tags" Target="../tags/tag1626.xml"/><Relationship Id="rId187" Type="http://schemas.openxmlformats.org/officeDocument/2006/relationships/tags" Target="../tags/tag1647.xml"/><Relationship Id="rId1" Type="http://schemas.openxmlformats.org/officeDocument/2006/relationships/tags" Target="../tags/tag1461.xml"/><Relationship Id="rId212" Type="http://schemas.openxmlformats.org/officeDocument/2006/relationships/tags" Target="../tags/tag1672.xml"/><Relationship Id="rId233" Type="http://schemas.openxmlformats.org/officeDocument/2006/relationships/tags" Target="../tags/tag1693.xml"/><Relationship Id="rId254" Type="http://schemas.openxmlformats.org/officeDocument/2006/relationships/tags" Target="../tags/tag1714.xml"/><Relationship Id="rId28" Type="http://schemas.openxmlformats.org/officeDocument/2006/relationships/tags" Target="../tags/tag1488.xml"/><Relationship Id="rId49" Type="http://schemas.openxmlformats.org/officeDocument/2006/relationships/tags" Target="../tags/tag1509.xml"/><Relationship Id="rId114" Type="http://schemas.openxmlformats.org/officeDocument/2006/relationships/tags" Target="../tags/tag1574.xml"/><Relationship Id="rId60" Type="http://schemas.openxmlformats.org/officeDocument/2006/relationships/tags" Target="../tags/tag1520.xml"/><Relationship Id="rId81" Type="http://schemas.openxmlformats.org/officeDocument/2006/relationships/tags" Target="../tags/tag1541.xml"/><Relationship Id="rId135" Type="http://schemas.openxmlformats.org/officeDocument/2006/relationships/tags" Target="../tags/tag1595.xml"/><Relationship Id="rId156" Type="http://schemas.openxmlformats.org/officeDocument/2006/relationships/tags" Target="../tags/tag1616.xml"/><Relationship Id="rId177" Type="http://schemas.openxmlformats.org/officeDocument/2006/relationships/tags" Target="../tags/tag1637.xml"/><Relationship Id="rId198" Type="http://schemas.openxmlformats.org/officeDocument/2006/relationships/tags" Target="../tags/tag1658.xml"/><Relationship Id="rId202" Type="http://schemas.openxmlformats.org/officeDocument/2006/relationships/tags" Target="../tags/tag1662.xml"/><Relationship Id="rId223" Type="http://schemas.openxmlformats.org/officeDocument/2006/relationships/tags" Target="../tags/tag1683.xml"/><Relationship Id="rId244" Type="http://schemas.openxmlformats.org/officeDocument/2006/relationships/tags" Target="../tags/tag1704.xml"/><Relationship Id="rId18" Type="http://schemas.openxmlformats.org/officeDocument/2006/relationships/tags" Target="../tags/tag1478.xml"/><Relationship Id="rId39" Type="http://schemas.openxmlformats.org/officeDocument/2006/relationships/tags" Target="../tags/tag1499.xml"/><Relationship Id="rId265" Type="http://schemas.openxmlformats.org/officeDocument/2006/relationships/tags" Target="../tags/tag1725.xml"/><Relationship Id="rId50" Type="http://schemas.openxmlformats.org/officeDocument/2006/relationships/tags" Target="../tags/tag1510.xml"/><Relationship Id="rId104" Type="http://schemas.openxmlformats.org/officeDocument/2006/relationships/tags" Target="../tags/tag1564.xml"/><Relationship Id="rId125" Type="http://schemas.openxmlformats.org/officeDocument/2006/relationships/tags" Target="../tags/tag1585.xml"/><Relationship Id="rId146" Type="http://schemas.openxmlformats.org/officeDocument/2006/relationships/tags" Target="../tags/tag1606.xml"/><Relationship Id="rId167" Type="http://schemas.openxmlformats.org/officeDocument/2006/relationships/tags" Target="../tags/tag1627.xml"/><Relationship Id="rId188" Type="http://schemas.openxmlformats.org/officeDocument/2006/relationships/tags" Target="../tags/tag1648.xml"/><Relationship Id="rId71" Type="http://schemas.openxmlformats.org/officeDocument/2006/relationships/tags" Target="../tags/tag1531.xml"/><Relationship Id="rId92" Type="http://schemas.openxmlformats.org/officeDocument/2006/relationships/tags" Target="../tags/tag1552.xml"/><Relationship Id="rId213" Type="http://schemas.openxmlformats.org/officeDocument/2006/relationships/tags" Target="../tags/tag1673.xml"/><Relationship Id="rId234" Type="http://schemas.openxmlformats.org/officeDocument/2006/relationships/tags" Target="../tags/tag1694.xml"/><Relationship Id="rId2" Type="http://schemas.openxmlformats.org/officeDocument/2006/relationships/tags" Target="../tags/tag1462.xml"/><Relationship Id="rId29" Type="http://schemas.openxmlformats.org/officeDocument/2006/relationships/tags" Target="../tags/tag1489.xml"/><Relationship Id="rId255" Type="http://schemas.openxmlformats.org/officeDocument/2006/relationships/tags" Target="../tags/tag1715.xml"/><Relationship Id="rId40" Type="http://schemas.openxmlformats.org/officeDocument/2006/relationships/tags" Target="../tags/tag1500.xml"/><Relationship Id="rId115" Type="http://schemas.openxmlformats.org/officeDocument/2006/relationships/tags" Target="../tags/tag1575.xml"/><Relationship Id="rId136" Type="http://schemas.openxmlformats.org/officeDocument/2006/relationships/tags" Target="../tags/tag1596.xml"/><Relationship Id="rId157" Type="http://schemas.openxmlformats.org/officeDocument/2006/relationships/tags" Target="../tags/tag1617.xml"/><Relationship Id="rId178" Type="http://schemas.openxmlformats.org/officeDocument/2006/relationships/tags" Target="../tags/tag1638.xml"/><Relationship Id="rId61" Type="http://schemas.openxmlformats.org/officeDocument/2006/relationships/tags" Target="../tags/tag1521.xml"/><Relationship Id="rId82" Type="http://schemas.openxmlformats.org/officeDocument/2006/relationships/tags" Target="../tags/tag1542.xml"/><Relationship Id="rId199" Type="http://schemas.openxmlformats.org/officeDocument/2006/relationships/tags" Target="../tags/tag1659.xml"/><Relationship Id="rId203" Type="http://schemas.openxmlformats.org/officeDocument/2006/relationships/tags" Target="../tags/tag1663.xml"/><Relationship Id="rId19" Type="http://schemas.openxmlformats.org/officeDocument/2006/relationships/tags" Target="../tags/tag1479.xml"/><Relationship Id="rId224" Type="http://schemas.openxmlformats.org/officeDocument/2006/relationships/tags" Target="../tags/tag1684.xml"/><Relationship Id="rId245" Type="http://schemas.openxmlformats.org/officeDocument/2006/relationships/tags" Target="../tags/tag1705.xml"/><Relationship Id="rId266" Type="http://schemas.openxmlformats.org/officeDocument/2006/relationships/tags" Target="../tags/tag1726.xml"/><Relationship Id="rId30" Type="http://schemas.openxmlformats.org/officeDocument/2006/relationships/tags" Target="../tags/tag1490.xml"/><Relationship Id="rId105" Type="http://schemas.openxmlformats.org/officeDocument/2006/relationships/tags" Target="../tags/tag1565.xml"/><Relationship Id="rId126" Type="http://schemas.openxmlformats.org/officeDocument/2006/relationships/tags" Target="../tags/tag1586.xml"/><Relationship Id="rId147" Type="http://schemas.openxmlformats.org/officeDocument/2006/relationships/tags" Target="../tags/tag1607.xml"/><Relationship Id="rId168" Type="http://schemas.openxmlformats.org/officeDocument/2006/relationships/tags" Target="../tags/tag1628.xml"/><Relationship Id="rId51" Type="http://schemas.openxmlformats.org/officeDocument/2006/relationships/tags" Target="../tags/tag1511.xml"/><Relationship Id="rId72" Type="http://schemas.openxmlformats.org/officeDocument/2006/relationships/tags" Target="../tags/tag1532.xml"/><Relationship Id="rId93" Type="http://schemas.openxmlformats.org/officeDocument/2006/relationships/tags" Target="../tags/tag1553.xml"/><Relationship Id="rId189" Type="http://schemas.openxmlformats.org/officeDocument/2006/relationships/tags" Target="../tags/tag1649.xml"/><Relationship Id="rId3" Type="http://schemas.openxmlformats.org/officeDocument/2006/relationships/tags" Target="../tags/tag1463.xml"/><Relationship Id="rId214" Type="http://schemas.openxmlformats.org/officeDocument/2006/relationships/tags" Target="../tags/tag1674.xml"/><Relationship Id="rId235" Type="http://schemas.openxmlformats.org/officeDocument/2006/relationships/tags" Target="../tags/tag1695.xml"/><Relationship Id="rId256" Type="http://schemas.openxmlformats.org/officeDocument/2006/relationships/tags" Target="../tags/tag1716.xml"/><Relationship Id="rId116" Type="http://schemas.openxmlformats.org/officeDocument/2006/relationships/tags" Target="../tags/tag1576.xml"/><Relationship Id="rId137" Type="http://schemas.openxmlformats.org/officeDocument/2006/relationships/tags" Target="../tags/tag1597.xml"/><Relationship Id="rId158" Type="http://schemas.openxmlformats.org/officeDocument/2006/relationships/tags" Target="../tags/tag1618.xml"/><Relationship Id="rId20" Type="http://schemas.openxmlformats.org/officeDocument/2006/relationships/tags" Target="../tags/tag1480.xml"/><Relationship Id="rId41" Type="http://schemas.openxmlformats.org/officeDocument/2006/relationships/tags" Target="../tags/tag1501.xml"/><Relationship Id="rId62" Type="http://schemas.openxmlformats.org/officeDocument/2006/relationships/tags" Target="../tags/tag1522.xml"/><Relationship Id="rId83" Type="http://schemas.openxmlformats.org/officeDocument/2006/relationships/tags" Target="../tags/tag1543.xml"/><Relationship Id="rId179" Type="http://schemas.openxmlformats.org/officeDocument/2006/relationships/tags" Target="../tags/tag1639.xml"/><Relationship Id="rId190" Type="http://schemas.openxmlformats.org/officeDocument/2006/relationships/tags" Target="../tags/tag1650.xml"/><Relationship Id="rId204" Type="http://schemas.openxmlformats.org/officeDocument/2006/relationships/tags" Target="../tags/tag1664.xml"/><Relationship Id="rId225" Type="http://schemas.openxmlformats.org/officeDocument/2006/relationships/tags" Target="../tags/tag1685.xml"/><Relationship Id="rId246" Type="http://schemas.openxmlformats.org/officeDocument/2006/relationships/tags" Target="../tags/tag1706.xml"/><Relationship Id="rId267" Type="http://schemas.openxmlformats.org/officeDocument/2006/relationships/slideLayout" Target="../slideLayouts/slideLayout1.xml"/><Relationship Id="rId106" Type="http://schemas.openxmlformats.org/officeDocument/2006/relationships/tags" Target="../tags/tag1566.xml"/><Relationship Id="rId127" Type="http://schemas.openxmlformats.org/officeDocument/2006/relationships/tags" Target="../tags/tag1587.xml"/><Relationship Id="rId10" Type="http://schemas.openxmlformats.org/officeDocument/2006/relationships/tags" Target="../tags/tag1470.xml"/><Relationship Id="rId31" Type="http://schemas.openxmlformats.org/officeDocument/2006/relationships/tags" Target="../tags/tag1491.xml"/><Relationship Id="rId52" Type="http://schemas.openxmlformats.org/officeDocument/2006/relationships/tags" Target="../tags/tag1512.xml"/><Relationship Id="rId73" Type="http://schemas.openxmlformats.org/officeDocument/2006/relationships/tags" Target="../tags/tag1533.xml"/><Relationship Id="rId94" Type="http://schemas.openxmlformats.org/officeDocument/2006/relationships/tags" Target="../tags/tag1554.xml"/><Relationship Id="rId148" Type="http://schemas.openxmlformats.org/officeDocument/2006/relationships/tags" Target="../tags/tag1608.xml"/><Relationship Id="rId169" Type="http://schemas.openxmlformats.org/officeDocument/2006/relationships/tags" Target="../tags/tag1629.xml"/><Relationship Id="rId4" Type="http://schemas.openxmlformats.org/officeDocument/2006/relationships/tags" Target="../tags/tag1464.xml"/><Relationship Id="rId180" Type="http://schemas.openxmlformats.org/officeDocument/2006/relationships/tags" Target="../tags/tag1640.xml"/><Relationship Id="rId215" Type="http://schemas.openxmlformats.org/officeDocument/2006/relationships/tags" Target="../tags/tag1675.xml"/><Relationship Id="rId236" Type="http://schemas.openxmlformats.org/officeDocument/2006/relationships/tags" Target="../tags/tag1696.xml"/><Relationship Id="rId257" Type="http://schemas.openxmlformats.org/officeDocument/2006/relationships/tags" Target="../tags/tag1717.xml"/><Relationship Id="rId42" Type="http://schemas.openxmlformats.org/officeDocument/2006/relationships/tags" Target="../tags/tag1502.xml"/><Relationship Id="rId84" Type="http://schemas.openxmlformats.org/officeDocument/2006/relationships/tags" Target="../tags/tag1544.xml"/><Relationship Id="rId138" Type="http://schemas.openxmlformats.org/officeDocument/2006/relationships/tags" Target="../tags/tag1598.xml"/><Relationship Id="rId191" Type="http://schemas.openxmlformats.org/officeDocument/2006/relationships/tags" Target="../tags/tag1651.xml"/><Relationship Id="rId205" Type="http://schemas.openxmlformats.org/officeDocument/2006/relationships/tags" Target="../tags/tag1665.xml"/><Relationship Id="rId247" Type="http://schemas.openxmlformats.org/officeDocument/2006/relationships/tags" Target="../tags/tag17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8" cstate="print"/>
          <a:srcRect l="13333" t="28800" r="11333" b="53333"/>
          <a:stretch>
            <a:fillRect/>
          </a:stretch>
        </p:blipFill>
        <p:spPr bwMode="auto">
          <a:xfrm>
            <a:off x="691333" y="33453"/>
            <a:ext cx="10332678" cy="153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14" name="SMARTInkShape-Group54"/>
          <p:cNvGrpSpPr/>
          <p:nvPr/>
        </p:nvGrpSpPr>
        <p:grpSpPr>
          <a:xfrm>
            <a:off x="7766050" y="5627046"/>
            <a:ext cx="1175820" cy="807457"/>
            <a:chOff x="7766050" y="5627046"/>
            <a:chExt cx="1175820" cy="807457"/>
          </a:xfrm>
        </p:grpSpPr>
        <p:sp>
          <p:nvSpPr>
            <p:cNvPr id="1102" name="SMARTInkShape-252"/>
            <p:cNvSpPr/>
            <p:nvPr>
              <p:custDataLst>
                <p:tags r:id="rId105"/>
              </p:custDataLst>
            </p:nvPr>
          </p:nvSpPr>
          <p:spPr>
            <a:xfrm>
              <a:off x="8883650" y="6153150"/>
              <a:ext cx="58220" cy="228601"/>
            </a:xfrm>
            <a:custGeom>
              <a:avLst/>
              <a:gdLst/>
              <a:ahLst/>
              <a:cxnLst/>
              <a:rect l="0" t="0" r="0" b="0"/>
              <a:pathLst>
                <a:path w="58220" h="228601">
                  <a:moveTo>
                    <a:pt x="0" y="0"/>
                  </a:moveTo>
                  <a:lnTo>
                    <a:pt x="0" y="0"/>
                  </a:lnTo>
                  <a:lnTo>
                    <a:pt x="10670" y="14434"/>
                  </a:lnTo>
                  <a:lnTo>
                    <a:pt x="32603" y="57022"/>
                  </a:lnTo>
                  <a:lnTo>
                    <a:pt x="51052" y="101954"/>
                  </a:lnTo>
                  <a:lnTo>
                    <a:pt x="57970" y="134448"/>
                  </a:lnTo>
                  <a:lnTo>
                    <a:pt x="58219" y="166999"/>
                  </a:lnTo>
                  <a:lnTo>
                    <a:pt x="45315" y="208153"/>
                  </a:lnTo>
                  <a:lnTo>
                    <a:pt x="381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SMARTInkShape-253"/>
            <p:cNvSpPr/>
            <p:nvPr>
              <p:custDataLst>
                <p:tags r:id="rId106"/>
              </p:custDataLst>
            </p:nvPr>
          </p:nvSpPr>
          <p:spPr>
            <a:xfrm>
              <a:off x="8745895" y="6250010"/>
              <a:ext cx="112356" cy="113220"/>
            </a:xfrm>
            <a:custGeom>
              <a:avLst/>
              <a:gdLst/>
              <a:ahLst/>
              <a:cxnLst/>
              <a:rect l="0" t="0" r="0" b="0"/>
              <a:pathLst>
                <a:path w="112356" h="113220">
                  <a:moveTo>
                    <a:pt x="86955" y="55540"/>
                  </a:moveTo>
                  <a:lnTo>
                    <a:pt x="86955" y="55540"/>
                  </a:lnTo>
                  <a:lnTo>
                    <a:pt x="86953" y="46701"/>
                  </a:lnTo>
                  <a:lnTo>
                    <a:pt x="85543" y="45414"/>
                  </a:lnTo>
                  <a:lnTo>
                    <a:pt x="80212" y="43984"/>
                  </a:lnTo>
                  <a:lnTo>
                    <a:pt x="75022" y="39585"/>
                  </a:lnTo>
                  <a:lnTo>
                    <a:pt x="53342" y="6536"/>
                  </a:lnTo>
                  <a:lnTo>
                    <a:pt x="46617" y="2011"/>
                  </a:lnTo>
                  <a:lnTo>
                    <a:pt x="41275" y="0"/>
                  </a:lnTo>
                  <a:lnTo>
                    <a:pt x="34667" y="988"/>
                  </a:lnTo>
                  <a:lnTo>
                    <a:pt x="30930" y="2237"/>
                  </a:lnTo>
                  <a:lnTo>
                    <a:pt x="15557" y="17482"/>
                  </a:lnTo>
                  <a:lnTo>
                    <a:pt x="4339" y="46615"/>
                  </a:lnTo>
                  <a:lnTo>
                    <a:pt x="0" y="87200"/>
                  </a:lnTo>
                  <a:lnTo>
                    <a:pt x="1977" y="100420"/>
                  </a:lnTo>
                  <a:lnTo>
                    <a:pt x="7089" y="109118"/>
                  </a:lnTo>
                  <a:lnTo>
                    <a:pt x="10427" y="112425"/>
                  </a:lnTo>
                  <a:lnTo>
                    <a:pt x="13358" y="113219"/>
                  </a:lnTo>
                  <a:lnTo>
                    <a:pt x="16019" y="112337"/>
                  </a:lnTo>
                  <a:lnTo>
                    <a:pt x="28728" y="100782"/>
                  </a:lnTo>
                  <a:lnTo>
                    <a:pt x="50887" y="55166"/>
                  </a:lnTo>
                  <a:lnTo>
                    <a:pt x="53032" y="53880"/>
                  </a:lnTo>
                  <a:lnTo>
                    <a:pt x="55168" y="53728"/>
                  </a:lnTo>
                  <a:lnTo>
                    <a:pt x="60833" y="56145"/>
                  </a:lnTo>
                  <a:lnTo>
                    <a:pt x="75217" y="66146"/>
                  </a:lnTo>
                  <a:lnTo>
                    <a:pt x="112355" y="106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SMARTInkShape-254"/>
            <p:cNvSpPr/>
            <p:nvPr>
              <p:custDataLst>
                <p:tags r:id="rId107"/>
              </p:custDataLst>
            </p:nvPr>
          </p:nvSpPr>
          <p:spPr>
            <a:xfrm>
              <a:off x="8547983" y="6324600"/>
              <a:ext cx="68968" cy="6351"/>
            </a:xfrm>
            <a:custGeom>
              <a:avLst/>
              <a:gdLst/>
              <a:ahLst/>
              <a:cxnLst/>
              <a:rect l="0" t="0" r="0" b="0"/>
              <a:pathLst>
                <a:path w="689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2749" y="6350"/>
                  </a:lnTo>
                  <a:lnTo>
                    <a:pt x="22687" y="1324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SMARTInkShape-255"/>
            <p:cNvSpPr/>
            <p:nvPr>
              <p:custDataLst>
                <p:tags r:id="rId108"/>
              </p:custDataLst>
            </p:nvPr>
          </p:nvSpPr>
          <p:spPr>
            <a:xfrm>
              <a:off x="8318500" y="6185783"/>
              <a:ext cx="103640" cy="201582"/>
            </a:xfrm>
            <a:custGeom>
              <a:avLst/>
              <a:gdLst/>
              <a:ahLst/>
              <a:cxnLst/>
              <a:rect l="0" t="0" r="0" b="0"/>
              <a:pathLst>
                <a:path w="103640" h="201582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2" y="411"/>
                  </a:lnTo>
                  <a:lnTo>
                    <a:pt x="8115" y="8023"/>
                  </a:lnTo>
                  <a:lnTo>
                    <a:pt x="9643" y="11403"/>
                  </a:lnTo>
                  <a:lnTo>
                    <a:pt x="12297" y="48669"/>
                  </a:lnTo>
                  <a:lnTo>
                    <a:pt x="15991" y="95374"/>
                  </a:lnTo>
                  <a:lnTo>
                    <a:pt x="18143" y="132765"/>
                  </a:lnTo>
                  <a:lnTo>
                    <a:pt x="20813" y="178429"/>
                  </a:lnTo>
                  <a:lnTo>
                    <a:pt x="24493" y="192502"/>
                  </a:lnTo>
                  <a:lnTo>
                    <a:pt x="24795" y="192952"/>
                  </a:lnTo>
                  <a:lnTo>
                    <a:pt x="24997" y="192546"/>
                  </a:lnTo>
                  <a:lnTo>
                    <a:pt x="29152" y="152030"/>
                  </a:lnTo>
                  <a:lnTo>
                    <a:pt x="39704" y="132960"/>
                  </a:lnTo>
                  <a:lnTo>
                    <a:pt x="49785" y="124773"/>
                  </a:lnTo>
                  <a:lnTo>
                    <a:pt x="53651" y="123810"/>
                  </a:lnTo>
                  <a:lnTo>
                    <a:pt x="61709" y="124622"/>
                  </a:lnTo>
                  <a:lnTo>
                    <a:pt x="68114" y="127334"/>
                  </a:lnTo>
                  <a:lnTo>
                    <a:pt x="102541" y="158861"/>
                  </a:lnTo>
                  <a:lnTo>
                    <a:pt x="103639" y="162057"/>
                  </a:lnTo>
                  <a:lnTo>
                    <a:pt x="102977" y="169372"/>
                  </a:lnTo>
                  <a:lnTo>
                    <a:pt x="98637" y="181423"/>
                  </a:lnTo>
                  <a:lnTo>
                    <a:pt x="89512" y="193931"/>
                  </a:lnTo>
                  <a:lnTo>
                    <a:pt x="79999" y="198590"/>
                  </a:lnTo>
                  <a:lnTo>
                    <a:pt x="60016" y="201581"/>
                  </a:lnTo>
                  <a:lnTo>
                    <a:pt x="30025" y="196210"/>
                  </a:lnTo>
                  <a:lnTo>
                    <a:pt x="28483" y="195423"/>
                  </a:lnTo>
                  <a:lnTo>
                    <a:pt x="27455" y="194193"/>
                  </a:lnTo>
                  <a:lnTo>
                    <a:pt x="254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SMARTInkShape-256"/>
            <p:cNvSpPr/>
            <p:nvPr>
              <p:custDataLst>
                <p:tags r:id="rId109"/>
              </p:custDataLst>
            </p:nvPr>
          </p:nvSpPr>
          <p:spPr>
            <a:xfrm>
              <a:off x="8147272" y="6191512"/>
              <a:ext cx="56929" cy="242991"/>
            </a:xfrm>
            <a:custGeom>
              <a:avLst/>
              <a:gdLst/>
              <a:ahLst/>
              <a:cxnLst/>
              <a:rect l="0" t="0" r="0" b="0"/>
              <a:pathLst>
                <a:path w="56929" h="242991">
                  <a:moveTo>
                    <a:pt x="56928" y="6088"/>
                  </a:moveTo>
                  <a:lnTo>
                    <a:pt x="56928" y="6088"/>
                  </a:lnTo>
                  <a:lnTo>
                    <a:pt x="53557" y="2717"/>
                  </a:lnTo>
                  <a:lnTo>
                    <a:pt x="50021" y="1062"/>
                  </a:lnTo>
                  <a:lnTo>
                    <a:pt x="45371" y="0"/>
                  </a:lnTo>
                  <a:lnTo>
                    <a:pt x="34453" y="3187"/>
                  </a:lnTo>
                  <a:lnTo>
                    <a:pt x="25538" y="12324"/>
                  </a:lnTo>
                  <a:lnTo>
                    <a:pt x="8315" y="44557"/>
                  </a:lnTo>
                  <a:lnTo>
                    <a:pt x="2307" y="81300"/>
                  </a:lnTo>
                  <a:lnTo>
                    <a:pt x="528" y="126836"/>
                  </a:lnTo>
                  <a:lnTo>
                    <a:pt x="0" y="172707"/>
                  </a:lnTo>
                  <a:lnTo>
                    <a:pt x="4891" y="216539"/>
                  </a:lnTo>
                  <a:lnTo>
                    <a:pt x="8636" y="232267"/>
                  </a:lnTo>
                  <a:lnTo>
                    <a:pt x="12033" y="237307"/>
                  </a:lnTo>
                  <a:lnTo>
                    <a:pt x="16414" y="240667"/>
                  </a:lnTo>
                  <a:lnTo>
                    <a:pt x="21453" y="242908"/>
                  </a:lnTo>
                  <a:lnTo>
                    <a:pt x="26221" y="242990"/>
                  </a:lnTo>
                  <a:lnTo>
                    <a:pt x="44228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SMARTInkShape-257"/>
            <p:cNvSpPr/>
            <p:nvPr>
              <p:custDataLst>
                <p:tags r:id="rId110"/>
              </p:custDataLst>
            </p:nvPr>
          </p:nvSpPr>
          <p:spPr>
            <a:xfrm>
              <a:off x="7874000" y="6242127"/>
              <a:ext cx="93929" cy="188719"/>
            </a:xfrm>
            <a:custGeom>
              <a:avLst/>
              <a:gdLst/>
              <a:ahLst/>
              <a:cxnLst/>
              <a:rect l="0" t="0" r="0" b="0"/>
              <a:pathLst>
                <a:path w="93929" h="188719">
                  <a:moveTo>
                    <a:pt x="0" y="6273"/>
                  </a:moveTo>
                  <a:lnTo>
                    <a:pt x="0" y="6273"/>
                  </a:lnTo>
                  <a:lnTo>
                    <a:pt x="20723" y="1247"/>
                  </a:lnTo>
                  <a:lnTo>
                    <a:pt x="65694" y="0"/>
                  </a:lnTo>
                  <a:lnTo>
                    <a:pt x="79828" y="3317"/>
                  </a:lnTo>
                  <a:lnTo>
                    <a:pt x="82853" y="5713"/>
                  </a:lnTo>
                  <a:lnTo>
                    <a:pt x="86213" y="12139"/>
                  </a:lnTo>
                  <a:lnTo>
                    <a:pt x="85823" y="19698"/>
                  </a:lnTo>
                  <a:lnTo>
                    <a:pt x="69769" y="63049"/>
                  </a:lnTo>
                  <a:lnTo>
                    <a:pt x="65357" y="74131"/>
                  </a:lnTo>
                  <a:lnTo>
                    <a:pt x="63609" y="87452"/>
                  </a:lnTo>
                  <a:lnTo>
                    <a:pt x="64278" y="87909"/>
                  </a:lnTo>
                  <a:lnTo>
                    <a:pt x="66904" y="88416"/>
                  </a:lnTo>
                  <a:lnTo>
                    <a:pt x="83896" y="103093"/>
                  </a:lnTo>
                  <a:lnTo>
                    <a:pt x="90789" y="116570"/>
                  </a:lnTo>
                  <a:lnTo>
                    <a:pt x="93928" y="130597"/>
                  </a:lnTo>
                  <a:lnTo>
                    <a:pt x="92780" y="139373"/>
                  </a:lnTo>
                  <a:lnTo>
                    <a:pt x="86287" y="154132"/>
                  </a:lnTo>
                  <a:lnTo>
                    <a:pt x="71450" y="174708"/>
                  </a:lnTo>
                  <a:lnTo>
                    <a:pt x="55743" y="184670"/>
                  </a:lnTo>
                  <a:lnTo>
                    <a:pt x="41054" y="188718"/>
                  </a:lnTo>
                  <a:lnTo>
                    <a:pt x="30241" y="185902"/>
                  </a:lnTo>
                  <a:lnTo>
                    <a:pt x="19790" y="179947"/>
                  </a:lnTo>
                  <a:lnTo>
                    <a:pt x="6350" y="16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SMARTInkShape-258"/>
            <p:cNvSpPr/>
            <p:nvPr>
              <p:custDataLst>
                <p:tags r:id="rId111"/>
              </p:custDataLst>
            </p:nvPr>
          </p:nvSpPr>
          <p:spPr>
            <a:xfrm>
              <a:off x="7766050" y="6064512"/>
              <a:ext cx="996951" cy="18789"/>
            </a:xfrm>
            <a:custGeom>
              <a:avLst/>
              <a:gdLst/>
              <a:ahLst/>
              <a:cxnLst/>
              <a:rect l="0" t="0" r="0" b="0"/>
              <a:pathLst>
                <a:path w="996951" h="18789">
                  <a:moveTo>
                    <a:pt x="0" y="6088"/>
                  </a:moveTo>
                  <a:lnTo>
                    <a:pt x="0" y="6088"/>
                  </a:lnTo>
                  <a:lnTo>
                    <a:pt x="40398" y="6086"/>
                  </a:lnTo>
                  <a:lnTo>
                    <a:pt x="73222" y="6086"/>
                  </a:lnTo>
                  <a:lnTo>
                    <a:pt x="120738" y="6086"/>
                  </a:lnTo>
                  <a:lnTo>
                    <a:pt x="148225" y="6086"/>
                  </a:lnTo>
                  <a:lnTo>
                    <a:pt x="182073" y="5383"/>
                  </a:lnTo>
                  <a:lnTo>
                    <a:pt x="220159" y="4206"/>
                  </a:lnTo>
                  <a:lnTo>
                    <a:pt x="261073" y="2717"/>
                  </a:lnTo>
                  <a:lnTo>
                    <a:pt x="305282" y="1724"/>
                  </a:lnTo>
                  <a:lnTo>
                    <a:pt x="351688" y="1062"/>
                  </a:lnTo>
                  <a:lnTo>
                    <a:pt x="399559" y="621"/>
                  </a:lnTo>
                  <a:lnTo>
                    <a:pt x="449111" y="326"/>
                  </a:lnTo>
                  <a:lnTo>
                    <a:pt x="499785" y="129"/>
                  </a:lnTo>
                  <a:lnTo>
                    <a:pt x="551207" y="0"/>
                  </a:lnTo>
                  <a:lnTo>
                    <a:pt x="601716" y="618"/>
                  </a:lnTo>
                  <a:lnTo>
                    <a:pt x="651615" y="1736"/>
                  </a:lnTo>
                  <a:lnTo>
                    <a:pt x="701110" y="3187"/>
                  </a:lnTo>
                  <a:lnTo>
                    <a:pt x="746806" y="4859"/>
                  </a:lnTo>
                  <a:lnTo>
                    <a:pt x="789970" y="6679"/>
                  </a:lnTo>
                  <a:lnTo>
                    <a:pt x="831448" y="8599"/>
                  </a:lnTo>
                  <a:lnTo>
                    <a:pt x="866859" y="10584"/>
                  </a:lnTo>
                  <a:lnTo>
                    <a:pt x="898229" y="12613"/>
                  </a:lnTo>
                  <a:lnTo>
                    <a:pt x="926903" y="14672"/>
                  </a:lnTo>
                  <a:lnTo>
                    <a:pt x="974000" y="17568"/>
                  </a:lnTo>
                  <a:lnTo>
                    <a:pt x="996950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SMARTInkShape-259"/>
            <p:cNvSpPr/>
            <p:nvPr>
              <p:custDataLst>
                <p:tags r:id="rId112"/>
              </p:custDataLst>
            </p:nvPr>
          </p:nvSpPr>
          <p:spPr>
            <a:xfrm>
              <a:off x="8744833" y="5633417"/>
              <a:ext cx="110683" cy="145084"/>
            </a:xfrm>
            <a:custGeom>
              <a:avLst/>
              <a:gdLst/>
              <a:ahLst/>
              <a:cxnLst/>
              <a:rect l="0" t="0" r="0" b="0"/>
              <a:pathLst>
                <a:path w="110683" h="145084">
                  <a:moveTo>
                    <a:pt x="5467" y="18083"/>
                  </a:moveTo>
                  <a:lnTo>
                    <a:pt x="5467" y="18083"/>
                  </a:lnTo>
                  <a:lnTo>
                    <a:pt x="5467" y="14712"/>
                  </a:lnTo>
                  <a:lnTo>
                    <a:pt x="4762" y="13719"/>
                  </a:lnTo>
                  <a:lnTo>
                    <a:pt x="3586" y="13057"/>
                  </a:lnTo>
                  <a:lnTo>
                    <a:pt x="2096" y="12616"/>
                  </a:lnTo>
                  <a:lnTo>
                    <a:pt x="1104" y="11616"/>
                  </a:lnTo>
                  <a:lnTo>
                    <a:pt x="0" y="8623"/>
                  </a:lnTo>
                  <a:lnTo>
                    <a:pt x="1116" y="7543"/>
                  </a:lnTo>
                  <a:lnTo>
                    <a:pt x="11167" y="3928"/>
                  </a:lnTo>
                  <a:lnTo>
                    <a:pt x="13500" y="2296"/>
                  </a:lnTo>
                  <a:lnTo>
                    <a:pt x="30268" y="0"/>
                  </a:lnTo>
                  <a:lnTo>
                    <a:pt x="55445" y="4294"/>
                  </a:lnTo>
                  <a:lnTo>
                    <a:pt x="65542" y="7956"/>
                  </a:lnTo>
                  <a:lnTo>
                    <a:pt x="68802" y="11331"/>
                  </a:lnTo>
                  <a:lnTo>
                    <a:pt x="72421" y="20727"/>
                  </a:lnTo>
                  <a:lnTo>
                    <a:pt x="74458" y="34545"/>
                  </a:lnTo>
                  <a:lnTo>
                    <a:pt x="71692" y="47577"/>
                  </a:lnTo>
                  <a:lnTo>
                    <a:pt x="63739" y="66362"/>
                  </a:lnTo>
                  <a:lnTo>
                    <a:pt x="62658" y="67202"/>
                  </a:lnTo>
                  <a:lnTo>
                    <a:pt x="57249" y="68662"/>
                  </a:lnTo>
                  <a:lnTo>
                    <a:pt x="59928" y="68818"/>
                  </a:lnTo>
                  <a:lnTo>
                    <a:pt x="63303" y="70735"/>
                  </a:lnTo>
                  <a:lnTo>
                    <a:pt x="104190" y="102291"/>
                  </a:lnTo>
                  <a:lnTo>
                    <a:pt x="109316" y="112188"/>
                  </a:lnTo>
                  <a:lnTo>
                    <a:pt x="110682" y="116803"/>
                  </a:lnTo>
                  <a:lnTo>
                    <a:pt x="110320" y="125693"/>
                  </a:lnTo>
                  <a:lnTo>
                    <a:pt x="109235" y="130040"/>
                  </a:lnTo>
                  <a:lnTo>
                    <a:pt x="107101" y="132938"/>
                  </a:lnTo>
                  <a:lnTo>
                    <a:pt x="104268" y="134870"/>
                  </a:lnTo>
                  <a:lnTo>
                    <a:pt x="76098" y="142589"/>
                  </a:lnTo>
                  <a:lnTo>
                    <a:pt x="24517" y="145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SMARTInkShape-260"/>
            <p:cNvSpPr/>
            <p:nvPr>
              <p:custDataLst>
                <p:tags r:id="rId113"/>
              </p:custDataLst>
            </p:nvPr>
          </p:nvSpPr>
          <p:spPr>
            <a:xfrm>
              <a:off x="8575102" y="5843705"/>
              <a:ext cx="156149" cy="134911"/>
            </a:xfrm>
            <a:custGeom>
              <a:avLst/>
              <a:gdLst/>
              <a:ahLst/>
              <a:cxnLst/>
              <a:rect l="0" t="0" r="0" b="0"/>
              <a:pathLst>
                <a:path w="156149" h="134911">
                  <a:moveTo>
                    <a:pt x="60898" y="68145"/>
                  </a:moveTo>
                  <a:lnTo>
                    <a:pt x="60898" y="68145"/>
                  </a:lnTo>
                  <a:lnTo>
                    <a:pt x="66365" y="45001"/>
                  </a:lnTo>
                  <a:lnTo>
                    <a:pt x="62003" y="23592"/>
                  </a:lnTo>
                  <a:lnTo>
                    <a:pt x="58331" y="14007"/>
                  </a:lnTo>
                  <a:lnTo>
                    <a:pt x="52467" y="6924"/>
                  </a:lnTo>
                  <a:lnTo>
                    <a:pt x="45156" y="2130"/>
                  </a:lnTo>
                  <a:lnTo>
                    <a:pt x="37204" y="0"/>
                  </a:lnTo>
                  <a:lnTo>
                    <a:pt x="33107" y="1548"/>
                  </a:lnTo>
                  <a:lnTo>
                    <a:pt x="24793" y="8913"/>
                  </a:lnTo>
                  <a:lnTo>
                    <a:pt x="12178" y="28332"/>
                  </a:lnTo>
                  <a:lnTo>
                    <a:pt x="1049" y="65245"/>
                  </a:lnTo>
                  <a:lnTo>
                    <a:pt x="0" y="102746"/>
                  </a:lnTo>
                  <a:lnTo>
                    <a:pt x="3493" y="116684"/>
                  </a:lnTo>
                  <a:lnTo>
                    <a:pt x="9749" y="127582"/>
                  </a:lnTo>
                  <a:lnTo>
                    <a:pt x="17234" y="133367"/>
                  </a:lnTo>
                  <a:lnTo>
                    <a:pt x="21205" y="134910"/>
                  </a:lnTo>
                  <a:lnTo>
                    <a:pt x="25264" y="134527"/>
                  </a:lnTo>
                  <a:lnTo>
                    <a:pt x="33536" y="130338"/>
                  </a:lnTo>
                  <a:lnTo>
                    <a:pt x="59779" y="105307"/>
                  </a:lnTo>
                  <a:lnTo>
                    <a:pt x="90606" y="58866"/>
                  </a:lnTo>
                  <a:lnTo>
                    <a:pt x="91992" y="57725"/>
                  </a:lnTo>
                  <a:lnTo>
                    <a:pt x="95412" y="56459"/>
                  </a:lnTo>
                  <a:lnTo>
                    <a:pt x="97314" y="58237"/>
                  </a:lnTo>
                  <a:lnTo>
                    <a:pt x="131830" y="105071"/>
                  </a:lnTo>
                  <a:lnTo>
                    <a:pt x="141102" y="115226"/>
                  </a:lnTo>
                  <a:lnTo>
                    <a:pt x="156148" y="125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SMARTInkShape-261"/>
            <p:cNvSpPr/>
            <p:nvPr>
              <p:custDataLst>
                <p:tags r:id="rId114"/>
              </p:custDataLst>
            </p:nvPr>
          </p:nvSpPr>
          <p:spPr>
            <a:xfrm>
              <a:off x="8276916" y="5930900"/>
              <a:ext cx="149535" cy="6351"/>
            </a:xfrm>
            <a:custGeom>
              <a:avLst/>
              <a:gdLst/>
              <a:ahLst/>
              <a:cxnLst/>
              <a:rect l="0" t="0" r="0" b="0"/>
              <a:pathLst>
                <a:path w="149535" h="6351">
                  <a:moveTo>
                    <a:pt x="9834" y="0"/>
                  </a:moveTo>
                  <a:lnTo>
                    <a:pt x="9834" y="0"/>
                  </a:lnTo>
                  <a:lnTo>
                    <a:pt x="0" y="0"/>
                  </a:lnTo>
                  <a:lnTo>
                    <a:pt x="47201" y="0"/>
                  </a:lnTo>
                  <a:lnTo>
                    <a:pt x="89731" y="1881"/>
                  </a:lnTo>
                  <a:lnTo>
                    <a:pt x="135910" y="5762"/>
                  </a:lnTo>
                  <a:lnTo>
                    <a:pt x="14953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SMARTInkShape-262"/>
            <p:cNvSpPr/>
            <p:nvPr>
              <p:custDataLst>
                <p:tags r:id="rId115"/>
              </p:custDataLst>
            </p:nvPr>
          </p:nvSpPr>
          <p:spPr>
            <a:xfrm>
              <a:off x="8067191" y="5627046"/>
              <a:ext cx="92168" cy="126055"/>
            </a:xfrm>
            <a:custGeom>
              <a:avLst/>
              <a:gdLst/>
              <a:ahLst/>
              <a:cxnLst/>
              <a:rect l="0" t="0" r="0" b="0"/>
              <a:pathLst>
                <a:path w="92168" h="126055">
                  <a:moveTo>
                    <a:pt x="3659" y="18104"/>
                  </a:moveTo>
                  <a:lnTo>
                    <a:pt x="3659" y="18104"/>
                  </a:lnTo>
                  <a:lnTo>
                    <a:pt x="288" y="14733"/>
                  </a:lnTo>
                  <a:lnTo>
                    <a:pt x="0" y="13035"/>
                  </a:lnTo>
                  <a:lnTo>
                    <a:pt x="514" y="11196"/>
                  </a:lnTo>
                  <a:lnTo>
                    <a:pt x="1563" y="9266"/>
                  </a:lnTo>
                  <a:lnTo>
                    <a:pt x="9780" y="3177"/>
                  </a:lnTo>
                  <a:lnTo>
                    <a:pt x="21152" y="276"/>
                  </a:lnTo>
                  <a:lnTo>
                    <a:pt x="47070" y="0"/>
                  </a:lnTo>
                  <a:lnTo>
                    <a:pt x="64734" y="4196"/>
                  </a:lnTo>
                  <a:lnTo>
                    <a:pt x="69609" y="7924"/>
                  </a:lnTo>
                  <a:lnTo>
                    <a:pt x="75724" y="17361"/>
                  </a:lnTo>
                  <a:lnTo>
                    <a:pt x="76397" y="21136"/>
                  </a:lnTo>
                  <a:lnTo>
                    <a:pt x="75263" y="29095"/>
                  </a:lnTo>
                  <a:lnTo>
                    <a:pt x="70658" y="38137"/>
                  </a:lnTo>
                  <a:lnTo>
                    <a:pt x="63486" y="47513"/>
                  </a:lnTo>
                  <a:lnTo>
                    <a:pt x="61998" y="51871"/>
                  </a:lnTo>
                  <a:lnTo>
                    <a:pt x="60897" y="53315"/>
                  </a:lnTo>
                  <a:lnTo>
                    <a:pt x="57791" y="54920"/>
                  </a:lnTo>
                  <a:lnTo>
                    <a:pt x="57384" y="56054"/>
                  </a:lnTo>
                  <a:lnTo>
                    <a:pt x="57822" y="57514"/>
                  </a:lnTo>
                  <a:lnTo>
                    <a:pt x="59480" y="61020"/>
                  </a:lnTo>
                  <a:lnTo>
                    <a:pt x="61121" y="66960"/>
                  </a:lnTo>
                  <a:lnTo>
                    <a:pt x="64005" y="71097"/>
                  </a:lnTo>
                  <a:lnTo>
                    <a:pt x="83567" y="86547"/>
                  </a:lnTo>
                  <a:lnTo>
                    <a:pt x="89581" y="96553"/>
                  </a:lnTo>
                  <a:lnTo>
                    <a:pt x="91971" y="106611"/>
                  </a:lnTo>
                  <a:lnTo>
                    <a:pt x="92167" y="108859"/>
                  </a:lnTo>
                  <a:lnTo>
                    <a:pt x="90887" y="110357"/>
                  </a:lnTo>
                  <a:lnTo>
                    <a:pt x="70874" y="117455"/>
                  </a:lnTo>
                  <a:lnTo>
                    <a:pt x="22709" y="126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SMARTInkShape-263"/>
            <p:cNvSpPr/>
            <p:nvPr>
              <p:custDataLst>
                <p:tags r:id="rId116"/>
              </p:custDataLst>
            </p:nvPr>
          </p:nvSpPr>
          <p:spPr>
            <a:xfrm>
              <a:off x="7912100" y="5721350"/>
              <a:ext cx="126494" cy="258058"/>
            </a:xfrm>
            <a:custGeom>
              <a:avLst/>
              <a:gdLst/>
              <a:ahLst/>
              <a:cxnLst/>
              <a:rect l="0" t="0" r="0" b="0"/>
              <a:pathLst>
                <a:path w="126494" h="258058">
                  <a:moveTo>
                    <a:pt x="0" y="0"/>
                  </a:moveTo>
                  <a:lnTo>
                    <a:pt x="0" y="0"/>
                  </a:lnTo>
                  <a:lnTo>
                    <a:pt x="3370" y="39345"/>
                  </a:lnTo>
                  <a:lnTo>
                    <a:pt x="8838" y="75473"/>
                  </a:lnTo>
                  <a:lnTo>
                    <a:pt x="11556" y="117456"/>
                  </a:lnTo>
                  <a:lnTo>
                    <a:pt x="12360" y="164546"/>
                  </a:lnTo>
                  <a:lnTo>
                    <a:pt x="9229" y="207504"/>
                  </a:lnTo>
                  <a:lnTo>
                    <a:pt x="12280" y="254992"/>
                  </a:lnTo>
                  <a:lnTo>
                    <a:pt x="12512" y="257970"/>
                  </a:lnTo>
                  <a:lnTo>
                    <a:pt x="12574" y="258057"/>
                  </a:lnTo>
                  <a:lnTo>
                    <a:pt x="19437" y="217572"/>
                  </a:lnTo>
                  <a:lnTo>
                    <a:pt x="36547" y="172568"/>
                  </a:lnTo>
                  <a:lnTo>
                    <a:pt x="49631" y="154737"/>
                  </a:lnTo>
                  <a:lnTo>
                    <a:pt x="59453" y="149911"/>
                  </a:lnTo>
                  <a:lnTo>
                    <a:pt x="79634" y="146814"/>
                  </a:lnTo>
                  <a:lnTo>
                    <a:pt x="90424" y="150152"/>
                  </a:lnTo>
                  <a:lnTo>
                    <a:pt x="101572" y="157045"/>
                  </a:lnTo>
                  <a:lnTo>
                    <a:pt x="111230" y="167164"/>
                  </a:lnTo>
                  <a:lnTo>
                    <a:pt x="121230" y="188133"/>
                  </a:lnTo>
                  <a:lnTo>
                    <a:pt x="126240" y="215030"/>
                  </a:lnTo>
                  <a:lnTo>
                    <a:pt x="126493" y="219554"/>
                  </a:lnTo>
                  <a:lnTo>
                    <a:pt x="125250" y="223275"/>
                  </a:lnTo>
                  <a:lnTo>
                    <a:pt x="120107" y="229290"/>
                  </a:lnTo>
                  <a:lnTo>
                    <a:pt x="105907" y="236644"/>
                  </a:lnTo>
                  <a:lnTo>
                    <a:pt x="86510" y="240380"/>
                  </a:lnTo>
                  <a:lnTo>
                    <a:pt x="60206" y="241178"/>
                  </a:lnTo>
                  <a:lnTo>
                    <a:pt x="51217" y="237483"/>
                  </a:lnTo>
                  <a:lnTo>
                    <a:pt x="46844" y="234521"/>
                  </a:lnTo>
                  <a:lnTo>
                    <a:pt x="44634" y="231137"/>
                  </a:lnTo>
                  <a:lnTo>
                    <a:pt x="43869" y="227469"/>
                  </a:lnTo>
                  <a:lnTo>
                    <a:pt x="444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7" name="SMARTInkShape-Group55"/>
          <p:cNvGrpSpPr/>
          <p:nvPr/>
        </p:nvGrpSpPr>
        <p:grpSpPr>
          <a:xfrm>
            <a:off x="7004050" y="5988050"/>
            <a:ext cx="139701" cy="107951"/>
            <a:chOff x="7004050" y="5988050"/>
            <a:chExt cx="139701" cy="107951"/>
          </a:xfrm>
        </p:grpSpPr>
        <p:sp>
          <p:nvSpPr>
            <p:cNvPr id="1115" name="SMARTInkShape-264"/>
            <p:cNvSpPr/>
            <p:nvPr>
              <p:custDataLst>
                <p:tags r:id="rId103"/>
              </p:custDataLst>
            </p:nvPr>
          </p:nvSpPr>
          <p:spPr>
            <a:xfrm>
              <a:off x="7054850" y="60896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22604" y="5026"/>
                  </a:lnTo>
                  <a:lnTo>
                    <a:pt x="63732" y="6088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SMARTInkShape-265"/>
            <p:cNvSpPr/>
            <p:nvPr>
              <p:custDataLst>
                <p:tags r:id="rId104"/>
              </p:custDataLst>
            </p:nvPr>
          </p:nvSpPr>
          <p:spPr>
            <a:xfrm>
              <a:off x="7004050" y="59880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0"/>
                  </a:moveTo>
                  <a:lnTo>
                    <a:pt x="0" y="0"/>
                  </a:lnTo>
                  <a:lnTo>
                    <a:pt x="39680" y="10126"/>
                  </a:lnTo>
                  <a:lnTo>
                    <a:pt x="87121" y="12191"/>
                  </a:lnTo>
                  <a:lnTo>
                    <a:pt x="120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1" name="SMARTInkShape-Group56"/>
          <p:cNvGrpSpPr/>
          <p:nvPr/>
        </p:nvGrpSpPr>
        <p:grpSpPr>
          <a:xfrm>
            <a:off x="6076950" y="5403850"/>
            <a:ext cx="307956" cy="895901"/>
            <a:chOff x="6076950" y="5403850"/>
            <a:chExt cx="307956" cy="895901"/>
          </a:xfrm>
        </p:grpSpPr>
        <p:sp>
          <p:nvSpPr>
            <p:cNvPr id="1118" name="SMARTInkShape-266"/>
            <p:cNvSpPr/>
            <p:nvPr>
              <p:custDataLst>
                <p:tags r:id="rId100"/>
              </p:custDataLst>
            </p:nvPr>
          </p:nvSpPr>
          <p:spPr>
            <a:xfrm>
              <a:off x="6273800" y="5403850"/>
              <a:ext cx="111106" cy="213507"/>
            </a:xfrm>
            <a:custGeom>
              <a:avLst/>
              <a:gdLst/>
              <a:ahLst/>
              <a:cxnLst/>
              <a:rect l="0" t="0" r="0" b="0"/>
              <a:pathLst>
                <a:path w="111106" h="213507">
                  <a:moveTo>
                    <a:pt x="0" y="0"/>
                  </a:moveTo>
                  <a:lnTo>
                    <a:pt x="0" y="0"/>
                  </a:lnTo>
                  <a:lnTo>
                    <a:pt x="8839" y="36628"/>
                  </a:lnTo>
                  <a:lnTo>
                    <a:pt x="14927" y="71295"/>
                  </a:lnTo>
                  <a:lnTo>
                    <a:pt x="24571" y="118491"/>
                  </a:lnTo>
                  <a:lnTo>
                    <a:pt x="36365" y="162579"/>
                  </a:lnTo>
                  <a:lnTo>
                    <a:pt x="43740" y="207822"/>
                  </a:lnTo>
                  <a:lnTo>
                    <a:pt x="44241" y="213506"/>
                  </a:lnTo>
                  <a:lnTo>
                    <a:pt x="49912" y="168308"/>
                  </a:lnTo>
                  <a:lnTo>
                    <a:pt x="53908" y="150371"/>
                  </a:lnTo>
                  <a:lnTo>
                    <a:pt x="59560" y="139491"/>
                  </a:lnTo>
                  <a:lnTo>
                    <a:pt x="62990" y="138149"/>
                  </a:lnTo>
                  <a:lnTo>
                    <a:pt x="72446" y="138540"/>
                  </a:lnTo>
                  <a:lnTo>
                    <a:pt x="86297" y="142727"/>
                  </a:lnTo>
                  <a:lnTo>
                    <a:pt x="99340" y="151807"/>
                  </a:lnTo>
                  <a:lnTo>
                    <a:pt x="104123" y="161309"/>
                  </a:lnTo>
                  <a:lnTo>
                    <a:pt x="111105" y="185062"/>
                  </a:lnTo>
                  <a:lnTo>
                    <a:pt x="109821" y="191140"/>
                  </a:lnTo>
                  <a:lnTo>
                    <a:pt x="105019" y="196193"/>
                  </a:lnTo>
                  <a:lnTo>
                    <a:pt x="101763" y="198529"/>
                  </a:lnTo>
                  <a:lnTo>
                    <a:pt x="92500" y="199242"/>
                  </a:lnTo>
                  <a:lnTo>
                    <a:pt x="46629" y="190803"/>
                  </a:lnTo>
                  <a:lnTo>
                    <a:pt x="381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267"/>
            <p:cNvSpPr/>
            <p:nvPr>
              <p:custDataLst>
                <p:tags r:id="rId101"/>
              </p:custDataLst>
            </p:nvPr>
          </p:nvSpPr>
          <p:spPr>
            <a:xfrm>
              <a:off x="6233323" y="6165129"/>
              <a:ext cx="129378" cy="134622"/>
            </a:xfrm>
            <a:custGeom>
              <a:avLst/>
              <a:gdLst/>
              <a:ahLst/>
              <a:cxnLst/>
              <a:rect l="0" t="0" r="0" b="0"/>
              <a:pathLst>
                <a:path w="129378" h="134622">
                  <a:moveTo>
                    <a:pt x="53177" y="57871"/>
                  </a:moveTo>
                  <a:lnTo>
                    <a:pt x="53177" y="57871"/>
                  </a:lnTo>
                  <a:lnTo>
                    <a:pt x="56548" y="54500"/>
                  </a:lnTo>
                  <a:lnTo>
                    <a:pt x="58203" y="50964"/>
                  </a:lnTo>
                  <a:lnTo>
                    <a:pt x="59265" y="39573"/>
                  </a:lnTo>
                  <a:lnTo>
                    <a:pt x="56078" y="27834"/>
                  </a:lnTo>
                  <a:lnTo>
                    <a:pt x="47976" y="11224"/>
                  </a:lnTo>
                  <a:lnTo>
                    <a:pt x="41223" y="2802"/>
                  </a:lnTo>
                  <a:lnTo>
                    <a:pt x="37446" y="698"/>
                  </a:lnTo>
                  <a:lnTo>
                    <a:pt x="33518" y="0"/>
                  </a:lnTo>
                  <a:lnTo>
                    <a:pt x="29487" y="240"/>
                  </a:lnTo>
                  <a:lnTo>
                    <a:pt x="19364" y="8033"/>
                  </a:lnTo>
                  <a:lnTo>
                    <a:pt x="13702" y="14062"/>
                  </a:lnTo>
                  <a:lnTo>
                    <a:pt x="7410" y="30170"/>
                  </a:lnTo>
                  <a:lnTo>
                    <a:pt x="0" y="69254"/>
                  </a:lnTo>
                  <a:lnTo>
                    <a:pt x="1882" y="108830"/>
                  </a:lnTo>
                  <a:lnTo>
                    <a:pt x="5214" y="121911"/>
                  </a:lnTo>
                  <a:lnTo>
                    <a:pt x="10929" y="130547"/>
                  </a:lnTo>
                  <a:lnTo>
                    <a:pt x="14428" y="133840"/>
                  </a:lnTo>
                  <a:lnTo>
                    <a:pt x="18878" y="134621"/>
                  </a:lnTo>
                  <a:lnTo>
                    <a:pt x="29466" y="131729"/>
                  </a:lnTo>
                  <a:lnTo>
                    <a:pt x="47327" y="112053"/>
                  </a:lnTo>
                  <a:lnTo>
                    <a:pt x="59283" y="83881"/>
                  </a:lnTo>
                  <a:lnTo>
                    <a:pt x="66890" y="46706"/>
                  </a:lnTo>
                  <a:lnTo>
                    <a:pt x="71174" y="40378"/>
                  </a:lnTo>
                  <a:lnTo>
                    <a:pt x="101432" y="87012"/>
                  </a:lnTo>
                  <a:lnTo>
                    <a:pt x="129377" y="12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268"/>
            <p:cNvSpPr/>
            <p:nvPr>
              <p:custDataLst>
                <p:tags r:id="rId102"/>
              </p:custDataLst>
            </p:nvPr>
          </p:nvSpPr>
          <p:spPr>
            <a:xfrm>
              <a:off x="6076950" y="5588000"/>
              <a:ext cx="31888" cy="609601"/>
            </a:xfrm>
            <a:custGeom>
              <a:avLst/>
              <a:gdLst/>
              <a:ahLst/>
              <a:cxnLst/>
              <a:rect l="0" t="0" r="0" b="0"/>
              <a:pathLst>
                <a:path w="31888" h="6096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832" y="50219"/>
                  </a:lnTo>
                  <a:lnTo>
                    <a:pt x="17007" y="91942"/>
                  </a:lnTo>
                  <a:lnTo>
                    <a:pt x="21200" y="130939"/>
                  </a:lnTo>
                  <a:lnTo>
                    <a:pt x="24009" y="156438"/>
                  </a:lnTo>
                  <a:lnTo>
                    <a:pt x="27296" y="185431"/>
                  </a:lnTo>
                  <a:lnTo>
                    <a:pt x="30897" y="216754"/>
                  </a:lnTo>
                  <a:lnTo>
                    <a:pt x="31887" y="251041"/>
                  </a:lnTo>
                  <a:lnTo>
                    <a:pt x="31135" y="287305"/>
                  </a:lnTo>
                  <a:lnTo>
                    <a:pt x="29224" y="324887"/>
                  </a:lnTo>
                  <a:lnTo>
                    <a:pt x="27244" y="360525"/>
                  </a:lnTo>
                  <a:lnTo>
                    <a:pt x="25218" y="394867"/>
                  </a:lnTo>
                  <a:lnTo>
                    <a:pt x="23162" y="428344"/>
                  </a:lnTo>
                  <a:lnTo>
                    <a:pt x="21791" y="457718"/>
                  </a:lnTo>
                  <a:lnTo>
                    <a:pt x="20879" y="484356"/>
                  </a:lnTo>
                  <a:lnTo>
                    <a:pt x="19862" y="530654"/>
                  </a:lnTo>
                  <a:lnTo>
                    <a:pt x="19411" y="567692"/>
                  </a:lnTo>
                  <a:lnTo>
                    <a:pt x="19050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6" name="SMARTInkShape-Group57"/>
          <p:cNvGrpSpPr/>
          <p:nvPr/>
        </p:nvGrpSpPr>
        <p:grpSpPr>
          <a:xfrm>
            <a:off x="5334000" y="5556379"/>
            <a:ext cx="400051" cy="628522"/>
            <a:chOff x="5334000" y="5556379"/>
            <a:chExt cx="400051" cy="628522"/>
          </a:xfrm>
        </p:grpSpPr>
        <p:sp>
          <p:nvSpPr>
            <p:cNvPr id="1122" name="SMARTInkShape-269"/>
            <p:cNvSpPr/>
            <p:nvPr>
              <p:custDataLst>
                <p:tags r:id="rId96"/>
              </p:custDataLst>
            </p:nvPr>
          </p:nvSpPr>
          <p:spPr>
            <a:xfrm>
              <a:off x="5393530" y="5943600"/>
              <a:ext cx="340521" cy="37994"/>
            </a:xfrm>
            <a:custGeom>
              <a:avLst/>
              <a:gdLst/>
              <a:ahLst/>
              <a:cxnLst/>
              <a:rect l="0" t="0" r="0" b="0"/>
              <a:pathLst>
                <a:path w="340521" h="37994">
                  <a:moveTo>
                    <a:pt x="54770" y="19050"/>
                  </a:moveTo>
                  <a:lnTo>
                    <a:pt x="54770" y="19050"/>
                  </a:lnTo>
                  <a:lnTo>
                    <a:pt x="10337" y="36267"/>
                  </a:lnTo>
                  <a:lnTo>
                    <a:pt x="132" y="37738"/>
                  </a:lnTo>
                  <a:lnTo>
                    <a:pt x="0" y="37859"/>
                  </a:lnTo>
                  <a:lnTo>
                    <a:pt x="1735" y="37993"/>
                  </a:lnTo>
                  <a:lnTo>
                    <a:pt x="45738" y="31178"/>
                  </a:lnTo>
                  <a:lnTo>
                    <a:pt x="80389" y="26557"/>
                  </a:lnTo>
                  <a:lnTo>
                    <a:pt x="124012" y="19800"/>
                  </a:lnTo>
                  <a:lnTo>
                    <a:pt x="171622" y="13973"/>
                  </a:lnTo>
                  <a:lnTo>
                    <a:pt x="218888" y="9032"/>
                  </a:lnTo>
                  <a:lnTo>
                    <a:pt x="261061" y="4485"/>
                  </a:lnTo>
                  <a:lnTo>
                    <a:pt x="295327" y="1993"/>
                  </a:lnTo>
                  <a:lnTo>
                    <a:pt x="340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270"/>
            <p:cNvSpPr/>
            <p:nvPr>
              <p:custDataLst>
                <p:tags r:id="rId97"/>
              </p:custDataLst>
            </p:nvPr>
          </p:nvSpPr>
          <p:spPr>
            <a:xfrm>
              <a:off x="5530850" y="6032862"/>
              <a:ext cx="124298" cy="152039"/>
            </a:xfrm>
            <a:custGeom>
              <a:avLst/>
              <a:gdLst/>
              <a:ahLst/>
              <a:cxnLst/>
              <a:rect l="0" t="0" r="0" b="0"/>
              <a:pathLst>
                <a:path w="124298" h="152039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3763" y="11781"/>
                  </a:lnTo>
                  <a:lnTo>
                    <a:pt x="21048" y="3760"/>
                  </a:lnTo>
                  <a:lnTo>
                    <a:pt x="57326" y="0"/>
                  </a:lnTo>
                  <a:lnTo>
                    <a:pt x="76252" y="3116"/>
                  </a:lnTo>
                  <a:lnTo>
                    <a:pt x="83279" y="6593"/>
                  </a:lnTo>
                  <a:lnTo>
                    <a:pt x="85153" y="8508"/>
                  </a:lnTo>
                  <a:lnTo>
                    <a:pt x="85696" y="11902"/>
                  </a:lnTo>
                  <a:lnTo>
                    <a:pt x="84418" y="21316"/>
                  </a:lnTo>
                  <a:lnTo>
                    <a:pt x="79732" y="31774"/>
                  </a:lnTo>
                  <a:lnTo>
                    <a:pt x="64115" y="49760"/>
                  </a:lnTo>
                  <a:lnTo>
                    <a:pt x="65654" y="52019"/>
                  </a:lnTo>
                  <a:lnTo>
                    <a:pt x="67052" y="53608"/>
                  </a:lnTo>
                  <a:lnTo>
                    <a:pt x="74251" y="55376"/>
                  </a:lnTo>
                  <a:lnTo>
                    <a:pt x="83095" y="56865"/>
                  </a:lnTo>
                  <a:lnTo>
                    <a:pt x="89377" y="59879"/>
                  </a:lnTo>
                  <a:lnTo>
                    <a:pt x="113318" y="83431"/>
                  </a:lnTo>
                  <a:lnTo>
                    <a:pt x="120919" y="94735"/>
                  </a:lnTo>
                  <a:lnTo>
                    <a:pt x="124297" y="104463"/>
                  </a:lnTo>
                  <a:lnTo>
                    <a:pt x="123787" y="109032"/>
                  </a:lnTo>
                  <a:lnTo>
                    <a:pt x="119457" y="117871"/>
                  </a:lnTo>
                  <a:lnTo>
                    <a:pt x="105714" y="130783"/>
                  </a:lnTo>
                  <a:lnTo>
                    <a:pt x="63500" y="152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SMARTInkShape-271"/>
            <p:cNvSpPr/>
            <p:nvPr>
              <p:custDataLst>
                <p:tags r:id="rId98"/>
              </p:custDataLst>
            </p:nvPr>
          </p:nvSpPr>
          <p:spPr>
            <a:xfrm>
              <a:off x="5638800" y="5556379"/>
              <a:ext cx="93329" cy="149664"/>
            </a:xfrm>
            <a:custGeom>
              <a:avLst/>
              <a:gdLst/>
              <a:ahLst/>
              <a:cxnLst/>
              <a:rect l="0" t="0" r="0" b="0"/>
              <a:pathLst>
                <a:path w="93329" h="149664">
                  <a:moveTo>
                    <a:pt x="0" y="25271"/>
                  </a:moveTo>
                  <a:lnTo>
                    <a:pt x="0" y="25271"/>
                  </a:lnTo>
                  <a:lnTo>
                    <a:pt x="0" y="21900"/>
                  </a:lnTo>
                  <a:lnTo>
                    <a:pt x="3371" y="13062"/>
                  </a:lnTo>
                  <a:lnTo>
                    <a:pt x="8838" y="4877"/>
                  </a:lnTo>
                  <a:lnTo>
                    <a:pt x="14748" y="2096"/>
                  </a:lnTo>
                  <a:lnTo>
                    <a:pt x="58855" y="0"/>
                  </a:lnTo>
                  <a:lnTo>
                    <a:pt x="63225" y="1369"/>
                  </a:lnTo>
                  <a:lnTo>
                    <a:pt x="69963" y="6651"/>
                  </a:lnTo>
                  <a:lnTo>
                    <a:pt x="73428" y="11821"/>
                  </a:lnTo>
                  <a:lnTo>
                    <a:pt x="74968" y="17177"/>
                  </a:lnTo>
                  <a:lnTo>
                    <a:pt x="75652" y="24261"/>
                  </a:lnTo>
                  <a:lnTo>
                    <a:pt x="74425" y="27420"/>
                  </a:lnTo>
                  <a:lnTo>
                    <a:pt x="69296" y="32810"/>
                  </a:lnTo>
                  <a:lnTo>
                    <a:pt x="46006" y="49393"/>
                  </a:lnTo>
                  <a:lnTo>
                    <a:pt x="45142" y="51984"/>
                  </a:lnTo>
                  <a:lnTo>
                    <a:pt x="44911" y="53663"/>
                  </a:lnTo>
                  <a:lnTo>
                    <a:pt x="46537" y="57410"/>
                  </a:lnTo>
                  <a:lnTo>
                    <a:pt x="51022" y="62133"/>
                  </a:lnTo>
                  <a:lnTo>
                    <a:pt x="81716" y="85506"/>
                  </a:lnTo>
                  <a:lnTo>
                    <a:pt x="88764" y="96492"/>
                  </a:lnTo>
                  <a:lnTo>
                    <a:pt x="93328" y="114577"/>
                  </a:lnTo>
                  <a:lnTo>
                    <a:pt x="90633" y="125170"/>
                  </a:lnTo>
                  <a:lnTo>
                    <a:pt x="80775" y="143468"/>
                  </a:lnTo>
                  <a:lnTo>
                    <a:pt x="76428" y="146402"/>
                  </a:lnTo>
                  <a:lnTo>
                    <a:pt x="64072" y="149663"/>
                  </a:lnTo>
                  <a:lnTo>
                    <a:pt x="52936" y="149230"/>
                  </a:lnTo>
                  <a:lnTo>
                    <a:pt x="43282" y="145980"/>
                  </a:lnTo>
                  <a:lnTo>
                    <a:pt x="25400" y="13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SMARTInkShape-272"/>
            <p:cNvSpPr/>
            <p:nvPr>
              <p:custDataLst>
                <p:tags r:id="rId99"/>
              </p:custDataLst>
            </p:nvPr>
          </p:nvSpPr>
          <p:spPr>
            <a:xfrm>
              <a:off x="5334000" y="5753362"/>
              <a:ext cx="279401" cy="128676"/>
            </a:xfrm>
            <a:custGeom>
              <a:avLst/>
              <a:gdLst/>
              <a:ahLst/>
              <a:cxnLst/>
              <a:rect l="0" t="0" r="0" b="0"/>
              <a:pathLst>
                <a:path w="279401" h="128676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6742" y="0"/>
                  </a:lnTo>
                  <a:lnTo>
                    <a:pt x="50216" y="8561"/>
                  </a:lnTo>
                  <a:lnTo>
                    <a:pt x="86845" y="19521"/>
                  </a:lnTo>
                  <a:lnTo>
                    <a:pt x="107037" y="28285"/>
                  </a:lnTo>
                  <a:lnTo>
                    <a:pt x="120714" y="39238"/>
                  </a:lnTo>
                  <a:lnTo>
                    <a:pt x="129616" y="53041"/>
                  </a:lnTo>
                  <a:lnTo>
                    <a:pt x="132977" y="60673"/>
                  </a:lnTo>
                  <a:lnTo>
                    <a:pt x="132949" y="76680"/>
                  </a:lnTo>
                  <a:lnTo>
                    <a:pt x="130966" y="84899"/>
                  </a:lnTo>
                  <a:lnTo>
                    <a:pt x="123118" y="97795"/>
                  </a:lnTo>
                  <a:lnTo>
                    <a:pt x="104918" y="112988"/>
                  </a:lnTo>
                  <a:lnTo>
                    <a:pt x="73484" y="127393"/>
                  </a:lnTo>
                  <a:lnTo>
                    <a:pt x="62528" y="128675"/>
                  </a:lnTo>
                  <a:lnTo>
                    <a:pt x="58619" y="128029"/>
                  </a:lnTo>
                  <a:lnTo>
                    <a:pt x="56013" y="126893"/>
                  </a:lnTo>
                  <a:lnTo>
                    <a:pt x="54275" y="125430"/>
                  </a:lnTo>
                  <a:lnTo>
                    <a:pt x="53117" y="123751"/>
                  </a:lnTo>
                  <a:lnTo>
                    <a:pt x="53755" y="121924"/>
                  </a:lnTo>
                  <a:lnTo>
                    <a:pt x="98390" y="87871"/>
                  </a:lnTo>
                  <a:lnTo>
                    <a:pt x="141574" y="58017"/>
                  </a:lnTo>
                  <a:lnTo>
                    <a:pt x="188988" y="28706"/>
                  </a:lnTo>
                  <a:lnTo>
                    <a:pt x="226598" y="9511"/>
                  </a:lnTo>
                  <a:lnTo>
                    <a:pt x="231237" y="4552"/>
                  </a:lnTo>
                  <a:lnTo>
                    <a:pt x="231770" y="2947"/>
                  </a:lnTo>
                  <a:lnTo>
                    <a:pt x="231418" y="1877"/>
                  </a:lnTo>
                  <a:lnTo>
                    <a:pt x="230479" y="1163"/>
                  </a:lnTo>
                  <a:lnTo>
                    <a:pt x="225672" y="6016"/>
                  </a:lnTo>
                  <a:lnTo>
                    <a:pt x="211089" y="29749"/>
                  </a:lnTo>
                  <a:lnTo>
                    <a:pt x="205537" y="53392"/>
                  </a:lnTo>
                  <a:lnTo>
                    <a:pt x="208002" y="69916"/>
                  </a:lnTo>
                  <a:lnTo>
                    <a:pt x="214506" y="85256"/>
                  </a:lnTo>
                  <a:lnTo>
                    <a:pt x="224453" y="96778"/>
                  </a:lnTo>
                  <a:lnTo>
                    <a:pt x="279400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7" name="SMARTInkShape-273"/>
          <p:cNvSpPr/>
          <p:nvPr>
            <p:custDataLst>
              <p:tags r:id="rId1"/>
            </p:custDataLst>
          </p:nvPr>
        </p:nvSpPr>
        <p:spPr>
          <a:xfrm>
            <a:off x="4813300" y="5943600"/>
            <a:ext cx="19051" cy="12701"/>
          </a:xfrm>
          <a:custGeom>
            <a:avLst/>
            <a:gdLst/>
            <a:ahLst/>
            <a:cxnLst/>
            <a:rect l="0" t="0" r="0" b="0"/>
            <a:pathLst>
              <a:path w="19051" h="12701">
                <a:moveTo>
                  <a:pt x="19050" y="12700"/>
                </a:moveTo>
                <a:lnTo>
                  <a:pt x="19050" y="1270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3" name="SMARTInkShape-Group59"/>
          <p:cNvGrpSpPr/>
          <p:nvPr/>
        </p:nvGrpSpPr>
        <p:grpSpPr>
          <a:xfrm>
            <a:off x="3613150" y="5674888"/>
            <a:ext cx="793751" cy="692745"/>
            <a:chOff x="3613150" y="5674888"/>
            <a:chExt cx="793751" cy="692745"/>
          </a:xfrm>
        </p:grpSpPr>
        <p:sp>
          <p:nvSpPr>
            <p:cNvPr id="1128" name="SMARTInkShape-274"/>
            <p:cNvSpPr/>
            <p:nvPr>
              <p:custDataLst>
                <p:tags r:id="rId91"/>
              </p:custDataLst>
            </p:nvPr>
          </p:nvSpPr>
          <p:spPr>
            <a:xfrm>
              <a:off x="3695700" y="5674888"/>
              <a:ext cx="69851" cy="268713"/>
            </a:xfrm>
            <a:custGeom>
              <a:avLst/>
              <a:gdLst/>
              <a:ahLst/>
              <a:cxnLst/>
              <a:rect l="0" t="0" r="0" b="0"/>
              <a:pathLst>
                <a:path w="69851" h="268713">
                  <a:moveTo>
                    <a:pt x="0" y="33762"/>
                  </a:moveTo>
                  <a:lnTo>
                    <a:pt x="0" y="33762"/>
                  </a:lnTo>
                  <a:lnTo>
                    <a:pt x="15887" y="7043"/>
                  </a:lnTo>
                  <a:lnTo>
                    <a:pt x="18113" y="53"/>
                  </a:lnTo>
                  <a:lnTo>
                    <a:pt x="18425" y="0"/>
                  </a:lnTo>
                  <a:lnTo>
                    <a:pt x="18633" y="671"/>
                  </a:lnTo>
                  <a:lnTo>
                    <a:pt x="19731" y="45285"/>
                  </a:lnTo>
                  <a:lnTo>
                    <a:pt x="24818" y="90172"/>
                  </a:lnTo>
                  <a:lnTo>
                    <a:pt x="31256" y="125155"/>
                  </a:lnTo>
                  <a:lnTo>
                    <a:pt x="38821" y="159988"/>
                  </a:lnTo>
                  <a:lnTo>
                    <a:pt x="51014" y="207570"/>
                  </a:lnTo>
                  <a:lnTo>
                    <a:pt x="64405" y="251460"/>
                  </a:lnTo>
                  <a:lnTo>
                    <a:pt x="69850" y="268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275"/>
            <p:cNvSpPr/>
            <p:nvPr>
              <p:custDataLst>
                <p:tags r:id="rId92"/>
              </p:custDataLst>
            </p:nvPr>
          </p:nvSpPr>
          <p:spPr>
            <a:xfrm>
              <a:off x="3633083" y="6000750"/>
              <a:ext cx="367418" cy="30769"/>
            </a:xfrm>
            <a:custGeom>
              <a:avLst/>
              <a:gdLst/>
              <a:ahLst/>
              <a:cxnLst/>
              <a:rect l="0" t="0" r="0" b="0"/>
              <a:pathLst>
                <a:path w="367418" h="30769">
                  <a:moveTo>
                    <a:pt x="5467" y="12700"/>
                  </a:moveTo>
                  <a:lnTo>
                    <a:pt x="5467" y="12700"/>
                  </a:lnTo>
                  <a:lnTo>
                    <a:pt x="2096" y="16071"/>
                  </a:lnTo>
                  <a:lnTo>
                    <a:pt x="441" y="19607"/>
                  </a:lnTo>
                  <a:lnTo>
                    <a:pt x="0" y="21539"/>
                  </a:lnTo>
                  <a:lnTo>
                    <a:pt x="411" y="22826"/>
                  </a:lnTo>
                  <a:lnTo>
                    <a:pt x="1391" y="23684"/>
                  </a:lnTo>
                  <a:lnTo>
                    <a:pt x="14775" y="28431"/>
                  </a:lnTo>
                  <a:lnTo>
                    <a:pt x="41856" y="30768"/>
                  </a:lnTo>
                  <a:lnTo>
                    <a:pt x="72205" y="27550"/>
                  </a:lnTo>
                  <a:lnTo>
                    <a:pt x="109212" y="22828"/>
                  </a:lnTo>
                  <a:lnTo>
                    <a:pt x="149178" y="20729"/>
                  </a:lnTo>
                  <a:lnTo>
                    <a:pt x="188577" y="17914"/>
                  </a:lnTo>
                  <a:lnTo>
                    <a:pt x="226549" y="14312"/>
                  </a:lnTo>
                  <a:lnTo>
                    <a:pt x="262240" y="10359"/>
                  </a:lnTo>
                  <a:lnTo>
                    <a:pt x="295037" y="6249"/>
                  </a:lnTo>
                  <a:lnTo>
                    <a:pt x="335622" y="1852"/>
                  </a:lnTo>
                  <a:lnTo>
                    <a:pt x="367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276"/>
            <p:cNvSpPr/>
            <p:nvPr>
              <p:custDataLst>
                <p:tags r:id="rId93"/>
              </p:custDataLst>
            </p:nvPr>
          </p:nvSpPr>
          <p:spPr>
            <a:xfrm>
              <a:off x="3613150" y="6146798"/>
              <a:ext cx="183398" cy="220835"/>
            </a:xfrm>
            <a:custGeom>
              <a:avLst/>
              <a:gdLst/>
              <a:ahLst/>
              <a:cxnLst/>
              <a:rect l="0" t="0" r="0" b="0"/>
              <a:pathLst>
                <a:path w="183398" h="220835">
                  <a:moveTo>
                    <a:pt x="0" y="2"/>
                  </a:moveTo>
                  <a:lnTo>
                    <a:pt x="0" y="2"/>
                  </a:lnTo>
                  <a:lnTo>
                    <a:pt x="3371" y="0"/>
                  </a:lnTo>
                  <a:lnTo>
                    <a:pt x="12209" y="6743"/>
                  </a:lnTo>
                  <a:lnTo>
                    <a:pt x="32202" y="33214"/>
                  </a:lnTo>
                  <a:lnTo>
                    <a:pt x="54234" y="79627"/>
                  </a:lnTo>
                  <a:lnTo>
                    <a:pt x="71573" y="123549"/>
                  </a:lnTo>
                  <a:lnTo>
                    <a:pt x="81179" y="166665"/>
                  </a:lnTo>
                  <a:lnTo>
                    <a:pt x="87883" y="211482"/>
                  </a:lnTo>
                  <a:lnTo>
                    <a:pt x="88766" y="220834"/>
                  </a:lnTo>
                  <a:lnTo>
                    <a:pt x="85489" y="215090"/>
                  </a:lnTo>
                  <a:lnTo>
                    <a:pt x="77911" y="186414"/>
                  </a:lnTo>
                  <a:lnTo>
                    <a:pt x="77341" y="181425"/>
                  </a:lnTo>
                  <a:lnTo>
                    <a:pt x="80470" y="172123"/>
                  </a:lnTo>
                  <a:lnTo>
                    <a:pt x="87270" y="163283"/>
                  </a:lnTo>
                  <a:lnTo>
                    <a:pt x="102999" y="151079"/>
                  </a:lnTo>
                  <a:lnTo>
                    <a:pt x="121064" y="143387"/>
                  </a:lnTo>
                  <a:lnTo>
                    <a:pt x="139117" y="141500"/>
                  </a:lnTo>
                  <a:lnTo>
                    <a:pt x="149084" y="143558"/>
                  </a:lnTo>
                  <a:lnTo>
                    <a:pt x="162628" y="152056"/>
                  </a:lnTo>
                  <a:lnTo>
                    <a:pt x="178435" y="166862"/>
                  </a:lnTo>
                  <a:lnTo>
                    <a:pt x="181610" y="172469"/>
                  </a:lnTo>
                  <a:lnTo>
                    <a:pt x="183397" y="179593"/>
                  </a:lnTo>
                  <a:lnTo>
                    <a:pt x="182237" y="181818"/>
                  </a:lnTo>
                  <a:lnTo>
                    <a:pt x="173861" y="188321"/>
                  </a:lnTo>
                  <a:lnTo>
                    <a:pt x="150906" y="198960"/>
                  </a:lnTo>
                  <a:lnTo>
                    <a:pt x="114300" y="209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SMARTInkShape-277"/>
            <p:cNvSpPr/>
            <p:nvPr>
              <p:custDataLst>
                <p:tags r:id="rId94"/>
              </p:custDataLst>
            </p:nvPr>
          </p:nvSpPr>
          <p:spPr>
            <a:xfrm>
              <a:off x="3962739" y="6280150"/>
              <a:ext cx="133012" cy="24518"/>
            </a:xfrm>
            <a:custGeom>
              <a:avLst/>
              <a:gdLst/>
              <a:ahLst/>
              <a:cxnLst/>
              <a:rect l="0" t="0" r="0" b="0"/>
              <a:pathLst>
                <a:path w="133012" h="24518">
                  <a:moveTo>
                    <a:pt x="12361" y="19050"/>
                  </a:moveTo>
                  <a:lnTo>
                    <a:pt x="12361" y="19050"/>
                  </a:lnTo>
                  <a:lnTo>
                    <a:pt x="3523" y="19048"/>
                  </a:lnTo>
                  <a:lnTo>
                    <a:pt x="2235" y="19755"/>
                  </a:lnTo>
                  <a:lnTo>
                    <a:pt x="1377" y="20932"/>
                  </a:lnTo>
                  <a:lnTo>
                    <a:pt x="0" y="24517"/>
                  </a:lnTo>
                  <a:lnTo>
                    <a:pt x="42313" y="18175"/>
                  </a:lnTo>
                  <a:lnTo>
                    <a:pt x="82692" y="9105"/>
                  </a:lnTo>
                  <a:lnTo>
                    <a:pt x="133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SMARTInkShape-278"/>
            <p:cNvSpPr/>
            <p:nvPr>
              <p:custDataLst>
                <p:tags r:id="rId95"/>
              </p:custDataLst>
            </p:nvPr>
          </p:nvSpPr>
          <p:spPr>
            <a:xfrm>
              <a:off x="4230720" y="6195013"/>
              <a:ext cx="176181" cy="101836"/>
            </a:xfrm>
            <a:custGeom>
              <a:avLst/>
              <a:gdLst/>
              <a:ahLst/>
              <a:cxnLst/>
              <a:rect l="0" t="0" r="0" b="0"/>
              <a:pathLst>
                <a:path w="176181" h="101836">
                  <a:moveTo>
                    <a:pt x="55530" y="47037"/>
                  </a:moveTo>
                  <a:lnTo>
                    <a:pt x="55530" y="47037"/>
                  </a:lnTo>
                  <a:lnTo>
                    <a:pt x="58901" y="40296"/>
                  </a:lnTo>
                  <a:lnTo>
                    <a:pt x="58674" y="33222"/>
                  </a:lnTo>
                  <a:lnTo>
                    <a:pt x="54532" y="13729"/>
                  </a:lnTo>
                  <a:lnTo>
                    <a:pt x="48972" y="8010"/>
                  </a:lnTo>
                  <a:lnTo>
                    <a:pt x="37907" y="823"/>
                  </a:lnTo>
                  <a:lnTo>
                    <a:pt x="33904" y="0"/>
                  </a:lnTo>
                  <a:lnTo>
                    <a:pt x="25692" y="967"/>
                  </a:lnTo>
                  <a:lnTo>
                    <a:pt x="17339" y="7512"/>
                  </a:lnTo>
                  <a:lnTo>
                    <a:pt x="9628" y="18181"/>
                  </a:lnTo>
                  <a:lnTo>
                    <a:pt x="2026" y="40054"/>
                  </a:lnTo>
                  <a:lnTo>
                    <a:pt x="0" y="56164"/>
                  </a:lnTo>
                  <a:lnTo>
                    <a:pt x="5602" y="81099"/>
                  </a:lnTo>
                  <a:lnTo>
                    <a:pt x="12408" y="92279"/>
                  </a:lnTo>
                  <a:lnTo>
                    <a:pt x="20137" y="98895"/>
                  </a:lnTo>
                  <a:lnTo>
                    <a:pt x="28276" y="101835"/>
                  </a:lnTo>
                  <a:lnTo>
                    <a:pt x="38478" y="99378"/>
                  </a:lnTo>
                  <a:lnTo>
                    <a:pt x="50068" y="92878"/>
                  </a:lnTo>
                  <a:lnTo>
                    <a:pt x="67787" y="76612"/>
                  </a:lnTo>
                  <a:lnTo>
                    <a:pt x="97371" y="37421"/>
                  </a:lnTo>
                  <a:lnTo>
                    <a:pt x="98946" y="37098"/>
                  </a:lnTo>
                  <a:lnTo>
                    <a:pt x="100702" y="37589"/>
                  </a:lnTo>
                  <a:lnTo>
                    <a:pt x="102578" y="38620"/>
                  </a:lnTo>
                  <a:lnTo>
                    <a:pt x="116506" y="59255"/>
                  </a:lnTo>
                  <a:lnTo>
                    <a:pt x="142207" y="76575"/>
                  </a:lnTo>
                  <a:lnTo>
                    <a:pt x="176180" y="91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6" name="SMARTInkShape-Group60"/>
          <p:cNvGrpSpPr/>
          <p:nvPr/>
        </p:nvGrpSpPr>
        <p:grpSpPr>
          <a:xfrm>
            <a:off x="2825866" y="5969000"/>
            <a:ext cx="107835" cy="107874"/>
            <a:chOff x="2825866" y="5969000"/>
            <a:chExt cx="107835" cy="107874"/>
          </a:xfrm>
        </p:grpSpPr>
        <p:sp>
          <p:nvSpPr>
            <p:cNvPr id="1134" name="SMARTInkShape-279"/>
            <p:cNvSpPr/>
            <p:nvPr>
              <p:custDataLst>
                <p:tags r:id="rId89"/>
              </p:custDataLst>
            </p:nvPr>
          </p:nvSpPr>
          <p:spPr>
            <a:xfrm>
              <a:off x="2825866" y="5969000"/>
              <a:ext cx="107835" cy="12701"/>
            </a:xfrm>
            <a:custGeom>
              <a:avLst/>
              <a:gdLst/>
              <a:ahLst/>
              <a:cxnLst/>
              <a:rect l="0" t="0" r="0" b="0"/>
              <a:pathLst>
                <a:path w="107835" h="12701">
                  <a:moveTo>
                    <a:pt x="31634" y="12700"/>
                  </a:moveTo>
                  <a:lnTo>
                    <a:pt x="31634" y="12700"/>
                  </a:lnTo>
                  <a:lnTo>
                    <a:pt x="28263" y="9329"/>
                  </a:lnTo>
                  <a:lnTo>
                    <a:pt x="22845" y="7674"/>
                  </a:lnTo>
                  <a:lnTo>
                    <a:pt x="16439" y="6233"/>
                  </a:lnTo>
                  <a:lnTo>
                    <a:pt x="6577" y="1441"/>
                  </a:lnTo>
                  <a:lnTo>
                    <a:pt x="0" y="23"/>
                  </a:lnTo>
                  <a:lnTo>
                    <a:pt x="47457" y="2"/>
                  </a:lnTo>
                  <a:lnTo>
                    <a:pt x="90922" y="0"/>
                  </a:lnTo>
                  <a:lnTo>
                    <a:pt x="98671" y="1881"/>
                  </a:lnTo>
                  <a:lnTo>
                    <a:pt x="10783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SMARTInkShape-280"/>
            <p:cNvSpPr/>
            <p:nvPr>
              <p:custDataLst>
                <p:tags r:id="rId90"/>
              </p:custDataLst>
            </p:nvPr>
          </p:nvSpPr>
          <p:spPr>
            <a:xfrm>
              <a:off x="2827156" y="6057900"/>
              <a:ext cx="100195" cy="18974"/>
            </a:xfrm>
            <a:custGeom>
              <a:avLst/>
              <a:gdLst/>
              <a:ahLst/>
              <a:cxnLst/>
              <a:rect l="0" t="0" r="0" b="0"/>
              <a:pathLst>
                <a:path w="100195" h="18974">
                  <a:moveTo>
                    <a:pt x="17644" y="12700"/>
                  </a:moveTo>
                  <a:lnTo>
                    <a:pt x="17644" y="12700"/>
                  </a:lnTo>
                  <a:lnTo>
                    <a:pt x="5711" y="17726"/>
                  </a:lnTo>
                  <a:lnTo>
                    <a:pt x="0" y="18788"/>
                  </a:lnTo>
                  <a:lnTo>
                    <a:pt x="237" y="18876"/>
                  </a:lnTo>
                  <a:lnTo>
                    <a:pt x="2381" y="18973"/>
                  </a:lnTo>
                  <a:lnTo>
                    <a:pt x="41347" y="10204"/>
                  </a:lnTo>
                  <a:lnTo>
                    <a:pt x="84180" y="2748"/>
                  </a:lnTo>
                  <a:lnTo>
                    <a:pt x="100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1" name="SMARTInkShape-Group61"/>
          <p:cNvGrpSpPr/>
          <p:nvPr/>
        </p:nvGrpSpPr>
        <p:grpSpPr>
          <a:xfrm>
            <a:off x="8381881" y="4524166"/>
            <a:ext cx="1073270" cy="463743"/>
            <a:chOff x="8381881" y="4524166"/>
            <a:chExt cx="1073270" cy="463743"/>
          </a:xfrm>
        </p:grpSpPr>
        <p:sp>
          <p:nvSpPr>
            <p:cNvPr id="1137" name="SMARTInkShape-281"/>
            <p:cNvSpPr/>
            <p:nvPr>
              <p:custDataLst>
                <p:tags r:id="rId85"/>
              </p:custDataLst>
            </p:nvPr>
          </p:nvSpPr>
          <p:spPr>
            <a:xfrm>
              <a:off x="8381881" y="4524166"/>
              <a:ext cx="111457" cy="463743"/>
            </a:xfrm>
            <a:custGeom>
              <a:avLst/>
              <a:gdLst/>
              <a:ahLst/>
              <a:cxnLst/>
              <a:rect l="0" t="0" r="0" b="0"/>
              <a:pathLst>
                <a:path w="111457" h="463743">
                  <a:moveTo>
                    <a:pt x="89019" y="47834"/>
                  </a:moveTo>
                  <a:lnTo>
                    <a:pt x="89019" y="47834"/>
                  </a:lnTo>
                  <a:lnTo>
                    <a:pt x="85648" y="23415"/>
                  </a:lnTo>
                  <a:lnTo>
                    <a:pt x="76810" y="7046"/>
                  </a:lnTo>
                  <a:lnTo>
                    <a:pt x="71001" y="3708"/>
                  </a:lnTo>
                  <a:lnTo>
                    <a:pt x="55141" y="0"/>
                  </a:lnTo>
                  <a:lnTo>
                    <a:pt x="38214" y="3997"/>
                  </a:lnTo>
                  <a:lnTo>
                    <a:pt x="29750" y="8026"/>
                  </a:lnTo>
                  <a:lnTo>
                    <a:pt x="16581" y="21910"/>
                  </a:lnTo>
                  <a:lnTo>
                    <a:pt x="6728" y="40545"/>
                  </a:lnTo>
                  <a:lnTo>
                    <a:pt x="0" y="62939"/>
                  </a:lnTo>
                  <a:lnTo>
                    <a:pt x="2356" y="102717"/>
                  </a:lnTo>
                  <a:lnTo>
                    <a:pt x="15363" y="145783"/>
                  </a:lnTo>
                  <a:lnTo>
                    <a:pt x="28531" y="178856"/>
                  </a:lnTo>
                  <a:lnTo>
                    <a:pt x="44496" y="214016"/>
                  </a:lnTo>
                  <a:lnTo>
                    <a:pt x="63352" y="248457"/>
                  </a:lnTo>
                  <a:lnTo>
                    <a:pt x="81609" y="280698"/>
                  </a:lnTo>
                  <a:lnTo>
                    <a:pt x="102110" y="324735"/>
                  </a:lnTo>
                  <a:lnTo>
                    <a:pt x="110771" y="362712"/>
                  </a:lnTo>
                  <a:lnTo>
                    <a:pt x="111456" y="398188"/>
                  </a:lnTo>
                  <a:lnTo>
                    <a:pt x="105310" y="429866"/>
                  </a:lnTo>
                  <a:lnTo>
                    <a:pt x="101996" y="437989"/>
                  </a:lnTo>
                  <a:lnTo>
                    <a:pt x="88907" y="450777"/>
                  </a:lnTo>
                  <a:lnTo>
                    <a:pt x="72742" y="459753"/>
                  </a:lnTo>
                  <a:lnTo>
                    <a:pt x="58501" y="463742"/>
                  </a:lnTo>
                  <a:lnTo>
                    <a:pt x="46998" y="463634"/>
                  </a:lnTo>
                  <a:lnTo>
                    <a:pt x="31869" y="460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282"/>
            <p:cNvSpPr/>
            <p:nvPr>
              <p:custDataLst>
                <p:tags r:id="rId86"/>
              </p:custDataLst>
            </p:nvPr>
          </p:nvSpPr>
          <p:spPr>
            <a:xfrm>
              <a:off x="8636000" y="4732156"/>
              <a:ext cx="209551" cy="127257"/>
            </a:xfrm>
            <a:custGeom>
              <a:avLst/>
              <a:gdLst/>
              <a:ahLst/>
              <a:cxnLst/>
              <a:rect l="0" t="0" r="0" b="0"/>
              <a:pathLst>
                <a:path w="209551" h="127257">
                  <a:moveTo>
                    <a:pt x="0" y="17644"/>
                  </a:moveTo>
                  <a:lnTo>
                    <a:pt x="0" y="17644"/>
                  </a:lnTo>
                  <a:lnTo>
                    <a:pt x="8838" y="3338"/>
                  </a:lnTo>
                  <a:lnTo>
                    <a:pt x="14746" y="704"/>
                  </a:lnTo>
                  <a:lnTo>
                    <a:pt x="18297" y="0"/>
                  </a:lnTo>
                  <a:lnTo>
                    <a:pt x="36780" y="2381"/>
                  </a:lnTo>
                  <a:lnTo>
                    <a:pt x="60130" y="14298"/>
                  </a:lnTo>
                  <a:lnTo>
                    <a:pt x="72820" y="29093"/>
                  </a:lnTo>
                  <a:lnTo>
                    <a:pt x="86017" y="57254"/>
                  </a:lnTo>
                  <a:lnTo>
                    <a:pt x="90442" y="76876"/>
                  </a:lnTo>
                  <a:lnTo>
                    <a:pt x="90056" y="95004"/>
                  </a:lnTo>
                  <a:lnTo>
                    <a:pt x="85652" y="108706"/>
                  </a:lnTo>
                  <a:lnTo>
                    <a:pt x="78066" y="125629"/>
                  </a:lnTo>
                  <a:lnTo>
                    <a:pt x="76737" y="127028"/>
                  </a:lnTo>
                  <a:lnTo>
                    <a:pt x="75148" y="127256"/>
                  </a:lnTo>
                  <a:lnTo>
                    <a:pt x="73382" y="126702"/>
                  </a:lnTo>
                  <a:lnTo>
                    <a:pt x="69538" y="120442"/>
                  </a:lnTo>
                  <a:lnTo>
                    <a:pt x="67525" y="115809"/>
                  </a:lnTo>
                  <a:lnTo>
                    <a:pt x="69052" y="103136"/>
                  </a:lnTo>
                  <a:lnTo>
                    <a:pt x="81530" y="72004"/>
                  </a:lnTo>
                  <a:lnTo>
                    <a:pt x="107016" y="40088"/>
                  </a:lnTo>
                  <a:lnTo>
                    <a:pt x="146503" y="9764"/>
                  </a:lnTo>
                  <a:lnTo>
                    <a:pt x="148470" y="8863"/>
                  </a:lnTo>
                  <a:lnTo>
                    <a:pt x="149780" y="8968"/>
                  </a:lnTo>
                  <a:lnTo>
                    <a:pt x="150654" y="9743"/>
                  </a:lnTo>
                  <a:lnTo>
                    <a:pt x="149742" y="14367"/>
                  </a:lnTo>
                  <a:lnTo>
                    <a:pt x="143408" y="38947"/>
                  </a:lnTo>
                  <a:lnTo>
                    <a:pt x="144169" y="67622"/>
                  </a:lnTo>
                  <a:lnTo>
                    <a:pt x="155605" y="95090"/>
                  </a:lnTo>
                  <a:lnTo>
                    <a:pt x="172401" y="114361"/>
                  </a:lnTo>
                  <a:lnTo>
                    <a:pt x="179138" y="117399"/>
                  </a:lnTo>
                  <a:lnTo>
                    <a:pt x="209550" y="11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283"/>
            <p:cNvSpPr/>
            <p:nvPr>
              <p:custDataLst>
                <p:tags r:id="rId87"/>
              </p:custDataLst>
            </p:nvPr>
          </p:nvSpPr>
          <p:spPr>
            <a:xfrm>
              <a:off x="8826500" y="4533900"/>
              <a:ext cx="127001" cy="81366"/>
            </a:xfrm>
            <a:custGeom>
              <a:avLst/>
              <a:gdLst/>
              <a:ahLst/>
              <a:cxnLst/>
              <a:rect l="0" t="0" r="0" b="0"/>
              <a:pathLst>
                <a:path w="127001" h="81366">
                  <a:moveTo>
                    <a:pt x="0" y="0"/>
                  </a:moveTo>
                  <a:lnTo>
                    <a:pt x="0" y="0"/>
                  </a:lnTo>
                  <a:lnTo>
                    <a:pt x="36857" y="1411"/>
                  </a:lnTo>
                  <a:lnTo>
                    <a:pt x="50247" y="6742"/>
                  </a:lnTo>
                  <a:lnTo>
                    <a:pt x="59490" y="13815"/>
                  </a:lnTo>
                  <a:lnTo>
                    <a:pt x="62943" y="17677"/>
                  </a:lnTo>
                  <a:lnTo>
                    <a:pt x="64539" y="22368"/>
                  </a:lnTo>
                  <a:lnTo>
                    <a:pt x="64433" y="33224"/>
                  </a:lnTo>
                  <a:lnTo>
                    <a:pt x="62709" y="37672"/>
                  </a:lnTo>
                  <a:lnTo>
                    <a:pt x="33317" y="68280"/>
                  </a:lnTo>
                  <a:lnTo>
                    <a:pt x="33501" y="69509"/>
                  </a:lnTo>
                  <a:lnTo>
                    <a:pt x="37130" y="74609"/>
                  </a:lnTo>
                  <a:lnTo>
                    <a:pt x="40726" y="78551"/>
                  </a:lnTo>
                  <a:lnTo>
                    <a:pt x="60203" y="81365"/>
                  </a:lnTo>
                  <a:lnTo>
                    <a:pt x="101722" y="80513"/>
                  </a:lnTo>
                  <a:lnTo>
                    <a:pt x="1270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284"/>
            <p:cNvSpPr/>
            <p:nvPr>
              <p:custDataLst>
                <p:tags r:id="rId88"/>
              </p:custDataLst>
            </p:nvPr>
          </p:nvSpPr>
          <p:spPr>
            <a:xfrm>
              <a:off x="9117647" y="4583271"/>
              <a:ext cx="337504" cy="283955"/>
            </a:xfrm>
            <a:custGeom>
              <a:avLst/>
              <a:gdLst/>
              <a:ahLst/>
              <a:cxnLst/>
              <a:rect l="0" t="0" r="0" b="0"/>
              <a:pathLst>
                <a:path w="337504" h="283955">
                  <a:moveTo>
                    <a:pt x="51753" y="210979"/>
                  </a:moveTo>
                  <a:lnTo>
                    <a:pt x="51753" y="210979"/>
                  </a:lnTo>
                  <a:lnTo>
                    <a:pt x="51753" y="207608"/>
                  </a:lnTo>
                  <a:lnTo>
                    <a:pt x="49872" y="204071"/>
                  </a:lnTo>
                  <a:lnTo>
                    <a:pt x="39543" y="192681"/>
                  </a:lnTo>
                  <a:lnTo>
                    <a:pt x="33862" y="188735"/>
                  </a:lnTo>
                  <a:lnTo>
                    <a:pt x="31358" y="187683"/>
                  </a:lnTo>
                  <a:lnTo>
                    <a:pt x="28278" y="188393"/>
                  </a:lnTo>
                  <a:lnTo>
                    <a:pt x="21092" y="192944"/>
                  </a:lnTo>
                  <a:lnTo>
                    <a:pt x="9116" y="210183"/>
                  </a:lnTo>
                  <a:lnTo>
                    <a:pt x="0" y="233164"/>
                  </a:lnTo>
                  <a:lnTo>
                    <a:pt x="765" y="249532"/>
                  </a:lnTo>
                  <a:lnTo>
                    <a:pt x="5808" y="264802"/>
                  </a:lnTo>
                  <a:lnTo>
                    <a:pt x="12754" y="276293"/>
                  </a:lnTo>
                  <a:lnTo>
                    <a:pt x="17287" y="279922"/>
                  </a:lnTo>
                  <a:lnTo>
                    <a:pt x="27968" y="283954"/>
                  </a:lnTo>
                  <a:lnTo>
                    <a:pt x="37890" y="283864"/>
                  </a:lnTo>
                  <a:lnTo>
                    <a:pt x="42510" y="282852"/>
                  </a:lnTo>
                  <a:lnTo>
                    <a:pt x="59129" y="271315"/>
                  </a:lnTo>
                  <a:lnTo>
                    <a:pt x="67495" y="254727"/>
                  </a:lnTo>
                  <a:lnTo>
                    <a:pt x="78054" y="210301"/>
                  </a:lnTo>
                  <a:lnTo>
                    <a:pt x="85316" y="165522"/>
                  </a:lnTo>
                  <a:lnTo>
                    <a:pt x="88238" y="139752"/>
                  </a:lnTo>
                  <a:lnTo>
                    <a:pt x="90892" y="112695"/>
                  </a:lnTo>
                  <a:lnTo>
                    <a:pt x="93843" y="67578"/>
                  </a:lnTo>
                  <a:lnTo>
                    <a:pt x="93621" y="21735"/>
                  </a:lnTo>
                  <a:lnTo>
                    <a:pt x="90599" y="345"/>
                  </a:lnTo>
                  <a:lnTo>
                    <a:pt x="89644" y="0"/>
                  </a:lnTo>
                  <a:lnTo>
                    <a:pt x="86703" y="3381"/>
                  </a:lnTo>
                  <a:lnTo>
                    <a:pt x="88951" y="47382"/>
                  </a:lnTo>
                  <a:lnTo>
                    <a:pt x="91468" y="94537"/>
                  </a:lnTo>
                  <a:lnTo>
                    <a:pt x="94098" y="128888"/>
                  </a:lnTo>
                  <a:lnTo>
                    <a:pt x="96284" y="173877"/>
                  </a:lnTo>
                  <a:lnTo>
                    <a:pt x="102124" y="217682"/>
                  </a:lnTo>
                  <a:lnTo>
                    <a:pt x="102266" y="217565"/>
                  </a:lnTo>
                  <a:lnTo>
                    <a:pt x="107566" y="205119"/>
                  </a:lnTo>
                  <a:lnTo>
                    <a:pt x="120260" y="158013"/>
                  </a:lnTo>
                  <a:lnTo>
                    <a:pt x="127120" y="149103"/>
                  </a:lnTo>
                  <a:lnTo>
                    <a:pt x="130926" y="147152"/>
                  </a:lnTo>
                  <a:lnTo>
                    <a:pt x="134875" y="146555"/>
                  </a:lnTo>
                  <a:lnTo>
                    <a:pt x="144433" y="148479"/>
                  </a:lnTo>
                  <a:lnTo>
                    <a:pt x="164978" y="158202"/>
                  </a:lnTo>
                  <a:lnTo>
                    <a:pt x="178276" y="168472"/>
                  </a:lnTo>
                  <a:lnTo>
                    <a:pt x="194291" y="192898"/>
                  </a:lnTo>
                  <a:lnTo>
                    <a:pt x="201230" y="219104"/>
                  </a:lnTo>
                  <a:lnTo>
                    <a:pt x="199915" y="241374"/>
                  </a:lnTo>
                  <a:lnTo>
                    <a:pt x="192521" y="259662"/>
                  </a:lnTo>
                  <a:lnTo>
                    <a:pt x="191459" y="259662"/>
                  </a:lnTo>
                  <a:lnTo>
                    <a:pt x="188398" y="257781"/>
                  </a:lnTo>
                  <a:lnTo>
                    <a:pt x="188449" y="248950"/>
                  </a:lnTo>
                  <a:lnTo>
                    <a:pt x="192234" y="234910"/>
                  </a:lnTo>
                  <a:lnTo>
                    <a:pt x="210029" y="197152"/>
                  </a:lnTo>
                  <a:lnTo>
                    <a:pt x="224943" y="169957"/>
                  </a:lnTo>
                  <a:lnTo>
                    <a:pt x="250786" y="137519"/>
                  </a:lnTo>
                  <a:lnTo>
                    <a:pt x="252173" y="134489"/>
                  </a:lnTo>
                  <a:lnTo>
                    <a:pt x="253100" y="133881"/>
                  </a:lnTo>
                  <a:lnTo>
                    <a:pt x="253718" y="134885"/>
                  </a:lnTo>
                  <a:lnTo>
                    <a:pt x="254881" y="174020"/>
                  </a:lnTo>
                  <a:lnTo>
                    <a:pt x="258302" y="200106"/>
                  </a:lnTo>
                  <a:lnTo>
                    <a:pt x="269377" y="215319"/>
                  </a:lnTo>
                  <a:lnTo>
                    <a:pt x="277269" y="222339"/>
                  </a:lnTo>
                  <a:lnTo>
                    <a:pt x="320483" y="237970"/>
                  </a:lnTo>
                  <a:lnTo>
                    <a:pt x="337503" y="242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7" name="SMARTInkShape-Group62"/>
          <p:cNvGrpSpPr/>
          <p:nvPr/>
        </p:nvGrpSpPr>
        <p:grpSpPr>
          <a:xfrm>
            <a:off x="7404100" y="4559300"/>
            <a:ext cx="641351" cy="665543"/>
            <a:chOff x="7404100" y="4559300"/>
            <a:chExt cx="641351" cy="665543"/>
          </a:xfrm>
        </p:grpSpPr>
        <p:sp>
          <p:nvSpPr>
            <p:cNvPr id="1142" name="SMARTInkShape-285"/>
            <p:cNvSpPr/>
            <p:nvPr>
              <p:custDataLst>
                <p:tags r:id="rId80"/>
              </p:custDataLst>
            </p:nvPr>
          </p:nvSpPr>
          <p:spPr>
            <a:xfrm>
              <a:off x="7569200" y="4559300"/>
              <a:ext cx="63501" cy="209551"/>
            </a:xfrm>
            <a:custGeom>
              <a:avLst/>
              <a:gdLst/>
              <a:ahLst/>
              <a:cxnLst/>
              <a:rect l="0" t="0" r="0" b="0"/>
              <a:pathLst>
                <a:path w="63501" h="209551">
                  <a:moveTo>
                    <a:pt x="0" y="0"/>
                  </a:moveTo>
                  <a:lnTo>
                    <a:pt x="0" y="0"/>
                  </a:lnTo>
                  <a:lnTo>
                    <a:pt x="15195" y="33918"/>
                  </a:lnTo>
                  <a:lnTo>
                    <a:pt x="22768" y="73001"/>
                  </a:lnTo>
                  <a:lnTo>
                    <a:pt x="27287" y="108880"/>
                  </a:lnTo>
                  <a:lnTo>
                    <a:pt x="33529" y="142700"/>
                  </a:lnTo>
                  <a:lnTo>
                    <a:pt x="41713" y="171372"/>
                  </a:lnTo>
                  <a:lnTo>
                    <a:pt x="635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286"/>
            <p:cNvSpPr/>
            <p:nvPr>
              <p:custDataLst>
                <p:tags r:id="rId81"/>
              </p:custDataLst>
            </p:nvPr>
          </p:nvSpPr>
          <p:spPr>
            <a:xfrm>
              <a:off x="7404100" y="4845050"/>
              <a:ext cx="444586" cy="16072"/>
            </a:xfrm>
            <a:custGeom>
              <a:avLst/>
              <a:gdLst/>
              <a:ahLst/>
              <a:cxnLst/>
              <a:rect l="0" t="0" r="0" b="0"/>
              <a:pathLst>
                <a:path w="444586" h="16072">
                  <a:moveTo>
                    <a:pt x="0" y="12700"/>
                  </a:moveTo>
                  <a:lnTo>
                    <a:pt x="0" y="12700"/>
                  </a:lnTo>
                  <a:lnTo>
                    <a:pt x="10113" y="16071"/>
                  </a:lnTo>
                  <a:lnTo>
                    <a:pt x="57005" y="13392"/>
                  </a:lnTo>
                  <a:lnTo>
                    <a:pt x="100360" y="9950"/>
                  </a:lnTo>
                  <a:lnTo>
                    <a:pt x="126173" y="8750"/>
                  </a:lnTo>
                  <a:lnTo>
                    <a:pt x="153965" y="7950"/>
                  </a:lnTo>
                  <a:lnTo>
                    <a:pt x="183076" y="7417"/>
                  </a:lnTo>
                  <a:lnTo>
                    <a:pt x="213773" y="6355"/>
                  </a:lnTo>
                  <a:lnTo>
                    <a:pt x="245526" y="4942"/>
                  </a:lnTo>
                  <a:lnTo>
                    <a:pt x="277985" y="3295"/>
                  </a:lnTo>
                  <a:lnTo>
                    <a:pt x="307384" y="2196"/>
                  </a:lnTo>
                  <a:lnTo>
                    <a:pt x="334745" y="1465"/>
                  </a:lnTo>
                  <a:lnTo>
                    <a:pt x="382315" y="651"/>
                  </a:lnTo>
                  <a:lnTo>
                    <a:pt x="428661" y="193"/>
                  </a:lnTo>
                  <a:lnTo>
                    <a:pt x="444585" y="38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287"/>
            <p:cNvSpPr/>
            <p:nvPr>
              <p:custDataLst>
                <p:tags r:id="rId82"/>
              </p:custDataLst>
            </p:nvPr>
          </p:nvSpPr>
          <p:spPr>
            <a:xfrm>
              <a:off x="7435850" y="5012842"/>
              <a:ext cx="141338" cy="212001"/>
            </a:xfrm>
            <a:custGeom>
              <a:avLst/>
              <a:gdLst/>
              <a:ahLst/>
              <a:cxnLst/>
              <a:rect l="0" t="0" r="0" b="0"/>
              <a:pathLst>
                <a:path w="141338" h="212001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4305" y="45569"/>
                  </a:lnTo>
                  <a:lnTo>
                    <a:pt x="21015" y="87729"/>
                  </a:lnTo>
                  <a:lnTo>
                    <a:pt x="23451" y="119575"/>
                  </a:lnTo>
                  <a:lnTo>
                    <a:pt x="24823" y="165474"/>
                  </a:lnTo>
                  <a:lnTo>
                    <a:pt x="28656" y="205425"/>
                  </a:lnTo>
                  <a:lnTo>
                    <a:pt x="30375" y="211395"/>
                  </a:lnTo>
                  <a:lnTo>
                    <a:pt x="30834" y="212000"/>
                  </a:lnTo>
                  <a:lnTo>
                    <a:pt x="34849" y="202737"/>
                  </a:lnTo>
                  <a:lnTo>
                    <a:pt x="39553" y="162632"/>
                  </a:lnTo>
                  <a:lnTo>
                    <a:pt x="44390" y="146280"/>
                  </a:lnTo>
                  <a:lnTo>
                    <a:pt x="53595" y="131956"/>
                  </a:lnTo>
                  <a:lnTo>
                    <a:pt x="64743" y="122298"/>
                  </a:lnTo>
                  <a:lnTo>
                    <a:pt x="76047" y="116359"/>
                  </a:lnTo>
                  <a:lnTo>
                    <a:pt x="85776" y="113719"/>
                  </a:lnTo>
                  <a:lnTo>
                    <a:pt x="102555" y="115605"/>
                  </a:lnTo>
                  <a:lnTo>
                    <a:pt x="120932" y="124003"/>
                  </a:lnTo>
                  <a:lnTo>
                    <a:pt x="129712" y="135226"/>
                  </a:lnTo>
                  <a:lnTo>
                    <a:pt x="141098" y="165427"/>
                  </a:lnTo>
                  <a:lnTo>
                    <a:pt x="141337" y="172182"/>
                  </a:lnTo>
                  <a:lnTo>
                    <a:pt x="137841" y="183450"/>
                  </a:lnTo>
                  <a:lnTo>
                    <a:pt x="127820" y="191279"/>
                  </a:lnTo>
                  <a:lnTo>
                    <a:pt x="113959" y="196407"/>
                  </a:lnTo>
                  <a:lnTo>
                    <a:pt x="90994" y="198587"/>
                  </a:lnTo>
                  <a:lnTo>
                    <a:pt x="65796" y="193360"/>
                  </a:lnTo>
                  <a:lnTo>
                    <a:pt x="60798" y="191509"/>
                  </a:lnTo>
                  <a:lnTo>
                    <a:pt x="57465" y="188864"/>
                  </a:lnTo>
                  <a:lnTo>
                    <a:pt x="5080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288"/>
            <p:cNvSpPr/>
            <p:nvPr>
              <p:custDataLst>
                <p:tags r:id="rId83"/>
              </p:custDataLst>
            </p:nvPr>
          </p:nvSpPr>
          <p:spPr>
            <a:xfrm>
              <a:off x="7715512" y="5124450"/>
              <a:ext cx="82289" cy="19051"/>
            </a:xfrm>
            <a:custGeom>
              <a:avLst/>
              <a:gdLst/>
              <a:ahLst/>
              <a:cxnLst/>
              <a:rect l="0" t="0" r="0" b="0"/>
              <a:pathLst>
                <a:path w="82289" h="19051">
                  <a:moveTo>
                    <a:pt x="6088" y="19050"/>
                  </a:moveTo>
                  <a:lnTo>
                    <a:pt x="6088" y="19050"/>
                  </a:lnTo>
                  <a:lnTo>
                    <a:pt x="2717" y="19050"/>
                  </a:lnTo>
                  <a:lnTo>
                    <a:pt x="1724" y="18344"/>
                  </a:lnTo>
                  <a:lnTo>
                    <a:pt x="1061" y="17169"/>
                  </a:lnTo>
                  <a:lnTo>
                    <a:pt x="0" y="13583"/>
                  </a:lnTo>
                  <a:lnTo>
                    <a:pt x="617" y="13288"/>
                  </a:lnTo>
                  <a:lnTo>
                    <a:pt x="46653" y="9353"/>
                  </a:lnTo>
                  <a:lnTo>
                    <a:pt x="82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289"/>
            <p:cNvSpPr/>
            <p:nvPr>
              <p:custDataLst>
                <p:tags r:id="rId84"/>
              </p:custDataLst>
            </p:nvPr>
          </p:nvSpPr>
          <p:spPr>
            <a:xfrm>
              <a:off x="7875515" y="5075263"/>
              <a:ext cx="169936" cy="87288"/>
            </a:xfrm>
            <a:custGeom>
              <a:avLst/>
              <a:gdLst/>
              <a:ahLst/>
              <a:cxnLst/>
              <a:rect l="0" t="0" r="0" b="0"/>
              <a:pathLst>
                <a:path w="169936" h="87288">
                  <a:moveTo>
                    <a:pt x="49285" y="49187"/>
                  </a:moveTo>
                  <a:lnTo>
                    <a:pt x="49285" y="49187"/>
                  </a:lnTo>
                  <a:lnTo>
                    <a:pt x="45914" y="45816"/>
                  </a:lnTo>
                  <a:lnTo>
                    <a:pt x="44259" y="40398"/>
                  </a:lnTo>
                  <a:lnTo>
                    <a:pt x="41445" y="29414"/>
                  </a:lnTo>
                  <a:lnTo>
                    <a:pt x="30105" y="6555"/>
                  </a:lnTo>
                  <a:lnTo>
                    <a:pt x="25944" y="2017"/>
                  </a:lnTo>
                  <a:lnTo>
                    <a:pt x="21742" y="0"/>
                  </a:lnTo>
                  <a:lnTo>
                    <a:pt x="18929" y="874"/>
                  </a:lnTo>
                  <a:lnTo>
                    <a:pt x="12039" y="5607"/>
                  </a:lnTo>
                  <a:lnTo>
                    <a:pt x="6155" y="18059"/>
                  </a:lnTo>
                  <a:lnTo>
                    <a:pt x="0" y="51426"/>
                  </a:lnTo>
                  <a:lnTo>
                    <a:pt x="2921" y="66410"/>
                  </a:lnTo>
                  <a:lnTo>
                    <a:pt x="8218" y="78008"/>
                  </a:lnTo>
                  <a:lnTo>
                    <a:pt x="12924" y="83162"/>
                  </a:lnTo>
                  <a:lnTo>
                    <a:pt x="15872" y="83832"/>
                  </a:lnTo>
                  <a:lnTo>
                    <a:pt x="22910" y="82694"/>
                  </a:lnTo>
                  <a:lnTo>
                    <a:pt x="65228" y="50917"/>
                  </a:lnTo>
                  <a:lnTo>
                    <a:pt x="70012" y="49956"/>
                  </a:lnTo>
                  <a:lnTo>
                    <a:pt x="83413" y="56157"/>
                  </a:lnTo>
                  <a:lnTo>
                    <a:pt x="122715" y="79060"/>
                  </a:lnTo>
                  <a:lnTo>
                    <a:pt x="169935" y="87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0" name="SMARTInkShape-Group63"/>
          <p:cNvGrpSpPr/>
          <p:nvPr/>
        </p:nvGrpSpPr>
        <p:grpSpPr>
          <a:xfrm>
            <a:off x="6534150" y="4768850"/>
            <a:ext cx="241301" cy="76201"/>
            <a:chOff x="6534150" y="4768850"/>
            <a:chExt cx="241301" cy="76201"/>
          </a:xfrm>
        </p:grpSpPr>
        <p:sp>
          <p:nvSpPr>
            <p:cNvPr id="1148" name="SMARTInkShape-290"/>
            <p:cNvSpPr/>
            <p:nvPr>
              <p:custDataLst>
                <p:tags r:id="rId78"/>
              </p:custDataLst>
            </p:nvPr>
          </p:nvSpPr>
          <p:spPr>
            <a:xfrm>
              <a:off x="6623050" y="4768850"/>
              <a:ext cx="146051" cy="1"/>
            </a:xfrm>
            <a:custGeom>
              <a:avLst/>
              <a:gdLst/>
              <a:ahLst/>
              <a:cxnLst/>
              <a:rect l="0" t="0" r="0" b="0"/>
              <a:pathLst>
                <a:path w="146051" h="1">
                  <a:moveTo>
                    <a:pt x="0" y="0"/>
                  </a:moveTo>
                  <a:lnTo>
                    <a:pt x="0" y="0"/>
                  </a:lnTo>
                  <a:lnTo>
                    <a:pt x="39692" y="0"/>
                  </a:lnTo>
                  <a:lnTo>
                    <a:pt x="85374" y="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SMARTInkShape-291"/>
            <p:cNvSpPr/>
            <p:nvPr>
              <p:custDataLst>
                <p:tags r:id="rId79"/>
              </p:custDataLst>
            </p:nvPr>
          </p:nvSpPr>
          <p:spPr>
            <a:xfrm>
              <a:off x="6534150" y="4826000"/>
              <a:ext cx="241301" cy="19051"/>
            </a:xfrm>
            <a:custGeom>
              <a:avLst/>
              <a:gdLst/>
              <a:ahLst/>
              <a:cxnLst/>
              <a:rect l="0" t="0" r="0" b="0"/>
              <a:pathLst>
                <a:path w="241301" h="19051">
                  <a:moveTo>
                    <a:pt x="0" y="0"/>
                  </a:moveTo>
                  <a:lnTo>
                    <a:pt x="0" y="0"/>
                  </a:lnTo>
                  <a:lnTo>
                    <a:pt x="42063" y="1881"/>
                  </a:lnTo>
                  <a:lnTo>
                    <a:pt x="77256" y="5069"/>
                  </a:lnTo>
                  <a:lnTo>
                    <a:pt x="123471" y="8838"/>
                  </a:lnTo>
                  <a:lnTo>
                    <a:pt x="170822" y="12865"/>
                  </a:lnTo>
                  <a:lnTo>
                    <a:pt x="209976" y="16301"/>
                  </a:lnTo>
                  <a:lnTo>
                    <a:pt x="241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3" name="SMARTInkShape-Group64"/>
          <p:cNvGrpSpPr/>
          <p:nvPr/>
        </p:nvGrpSpPr>
        <p:grpSpPr>
          <a:xfrm>
            <a:off x="5676631" y="4489378"/>
            <a:ext cx="368570" cy="316815"/>
            <a:chOff x="5676631" y="4489378"/>
            <a:chExt cx="368570" cy="316815"/>
          </a:xfrm>
        </p:grpSpPr>
        <p:sp>
          <p:nvSpPr>
            <p:cNvPr id="1151" name="SMARTInkShape-292"/>
            <p:cNvSpPr/>
            <p:nvPr>
              <p:custDataLst>
                <p:tags r:id="rId76"/>
              </p:custDataLst>
            </p:nvPr>
          </p:nvSpPr>
          <p:spPr>
            <a:xfrm>
              <a:off x="5676631" y="4489378"/>
              <a:ext cx="137071" cy="316815"/>
            </a:xfrm>
            <a:custGeom>
              <a:avLst/>
              <a:gdLst/>
              <a:ahLst/>
              <a:cxnLst/>
              <a:rect l="0" t="0" r="0" b="0"/>
              <a:pathLst>
                <a:path w="137071" h="316815">
                  <a:moveTo>
                    <a:pt x="114569" y="247722"/>
                  </a:moveTo>
                  <a:lnTo>
                    <a:pt x="114569" y="247722"/>
                  </a:lnTo>
                  <a:lnTo>
                    <a:pt x="111198" y="223303"/>
                  </a:lnTo>
                  <a:lnTo>
                    <a:pt x="102327" y="192046"/>
                  </a:lnTo>
                  <a:lnTo>
                    <a:pt x="79064" y="157012"/>
                  </a:lnTo>
                  <a:lnTo>
                    <a:pt x="66568" y="150962"/>
                  </a:lnTo>
                  <a:lnTo>
                    <a:pt x="59285" y="149349"/>
                  </a:lnTo>
                  <a:lnTo>
                    <a:pt x="43667" y="153199"/>
                  </a:lnTo>
                  <a:lnTo>
                    <a:pt x="35551" y="157191"/>
                  </a:lnTo>
                  <a:lnTo>
                    <a:pt x="22770" y="171032"/>
                  </a:lnTo>
                  <a:lnTo>
                    <a:pt x="3068" y="215405"/>
                  </a:lnTo>
                  <a:lnTo>
                    <a:pt x="0" y="253904"/>
                  </a:lnTo>
                  <a:lnTo>
                    <a:pt x="6931" y="288751"/>
                  </a:lnTo>
                  <a:lnTo>
                    <a:pt x="17811" y="304998"/>
                  </a:lnTo>
                  <a:lnTo>
                    <a:pt x="24664" y="311306"/>
                  </a:lnTo>
                  <a:lnTo>
                    <a:pt x="32055" y="314806"/>
                  </a:lnTo>
                  <a:lnTo>
                    <a:pt x="47792" y="316814"/>
                  </a:lnTo>
                  <a:lnTo>
                    <a:pt x="64194" y="311590"/>
                  </a:lnTo>
                  <a:lnTo>
                    <a:pt x="80185" y="300802"/>
                  </a:lnTo>
                  <a:lnTo>
                    <a:pt x="94349" y="284248"/>
                  </a:lnTo>
                  <a:lnTo>
                    <a:pt x="110851" y="241611"/>
                  </a:lnTo>
                  <a:lnTo>
                    <a:pt x="114912" y="219659"/>
                  </a:lnTo>
                  <a:lnTo>
                    <a:pt x="118325" y="193736"/>
                  </a:lnTo>
                  <a:lnTo>
                    <a:pt x="121307" y="165165"/>
                  </a:lnTo>
                  <a:lnTo>
                    <a:pt x="124706" y="137650"/>
                  </a:lnTo>
                  <a:lnTo>
                    <a:pt x="128382" y="110841"/>
                  </a:lnTo>
                  <a:lnTo>
                    <a:pt x="134819" y="64120"/>
                  </a:lnTo>
                  <a:lnTo>
                    <a:pt x="137070" y="16774"/>
                  </a:lnTo>
                  <a:lnTo>
                    <a:pt x="134300" y="0"/>
                  </a:lnTo>
                  <a:lnTo>
                    <a:pt x="132662" y="24"/>
                  </a:lnTo>
                  <a:lnTo>
                    <a:pt x="127079" y="5695"/>
                  </a:lnTo>
                  <a:lnTo>
                    <a:pt x="116360" y="47566"/>
                  </a:lnTo>
                  <a:lnTo>
                    <a:pt x="109250" y="77390"/>
                  </a:lnTo>
                  <a:lnTo>
                    <a:pt x="101386" y="115105"/>
                  </a:lnTo>
                  <a:lnTo>
                    <a:pt x="95304" y="155619"/>
                  </a:lnTo>
                  <a:lnTo>
                    <a:pt x="94953" y="192440"/>
                  </a:lnTo>
                  <a:lnTo>
                    <a:pt x="102093" y="238163"/>
                  </a:lnTo>
                  <a:lnTo>
                    <a:pt x="120919" y="27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293"/>
            <p:cNvSpPr/>
            <p:nvPr>
              <p:custDataLst>
                <p:tags r:id="rId77"/>
              </p:custDataLst>
            </p:nvPr>
          </p:nvSpPr>
          <p:spPr>
            <a:xfrm>
              <a:off x="5886450" y="4683404"/>
              <a:ext cx="158751" cy="120802"/>
            </a:xfrm>
            <a:custGeom>
              <a:avLst/>
              <a:gdLst/>
              <a:ahLst/>
              <a:cxnLst/>
              <a:rect l="0" t="0" r="0" b="0"/>
              <a:pathLst>
                <a:path w="158751" h="120802">
                  <a:moveTo>
                    <a:pt x="0" y="15596"/>
                  </a:moveTo>
                  <a:lnTo>
                    <a:pt x="0" y="15596"/>
                  </a:lnTo>
                  <a:lnTo>
                    <a:pt x="0" y="6757"/>
                  </a:lnTo>
                  <a:lnTo>
                    <a:pt x="1881" y="2731"/>
                  </a:lnTo>
                  <a:lnTo>
                    <a:pt x="3371" y="669"/>
                  </a:lnTo>
                  <a:lnTo>
                    <a:pt x="5775" y="0"/>
                  </a:lnTo>
                  <a:lnTo>
                    <a:pt x="12209" y="1138"/>
                  </a:lnTo>
                  <a:lnTo>
                    <a:pt x="27136" y="9117"/>
                  </a:lnTo>
                  <a:lnTo>
                    <a:pt x="48335" y="27160"/>
                  </a:lnTo>
                  <a:lnTo>
                    <a:pt x="58643" y="44254"/>
                  </a:lnTo>
                  <a:lnTo>
                    <a:pt x="66529" y="71830"/>
                  </a:lnTo>
                  <a:lnTo>
                    <a:pt x="66962" y="87861"/>
                  </a:lnTo>
                  <a:lnTo>
                    <a:pt x="62453" y="99690"/>
                  </a:lnTo>
                  <a:lnTo>
                    <a:pt x="48607" y="114282"/>
                  </a:lnTo>
                  <a:lnTo>
                    <a:pt x="39007" y="119429"/>
                  </a:lnTo>
                  <a:lnTo>
                    <a:pt x="34472" y="120801"/>
                  </a:lnTo>
                  <a:lnTo>
                    <a:pt x="30743" y="120305"/>
                  </a:lnTo>
                  <a:lnTo>
                    <a:pt x="27550" y="118563"/>
                  </a:lnTo>
                  <a:lnTo>
                    <a:pt x="24716" y="115990"/>
                  </a:lnTo>
                  <a:lnTo>
                    <a:pt x="21568" y="105606"/>
                  </a:lnTo>
                  <a:lnTo>
                    <a:pt x="20875" y="92289"/>
                  </a:lnTo>
                  <a:lnTo>
                    <a:pt x="22918" y="79315"/>
                  </a:lnTo>
                  <a:lnTo>
                    <a:pt x="31823" y="68375"/>
                  </a:lnTo>
                  <a:lnTo>
                    <a:pt x="64215" y="46195"/>
                  </a:lnTo>
                  <a:lnTo>
                    <a:pt x="111020" y="26319"/>
                  </a:lnTo>
                  <a:lnTo>
                    <a:pt x="137863" y="10589"/>
                  </a:lnTo>
                  <a:lnTo>
                    <a:pt x="137770" y="10846"/>
                  </a:lnTo>
                  <a:lnTo>
                    <a:pt x="124397" y="25931"/>
                  </a:lnTo>
                  <a:lnTo>
                    <a:pt x="112398" y="57591"/>
                  </a:lnTo>
                  <a:lnTo>
                    <a:pt x="111809" y="69773"/>
                  </a:lnTo>
                  <a:lnTo>
                    <a:pt x="114604" y="79891"/>
                  </a:lnTo>
                  <a:lnTo>
                    <a:pt x="120549" y="89092"/>
                  </a:lnTo>
                  <a:lnTo>
                    <a:pt x="133541" y="94122"/>
                  </a:lnTo>
                  <a:lnTo>
                    <a:pt x="158750" y="9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0" name="SMARTInkShape-Group65"/>
          <p:cNvGrpSpPr/>
          <p:nvPr/>
        </p:nvGrpSpPr>
        <p:grpSpPr>
          <a:xfrm>
            <a:off x="4616450" y="4451350"/>
            <a:ext cx="768351" cy="672429"/>
            <a:chOff x="4616450" y="4451350"/>
            <a:chExt cx="768351" cy="672429"/>
          </a:xfrm>
        </p:grpSpPr>
        <p:sp>
          <p:nvSpPr>
            <p:cNvPr id="1154" name="SMARTInkShape-294"/>
            <p:cNvSpPr/>
            <p:nvPr>
              <p:custDataLst>
                <p:tags r:id="rId70"/>
              </p:custDataLst>
            </p:nvPr>
          </p:nvSpPr>
          <p:spPr>
            <a:xfrm>
              <a:off x="4832350" y="445135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5467" y="48183"/>
                  </a:lnTo>
                  <a:lnTo>
                    <a:pt x="12831" y="87026"/>
                  </a:lnTo>
                  <a:lnTo>
                    <a:pt x="17207" y="133187"/>
                  </a:lnTo>
                  <a:lnTo>
                    <a:pt x="21875" y="172499"/>
                  </a:lnTo>
                  <a:lnTo>
                    <a:pt x="25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295"/>
            <p:cNvSpPr/>
            <p:nvPr>
              <p:custDataLst>
                <p:tags r:id="rId71"/>
              </p:custDataLst>
            </p:nvPr>
          </p:nvSpPr>
          <p:spPr>
            <a:xfrm>
              <a:off x="4616450" y="4737100"/>
              <a:ext cx="565160" cy="12432"/>
            </a:xfrm>
            <a:custGeom>
              <a:avLst/>
              <a:gdLst/>
              <a:ahLst/>
              <a:cxnLst/>
              <a:rect l="0" t="0" r="0" b="0"/>
              <a:pathLst>
                <a:path w="565160" h="12432">
                  <a:moveTo>
                    <a:pt x="0" y="0"/>
                  </a:moveTo>
                  <a:lnTo>
                    <a:pt x="0" y="0"/>
                  </a:lnTo>
                  <a:lnTo>
                    <a:pt x="34531" y="0"/>
                  </a:lnTo>
                  <a:lnTo>
                    <a:pt x="69675" y="0"/>
                  </a:lnTo>
                  <a:lnTo>
                    <a:pt x="116339" y="0"/>
                  </a:lnTo>
                  <a:lnTo>
                    <a:pt x="144587" y="0"/>
                  </a:lnTo>
                  <a:lnTo>
                    <a:pt x="174708" y="0"/>
                  </a:lnTo>
                  <a:lnTo>
                    <a:pt x="205372" y="705"/>
                  </a:lnTo>
                  <a:lnTo>
                    <a:pt x="236398" y="1882"/>
                  </a:lnTo>
                  <a:lnTo>
                    <a:pt x="267665" y="3371"/>
                  </a:lnTo>
                  <a:lnTo>
                    <a:pt x="299093" y="4364"/>
                  </a:lnTo>
                  <a:lnTo>
                    <a:pt x="330629" y="5026"/>
                  </a:lnTo>
                  <a:lnTo>
                    <a:pt x="362236" y="5467"/>
                  </a:lnTo>
                  <a:lnTo>
                    <a:pt x="391068" y="5762"/>
                  </a:lnTo>
                  <a:lnTo>
                    <a:pt x="418051" y="5958"/>
                  </a:lnTo>
                  <a:lnTo>
                    <a:pt x="443800" y="6088"/>
                  </a:lnTo>
                  <a:lnTo>
                    <a:pt x="489345" y="8115"/>
                  </a:lnTo>
                  <a:lnTo>
                    <a:pt x="526520" y="10662"/>
                  </a:lnTo>
                  <a:lnTo>
                    <a:pt x="565159" y="12431"/>
                  </a:lnTo>
                  <a:lnTo>
                    <a:pt x="564450" y="11815"/>
                  </a:lnTo>
                  <a:lnTo>
                    <a:pt x="546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SMARTInkShape-296"/>
            <p:cNvSpPr/>
            <p:nvPr>
              <p:custDataLst>
                <p:tags r:id="rId72"/>
              </p:custDataLst>
            </p:nvPr>
          </p:nvSpPr>
          <p:spPr>
            <a:xfrm>
              <a:off x="4705350" y="4921250"/>
              <a:ext cx="113867" cy="202529"/>
            </a:xfrm>
            <a:custGeom>
              <a:avLst/>
              <a:gdLst/>
              <a:ahLst/>
              <a:cxnLst/>
              <a:rect l="0" t="0" r="0" b="0"/>
              <a:pathLst>
                <a:path w="113867" h="202529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9460" y="54271"/>
                  </a:lnTo>
                  <a:lnTo>
                    <a:pt x="15111" y="89929"/>
                  </a:lnTo>
                  <a:lnTo>
                    <a:pt x="17883" y="127305"/>
                  </a:lnTo>
                  <a:lnTo>
                    <a:pt x="18819" y="170673"/>
                  </a:lnTo>
                  <a:lnTo>
                    <a:pt x="19041" y="195746"/>
                  </a:lnTo>
                  <a:lnTo>
                    <a:pt x="28770" y="154136"/>
                  </a:lnTo>
                  <a:lnTo>
                    <a:pt x="35365" y="145410"/>
                  </a:lnTo>
                  <a:lnTo>
                    <a:pt x="55230" y="131707"/>
                  </a:lnTo>
                  <a:lnTo>
                    <a:pt x="65469" y="130973"/>
                  </a:lnTo>
                  <a:lnTo>
                    <a:pt x="89289" y="136251"/>
                  </a:lnTo>
                  <a:lnTo>
                    <a:pt x="98009" y="141930"/>
                  </a:lnTo>
                  <a:lnTo>
                    <a:pt x="104237" y="149864"/>
                  </a:lnTo>
                  <a:lnTo>
                    <a:pt x="111004" y="165524"/>
                  </a:lnTo>
                  <a:lnTo>
                    <a:pt x="113866" y="184789"/>
                  </a:lnTo>
                  <a:lnTo>
                    <a:pt x="110344" y="191724"/>
                  </a:lnTo>
                  <a:lnTo>
                    <a:pt x="107429" y="195550"/>
                  </a:lnTo>
                  <a:lnTo>
                    <a:pt x="98546" y="199799"/>
                  </a:lnTo>
                  <a:lnTo>
                    <a:pt x="72226" y="202528"/>
                  </a:lnTo>
                  <a:lnTo>
                    <a:pt x="41261" y="193634"/>
                  </a:lnTo>
                  <a:lnTo>
                    <a:pt x="26258" y="186568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SMARTInkShape-297"/>
            <p:cNvSpPr/>
            <p:nvPr>
              <p:custDataLst>
                <p:tags r:id="rId73"/>
              </p:custDataLst>
            </p:nvPr>
          </p:nvSpPr>
          <p:spPr>
            <a:xfrm>
              <a:off x="4902200" y="50736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7530" y="0"/>
                  </a:lnTo>
                  <a:lnTo>
                    <a:pt x="90709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298"/>
            <p:cNvSpPr/>
            <p:nvPr>
              <p:custDataLst>
                <p:tags r:id="rId74"/>
              </p:custDataLst>
            </p:nvPr>
          </p:nvSpPr>
          <p:spPr>
            <a:xfrm>
              <a:off x="5107906" y="5005413"/>
              <a:ext cx="143545" cy="99988"/>
            </a:xfrm>
            <a:custGeom>
              <a:avLst/>
              <a:gdLst/>
              <a:ahLst/>
              <a:cxnLst/>
              <a:rect l="0" t="0" r="0" b="0"/>
              <a:pathLst>
                <a:path w="143545" h="99988">
                  <a:moveTo>
                    <a:pt x="80044" y="49187"/>
                  </a:moveTo>
                  <a:lnTo>
                    <a:pt x="80044" y="49187"/>
                  </a:lnTo>
                  <a:lnTo>
                    <a:pt x="74975" y="43412"/>
                  </a:lnTo>
                  <a:lnTo>
                    <a:pt x="55473" y="13061"/>
                  </a:lnTo>
                  <a:lnTo>
                    <a:pt x="43680" y="3832"/>
                  </a:lnTo>
                  <a:lnTo>
                    <a:pt x="35424" y="807"/>
                  </a:lnTo>
                  <a:lnTo>
                    <a:pt x="31248" y="0"/>
                  </a:lnTo>
                  <a:lnTo>
                    <a:pt x="22844" y="986"/>
                  </a:lnTo>
                  <a:lnTo>
                    <a:pt x="14405" y="4480"/>
                  </a:lnTo>
                  <a:lnTo>
                    <a:pt x="5951" y="10738"/>
                  </a:lnTo>
                  <a:lnTo>
                    <a:pt x="1252" y="21985"/>
                  </a:lnTo>
                  <a:lnTo>
                    <a:pt x="0" y="28936"/>
                  </a:lnTo>
                  <a:lnTo>
                    <a:pt x="2370" y="44185"/>
                  </a:lnTo>
                  <a:lnTo>
                    <a:pt x="8833" y="59664"/>
                  </a:lnTo>
                  <a:lnTo>
                    <a:pt x="23667" y="78867"/>
                  </a:lnTo>
                  <a:lnTo>
                    <a:pt x="32880" y="86602"/>
                  </a:lnTo>
                  <a:lnTo>
                    <a:pt x="36607" y="88242"/>
                  </a:lnTo>
                  <a:lnTo>
                    <a:pt x="39796" y="88629"/>
                  </a:lnTo>
                  <a:lnTo>
                    <a:pt x="49539" y="85803"/>
                  </a:lnTo>
                  <a:lnTo>
                    <a:pt x="53357" y="84181"/>
                  </a:lnTo>
                  <a:lnTo>
                    <a:pt x="59481" y="76734"/>
                  </a:lnTo>
                  <a:lnTo>
                    <a:pt x="71679" y="51257"/>
                  </a:lnTo>
                  <a:lnTo>
                    <a:pt x="72351" y="48451"/>
                  </a:lnTo>
                  <a:lnTo>
                    <a:pt x="73504" y="47285"/>
                  </a:lnTo>
                  <a:lnTo>
                    <a:pt x="74979" y="47213"/>
                  </a:lnTo>
                  <a:lnTo>
                    <a:pt x="76667" y="47872"/>
                  </a:lnTo>
                  <a:lnTo>
                    <a:pt x="123419" y="88233"/>
                  </a:lnTo>
                  <a:lnTo>
                    <a:pt x="133504" y="96191"/>
                  </a:lnTo>
                  <a:lnTo>
                    <a:pt x="143544" y="9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299"/>
            <p:cNvSpPr/>
            <p:nvPr>
              <p:custDataLst>
                <p:tags r:id="rId75"/>
              </p:custDataLst>
            </p:nvPr>
          </p:nvSpPr>
          <p:spPr>
            <a:xfrm>
              <a:off x="5378450" y="4756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7" name="SMARTInkShape-Group66"/>
          <p:cNvGrpSpPr/>
          <p:nvPr/>
        </p:nvGrpSpPr>
        <p:grpSpPr>
          <a:xfrm>
            <a:off x="3530600" y="4076700"/>
            <a:ext cx="860426" cy="1099418"/>
            <a:chOff x="3530600" y="4076700"/>
            <a:chExt cx="860426" cy="1099418"/>
          </a:xfrm>
        </p:grpSpPr>
        <p:sp>
          <p:nvSpPr>
            <p:cNvPr id="1161" name="SMARTInkShape-300"/>
            <p:cNvSpPr/>
            <p:nvPr>
              <p:custDataLst>
                <p:tags r:id="rId64"/>
              </p:custDataLst>
            </p:nvPr>
          </p:nvSpPr>
          <p:spPr>
            <a:xfrm>
              <a:off x="3530600" y="4478475"/>
              <a:ext cx="130495" cy="461826"/>
            </a:xfrm>
            <a:custGeom>
              <a:avLst/>
              <a:gdLst/>
              <a:ahLst/>
              <a:cxnLst/>
              <a:rect l="0" t="0" r="0" b="0"/>
              <a:pathLst>
                <a:path w="130495" h="461826">
                  <a:moveTo>
                    <a:pt x="127000" y="36375"/>
                  </a:moveTo>
                  <a:lnTo>
                    <a:pt x="127000" y="36375"/>
                  </a:lnTo>
                  <a:lnTo>
                    <a:pt x="127000" y="22069"/>
                  </a:lnTo>
                  <a:lnTo>
                    <a:pt x="123237" y="15670"/>
                  </a:lnTo>
                  <a:lnTo>
                    <a:pt x="116861" y="8829"/>
                  </a:lnTo>
                  <a:lnTo>
                    <a:pt x="109323" y="3436"/>
                  </a:lnTo>
                  <a:lnTo>
                    <a:pt x="101269" y="569"/>
                  </a:lnTo>
                  <a:lnTo>
                    <a:pt x="92281" y="0"/>
                  </a:lnTo>
                  <a:lnTo>
                    <a:pt x="81230" y="2099"/>
                  </a:lnTo>
                  <a:lnTo>
                    <a:pt x="69263" y="11028"/>
                  </a:lnTo>
                  <a:lnTo>
                    <a:pt x="47705" y="39757"/>
                  </a:lnTo>
                  <a:lnTo>
                    <a:pt x="37575" y="67637"/>
                  </a:lnTo>
                  <a:lnTo>
                    <a:pt x="33476" y="104983"/>
                  </a:lnTo>
                  <a:lnTo>
                    <a:pt x="39003" y="147328"/>
                  </a:lnTo>
                  <a:lnTo>
                    <a:pt x="56320" y="194525"/>
                  </a:lnTo>
                  <a:lnTo>
                    <a:pt x="71363" y="227549"/>
                  </a:lnTo>
                  <a:lnTo>
                    <a:pt x="87456" y="260336"/>
                  </a:lnTo>
                  <a:lnTo>
                    <a:pt x="110972" y="305855"/>
                  </a:lnTo>
                  <a:lnTo>
                    <a:pt x="126092" y="345762"/>
                  </a:lnTo>
                  <a:lnTo>
                    <a:pt x="130494" y="378830"/>
                  </a:lnTo>
                  <a:lnTo>
                    <a:pt x="129023" y="395305"/>
                  </a:lnTo>
                  <a:lnTo>
                    <a:pt x="122255" y="409683"/>
                  </a:lnTo>
                  <a:lnTo>
                    <a:pt x="117486" y="416480"/>
                  </a:lnTo>
                  <a:lnTo>
                    <a:pt x="93921" y="432789"/>
                  </a:lnTo>
                  <a:lnTo>
                    <a:pt x="49283" y="450236"/>
                  </a:lnTo>
                  <a:lnTo>
                    <a:pt x="0" y="461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301"/>
            <p:cNvSpPr/>
            <p:nvPr>
              <p:custDataLst>
                <p:tags r:id="rId65"/>
              </p:custDataLst>
            </p:nvPr>
          </p:nvSpPr>
          <p:spPr>
            <a:xfrm>
              <a:off x="3541728" y="5061421"/>
              <a:ext cx="103173" cy="114697"/>
            </a:xfrm>
            <a:custGeom>
              <a:avLst/>
              <a:gdLst/>
              <a:ahLst/>
              <a:cxnLst/>
              <a:rect l="0" t="0" r="0" b="0"/>
              <a:pathLst>
                <a:path w="103173" h="114697">
                  <a:moveTo>
                    <a:pt x="46022" y="43979"/>
                  </a:moveTo>
                  <a:lnTo>
                    <a:pt x="46022" y="43979"/>
                  </a:lnTo>
                  <a:lnTo>
                    <a:pt x="54860" y="35140"/>
                  </a:lnTo>
                  <a:lnTo>
                    <a:pt x="57005" y="29231"/>
                  </a:lnTo>
                  <a:lnTo>
                    <a:pt x="57577" y="25681"/>
                  </a:lnTo>
                  <a:lnTo>
                    <a:pt x="56332" y="17973"/>
                  </a:lnTo>
                  <a:lnTo>
                    <a:pt x="51664" y="7581"/>
                  </a:lnTo>
                  <a:lnTo>
                    <a:pt x="49783" y="4897"/>
                  </a:lnTo>
                  <a:lnTo>
                    <a:pt x="47118" y="3107"/>
                  </a:lnTo>
                  <a:lnTo>
                    <a:pt x="37331" y="589"/>
                  </a:lnTo>
                  <a:lnTo>
                    <a:pt x="32046" y="0"/>
                  </a:lnTo>
                  <a:lnTo>
                    <a:pt x="18363" y="6410"/>
                  </a:lnTo>
                  <a:lnTo>
                    <a:pt x="10681" y="17169"/>
                  </a:lnTo>
                  <a:lnTo>
                    <a:pt x="0" y="50443"/>
                  </a:lnTo>
                  <a:lnTo>
                    <a:pt x="9" y="77253"/>
                  </a:lnTo>
                  <a:lnTo>
                    <a:pt x="4480" y="99698"/>
                  </a:lnTo>
                  <a:lnTo>
                    <a:pt x="10155" y="109430"/>
                  </a:lnTo>
                  <a:lnTo>
                    <a:pt x="13644" y="113013"/>
                  </a:lnTo>
                  <a:lnTo>
                    <a:pt x="17381" y="114696"/>
                  </a:lnTo>
                  <a:lnTo>
                    <a:pt x="25296" y="114684"/>
                  </a:lnTo>
                  <a:lnTo>
                    <a:pt x="33518" y="110446"/>
                  </a:lnTo>
                  <a:lnTo>
                    <a:pt x="46080" y="98245"/>
                  </a:lnTo>
                  <a:lnTo>
                    <a:pt x="66820" y="65349"/>
                  </a:lnTo>
                  <a:lnTo>
                    <a:pt x="71302" y="50816"/>
                  </a:lnTo>
                  <a:lnTo>
                    <a:pt x="74757" y="53844"/>
                  </a:lnTo>
                  <a:lnTo>
                    <a:pt x="89132" y="88993"/>
                  </a:lnTo>
                  <a:lnTo>
                    <a:pt x="103172" y="101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SMARTInkShape-302"/>
            <p:cNvSpPr/>
            <p:nvPr>
              <p:custDataLst>
                <p:tags r:id="rId66"/>
              </p:custDataLst>
            </p:nvPr>
          </p:nvSpPr>
          <p:spPr>
            <a:xfrm>
              <a:off x="3575050" y="4076700"/>
              <a:ext cx="118255" cy="198761"/>
            </a:xfrm>
            <a:custGeom>
              <a:avLst/>
              <a:gdLst/>
              <a:ahLst/>
              <a:cxnLst/>
              <a:rect l="0" t="0" r="0" b="0"/>
              <a:pathLst>
                <a:path w="118255" h="19876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4927" y="59739"/>
                  </a:lnTo>
                  <a:lnTo>
                    <a:pt x="17828" y="96017"/>
                  </a:lnTo>
                  <a:lnTo>
                    <a:pt x="23172" y="143379"/>
                  </a:lnTo>
                  <a:lnTo>
                    <a:pt x="25374" y="177189"/>
                  </a:lnTo>
                  <a:lnTo>
                    <a:pt x="25392" y="174248"/>
                  </a:lnTo>
                  <a:lnTo>
                    <a:pt x="27278" y="170812"/>
                  </a:lnTo>
                  <a:lnTo>
                    <a:pt x="28768" y="168908"/>
                  </a:lnTo>
                  <a:lnTo>
                    <a:pt x="40327" y="136823"/>
                  </a:lnTo>
                  <a:lnTo>
                    <a:pt x="43817" y="133548"/>
                  </a:lnTo>
                  <a:lnTo>
                    <a:pt x="53341" y="129910"/>
                  </a:lnTo>
                  <a:lnTo>
                    <a:pt x="70603" y="127862"/>
                  </a:lnTo>
                  <a:lnTo>
                    <a:pt x="85752" y="130627"/>
                  </a:lnTo>
                  <a:lnTo>
                    <a:pt x="99178" y="139285"/>
                  </a:lnTo>
                  <a:lnTo>
                    <a:pt x="112093" y="154158"/>
                  </a:lnTo>
                  <a:lnTo>
                    <a:pt x="116847" y="165882"/>
                  </a:lnTo>
                  <a:lnTo>
                    <a:pt x="118254" y="176736"/>
                  </a:lnTo>
                  <a:lnTo>
                    <a:pt x="116527" y="183912"/>
                  </a:lnTo>
                  <a:lnTo>
                    <a:pt x="111527" y="189454"/>
                  </a:lnTo>
                  <a:lnTo>
                    <a:pt x="98897" y="196540"/>
                  </a:lnTo>
                  <a:lnTo>
                    <a:pt x="93448" y="198760"/>
                  </a:lnTo>
                  <a:lnTo>
                    <a:pt x="68924" y="198513"/>
                  </a:lnTo>
                  <a:lnTo>
                    <a:pt x="46057" y="190600"/>
                  </a:lnTo>
                  <a:lnTo>
                    <a:pt x="11644" y="173005"/>
                  </a:lnTo>
                  <a:lnTo>
                    <a:pt x="11290" y="172486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SMARTInkShape-303"/>
            <p:cNvSpPr/>
            <p:nvPr>
              <p:custDataLst>
                <p:tags r:id="rId67"/>
              </p:custDataLst>
            </p:nvPr>
          </p:nvSpPr>
          <p:spPr>
            <a:xfrm>
              <a:off x="3975100" y="4598360"/>
              <a:ext cx="177801" cy="168332"/>
            </a:xfrm>
            <a:custGeom>
              <a:avLst/>
              <a:gdLst/>
              <a:ahLst/>
              <a:cxnLst/>
              <a:rect l="0" t="0" r="0" b="0"/>
              <a:pathLst>
                <a:path w="177801" h="168332">
                  <a:moveTo>
                    <a:pt x="0" y="11740"/>
                  </a:moveTo>
                  <a:lnTo>
                    <a:pt x="0" y="11740"/>
                  </a:lnTo>
                  <a:lnTo>
                    <a:pt x="0" y="8369"/>
                  </a:lnTo>
                  <a:lnTo>
                    <a:pt x="705" y="7376"/>
                  </a:lnTo>
                  <a:lnTo>
                    <a:pt x="1882" y="6714"/>
                  </a:lnTo>
                  <a:lnTo>
                    <a:pt x="23765" y="0"/>
                  </a:lnTo>
                  <a:lnTo>
                    <a:pt x="42868" y="2694"/>
                  </a:lnTo>
                  <a:lnTo>
                    <a:pt x="63031" y="14705"/>
                  </a:lnTo>
                  <a:lnTo>
                    <a:pt x="82411" y="35039"/>
                  </a:lnTo>
                  <a:lnTo>
                    <a:pt x="89544" y="52670"/>
                  </a:lnTo>
                  <a:lnTo>
                    <a:pt x="91303" y="72970"/>
                  </a:lnTo>
                  <a:lnTo>
                    <a:pt x="80934" y="116733"/>
                  </a:lnTo>
                  <a:lnTo>
                    <a:pt x="71954" y="134603"/>
                  </a:lnTo>
                  <a:lnTo>
                    <a:pt x="51737" y="155153"/>
                  </a:lnTo>
                  <a:lnTo>
                    <a:pt x="32733" y="165633"/>
                  </a:lnTo>
                  <a:lnTo>
                    <a:pt x="22544" y="168331"/>
                  </a:lnTo>
                  <a:lnTo>
                    <a:pt x="19263" y="166934"/>
                  </a:lnTo>
                  <a:lnTo>
                    <a:pt x="17075" y="163885"/>
                  </a:lnTo>
                  <a:lnTo>
                    <a:pt x="15617" y="159737"/>
                  </a:lnTo>
                  <a:lnTo>
                    <a:pt x="17760" y="149483"/>
                  </a:lnTo>
                  <a:lnTo>
                    <a:pt x="30633" y="122282"/>
                  </a:lnTo>
                  <a:lnTo>
                    <a:pt x="74894" y="78446"/>
                  </a:lnTo>
                  <a:lnTo>
                    <a:pt x="120973" y="31473"/>
                  </a:lnTo>
                  <a:lnTo>
                    <a:pt x="130905" y="20733"/>
                  </a:lnTo>
                  <a:lnTo>
                    <a:pt x="131014" y="19852"/>
                  </a:lnTo>
                  <a:lnTo>
                    <a:pt x="130382" y="19264"/>
                  </a:lnTo>
                  <a:lnTo>
                    <a:pt x="127668" y="18322"/>
                  </a:lnTo>
                  <a:lnTo>
                    <a:pt x="123827" y="28272"/>
                  </a:lnTo>
                  <a:lnTo>
                    <a:pt x="121591" y="51367"/>
                  </a:lnTo>
                  <a:lnTo>
                    <a:pt x="127671" y="80553"/>
                  </a:lnTo>
                  <a:lnTo>
                    <a:pt x="138409" y="104801"/>
                  </a:lnTo>
                  <a:lnTo>
                    <a:pt x="153899" y="122020"/>
                  </a:lnTo>
                  <a:lnTo>
                    <a:pt x="159044" y="124771"/>
                  </a:lnTo>
                  <a:lnTo>
                    <a:pt x="177800" y="126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304"/>
            <p:cNvSpPr/>
            <p:nvPr>
              <p:custDataLst>
                <p:tags r:id="rId68"/>
              </p:custDataLst>
            </p:nvPr>
          </p:nvSpPr>
          <p:spPr>
            <a:xfrm>
              <a:off x="4133850" y="4382722"/>
              <a:ext cx="133351" cy="93638"/>
            </a:xfrm>
            <a:custGeom>
              <a:avLst/>
              <a:gdLst/>
              <a:ahLst/>
              <a:cxnLst/>
              <a:rect l="0" t="0" r="0" b="0"/>
              <a:pathLst>
                <a:path w="133351" h="93638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0"/>
                  </a:lnTo>
                  <a:lnTo>
                    <a:pt x="3371" y="8989"/>
                  </a:lnTo>
                  <a:lnTo>
                    <a:pt x="15580" y="2901"/>
                  </a:lnTo>
                  <a:lnTo>
                    <a:pt x="35974" y="0"/>
                  </a:lnTo>
                  <a:lnTo>
                    <a:pt x="49855" y="3084"/>
                  </a:lnTo>
                  <a:lnTo>
                    <a:pt x="72642" y="13191"/>
                  </a:lnTo>
                  <a:lnTo>
                    <a:pt x="75945" y="16853"/>
                  </a:lnTo>
                  <a:lnTo>
                    <a:pt x="79614" y="26567"/>
                  </a:lnTo>
                  <a:lnTo>
                    <a:pt x="77771" y="32121"/>
                  </a:lnTo>
                  <a:lnTo>
                    <a:pt x="50310" y="62488"/>
                  </a:lnTo>
                  <a:lnTo>
                    <a:pt x="10651" y="87356"/>
                  </a:lnTo>
                  <a:lnTo>
                    <a:pt x="9218" y="89580"/>
                  </a:lnTo>
                  <a:lnTo>
                    <a:pt x="9673" y="91062"/>
                  </a:lnTo>
                  <a:lnTo>
                    <a:pt x="11387" y="92051"/>
                  </a:lnTo>
                  <a:lnTo>
                    <a:pt x="31020" y="93637"/>
                  </a:lnTo>
                  <a:lnTo>
                    <a:pt x="77219" y="92095"/>
                  </a:lnTo>
                  <a:lnTo>
                    <a:pt x="121359" y="88259"/>
                  </a:lnTo>
                  <a:lnTo>
                    <a:pt x="133350" y="8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305"/>
            <p:cNvSpPr/>
            <p:nvPr>
              <p:custDataLst>
                <p:tags r:id="rId69"/>
              </p:custDataLst>
            </p:nvPr>
          </p:nvSpPr>
          <p:spPr>
            <a:xfrm>
              <a:off x="4381500" y="4730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0" name="SMARTInkShape-Group67"/>
          <p:cNvGrpSpPr/>
          <p:nvPr/>
        </p:nvGrpSpPr>
        <p:grpSpPr>
          <a:xfrm>
            <a:off x="2863850" y="4610492"/>
            <a:ext cx="196851" cy="150715"/>
            <a:chOff x="2863850" y="4610492"/>
            <a:chExt cx="196851" cy="150715"/>
          </a:xfrm>
        </p:grpSpPr>
        <p:sp>
          <p:nvSpPr>
            <p:cNvPr id="1168" name="SMARTInkShape-306"/>
            <p:cNvSpPr/>
            <p:nvPr>
              <p:custDataLst>
                <p:tags r:id="rId62"/>
              </p:custDataLst>
            </p:nvPr>
          </p:nvSpPr>
          <p:spPr>
            <a:xfrm>
              <a:off x="2863850" y="4610492"/>
              <a:ext cx="165101" cy="5959"/>
            </a:xfrm>
            <a:custGeom>
              <a:avLst/>
              <a:gdLst/>
              <a:ahLst/>
              <a:cxnLst/>
              <a:rect l="0" t="0" r="0" b="0"/>
              <a:pathLst>
                <a:path w="165101" h="5959">
                  <a:moveTo>
                    <a:pt x="0" y="5958"/>
                  </a:moveTo>
                  <a:lnTo>
                    <a:pt x="0" y="5958"/>
                  </a:lnTo>
                  <a:lnTo>
                    <a:pt x="45190" y="932"/>
                  </a:lnTo>
                  <a:lnTo>
                    <a:pt x="84650" y="0"/>
                  </a:lnTo>
                  <a:lnTo>
                    <a:pt x="125741" y="1606"/>
                  </a:lnTo>
                  <a:lnTo>
                    <a:pt x="165100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307"/>
            <p:cNvSpPr/>
            <p:nvPr>
              <p:custDataLst>
                <p:tags r:id="rId63"/>
              </p:custDataLst>
            </p:nvPr>
          </p:nvSpPr>
          <p:spPr>
            <a:xfrm>
              <a:off x="2876550" y="4756150"/>
              <a:ext cx="184151" cy="5057"/>
            </a:xfrm>
            <a:custGeom>
              <a:avLst/>
              <a:gdLst/>
              <a:ahLst/>
              <a:cxnLst/>
              <a:rect l="0" t="0" r="0" b="0"/>
              <a:pathLst>
                <a:path w="184151" h="5057">
                  <a:moveTo>
                    <a:pt x="0" y="0"/>
                  </a:moveTo>
                  <a:lnTo>
                    <a:pt x="0" y="0"/>
                  </a:lnTo>
                  <a:lnTo>
                    <a:pt x="35156" y="1882"/>
                  </a:lnTo>
                  <a:lnTo>
                    <a:pt x="80973" y="5026"/>
                  </a:lnTo>
                  <a:lnTo>
                    <a:pt x="115716" y="5056"/>
                  </a:lnTo>
                  <a:lnTo>
                    <a:pt x="161365" y="181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0" name="SMARTInkShape-Group68"/>
          <p:cNvGrpSpPr/>
          <p:nvPr/>
        </p:nvGrpSpPr>
        <p:grpSpPr>
          <a:xfrm>
            <a:off x="7894567" y="3509845"/>
            <a:ext cx="1236734" cy="316384"/>
            <a:chOff x="7894567" y="3509845"/>
            <a:chExt cx="1236734" cy="316384"/>
          </a:xfrm>
        </p:grpSpPr>
        <p:sp>
          <p:nvSpPr>
            <p:cNvPr id="1171" name="SMARTInkShape-308"/>
            <p:cNvSpPr/>
            <p:nvPr>
              <p:custDataLst>
                <p:tags r:id="rId53"/>
              </p:custDataLst>
            </p:nvPr>
          </p:nvSpPr>
          <p:spPr>
            <a:xfrm>
              <a:off x="7894567" y="3509845"/>
              <a:ext cx="226880" cy="316384"/>
            </a:xfrm>
            <a:custGeom>
              <a:avLst/>
              <a:gdLst/>
              <a:ahLst/>
              <a:cxnLst/>
              <a:rect l="0" t="0" r="0" b="0"/>
              <a:pathLst>
                <a:path w="226880" h="316384">
                  <a:moveTo>
                    <a:pt x="74683" y="173155"/>
                  </a:moveTo>
                  <a:lnTo>
                    <a:pt x="74683" y="173155"/>
                  </a:lnTo>
                  <a:lnTo>
                    <a:pt x="57007" y="155478"/>
                  </a:lnTo>
                  <a:lnTo>
                    <a:pt x="53021" y="153609"/>
                  </a:lnTo>
                  <a:lnTo>
                    <a:pt x="44829" y="153414"/>
                  </a:lnTo>
                  <a:lnTo>
                    <a:pt x="25542" y="160642"/>
                  </a:lnTo>
                  <a:lnTo>
                    <a:pt x="20049" y="166224"/>
                  </a:lnTo>
                  <a:lnTo>
                    <a:pt x="8949" y="190935"/>
                  </a:lnTo>
                  <a:lnTo>
                    <a:pt x="759" y="230891"/>
                  </a:lnTo>
                  <a:lnTo>
                    <a:pt x="0" y="241278"/>
                  </a:lnTo>
                  <a:lnTo>
                    <a:pt x="4802" y="260347"/>
                  </a:lnTo>
                  <a:lnTo>
                    <a:pt x="9046" y="269382"/>
                  </a:lnTo>
                  <a:lnTo>
                    <a:pt x="21287" y="281304"/>
                  </a:lnTo>
                  <a:lnTo>
                    <a:pt x="28502" y="285471"/>
                  </a:lnTo>
                  <a:lnTo>
                    <a:pt x="42163" y="288220"/>
                  </a:lnTo>
                  <a:lnTo>
                    <a:pt x="48770" y="287965"/>
                  </a:lnTo>
                  <a:lnTo>
                    <a:pt x="61754" y="280155"/>
                  </a:lnTo>
                  <a:lnTo>
                    <a:pt x="73875" y="266572"/>
                  </a:lnTo>
                  <a:lnTo>
                    <a:pt x="83967" y="248776"/>
                  </a:lnTo>
                  <a:lnTo>
                    <a:pt x="85630" y="225344"/>
                  </a:lnTo>
                  <a:lnTo>
                    <a:pt x="81664" y="201995"/>
                  </a:lnTo>
                  <a:lnTo>
                    <a:pt x="75198" y="186913"/>
                  </a:lnTo>
                  <a:lnTo>
                    <a:pt x="60254" y="170490"/>
                  </a:lnTo>
                  <a:lnTo>
                    <a:pt x="42017" y="158073"/>
                  </a:lnTo>
                  <a:lnTo>
                    <a:pt x="31924" y="154627"/>
                  </a:lnTo>
                  <a:lnTo>
                    <a:pt x="32771" y="153748"/>
                  </a:lnTo>
                  <a:lnTo>
                    <a:pt x="37476" y="150889"/>
                  </a:lnTo>
                  <a:lnTo>
                    <a:pt x="75711" y="141288"/>
                  </a:lnTo>
                  <a:lnTo>
                    <a:pt x="119884" y="115302"/>
                  </a:lnTo>
                  <a:lnTo>
                    <a:pt x="165195" y="73167"/>
                  </a:lnTo>
                  <a:lnTo>
                    <a:pt x="204588" y="31187"/>
                  </a:lnTo>
                  <a:lnTo>
                    <a:pt x="225566" y="8286"/>
                  </a:lnTo>
                  <a:lnTo>
                    <a:pt x="226777" y="4681"/>
                  </a:lnTo>
                  <a:lnTo>
                    <a:pt x="226879" y="1572"/>
                  </a:lnTo>
                  <a:lnTo>
                    <a:pt x="226241" y="205"/>
                  </a:lnTo>
                  <a:lnTo>
                    <a:pt x="225111" y="0"/>
                  </a:lnTo>
                  <a:lnTo>
                    <a:pt x="223651" y="568"/>
                  </a:lnTo>
                  <a:lnTo>
                    <a:pt x="211485" y="14852"/>
                  </a:lnTo>
                  <a:lnTo>
                    <a:pt x="192069" y="60877"/>
                  </a:lnTo>
                  <a:lnTo>
                    <a:pt x="178124" y="91269"/>
                  </a:lnTo>
                  <a:lnTo>
                    <a:pt x="166283" y="127354"/>
                  </a:lnTo>
                  <a:lnTo>
                    <a:pt x="157728" y="165499"/>
                  </a:lnTo>
                  <a:lnTo>
                    <a:pt x="153925" y="201267"/>
                  </a:lnTo>
                  <a:lnTo>
                    <a:pt x="152235" y="235979"/>
                  </a:lnTo>
                  <a:lnTo>
                    <a:pt x="153165" y="279729"/>
                  </a:lnTo>
                  <a:lnTo>
                    <a:pt x="154521" y="290771"/>
                  </a:lnTo>
                  <a:lnTo>
                    <a:pt x="157542" y="298838"/>
                  </a:lnTo>
                  <a:lnTo>
                    <a:pt x="166542" y="309682"/>
                  </a:lnTo>
                  <a:lnTo>
                    <a:pt x="175717" y="314973"/>
                  </a:lnTo>
                  <a:lnTo>
                    <a:pt x="180139" y="316383"/>
                  </a:lnTo>
                  <a:lnTo>
                    <a:pt x="185203" y="315207"/>
                  </a:lnTo>
                  <a:lnTo>
                    <a:pt x="196476" y="308256"/>
                  </a:lnTo>
                  <a:lnTo>
                    <a:pt x="211350" y="289071"/>
                  </a:lnTo>
                  <a:lnTo>
                    <a:pt x="217953" y="258771"/>
                  </a:lnTo>
                  <a:lnTo>
                    <a:pt x="207092" y="214840"/>
                  </a:lnTo>
                  <a:lnTo>
                    <a:pt x="201683" y="198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309"/>
            <p:cNvSpPr/>
            <p:nvPr>
              <p:custDataLst>
                <p:tags r:id="rId54"/>
              </p:custDataLst>
            </p:nvPr>
          </p:nvSpPr>
          <p:spPr>
            <a:xfrm>
              <a:off x="8035441" y="3546143"/>
              <a:ext cx="225910" cy="238458"/>
            </a:xfrm>
            <a:custGeom>
              <a:avLst/>
              <a:gdLst/>
              <a:ahLst/>
              <a:cxnLst/>
              <a:rect l="0" t="0" r="0" b="0"/>
              <a:pathLst>
                <a:path w="225910" h="238458">
                  <a:moveTo>
                    <a:pt x="3659" y="111457"/>
                  </a:moveTo>
                  <a:lnTo>
                    <a:pt x="3659" y="111457"/>
                  </a:lnTo>
                  <a:lnTo>
                    <a:pt x="288" y="111457"/>
                  </a:lnTo>
                  <a:lnTo>
                    <a:pt x="0" y="110751"/>
                  </a:lnTo>
                  <a:lnTo>
                    <a:pt x="1563" y="108086"/>
                  </a:lnTo>
                  <a:lnTo>
                    <a:pt x="6408" y="102619"/>
                  </a:lnTo>
                  <a:lnTo>
                    <a:pt x="51789" y="86886"/>
                  </a:lnTo>
                  <a:lnTo>
                    <a:pt x="87299" y="71721"/>
                  </a:lnTo>
                  <a:lnTo>
                    <a:pt x="128003" y="50451"/>
                  </a:lnTo>
                  <a:lnTo>
                    <a:pt x="169384" y="19391"/>
                  </a:lnTo>
                  <a:lnTo>
                    <a:pt x="190729" y="1967"/>
                  </a:lnTo>
                  <a:lnTo>
                    <a:pt x="193988" y="364"/>
                  </a:lnTo>
                  <a:lnTo>
                    <a:pt x="196161" y="0"/>
                  </a:lnTo>
                  <a:lnTo>
                    <a:pt x="197611" y="464"/>
                  </a:lnTo>
                  <a:lnTo>
                    <a:pt x="198577" y="1478"/>
                  </a:lnTo>
                  <a:lnTo>
                    <a:pt x="194352" y="29865"/>
                  </a:lnTo>
                  <a:lnTo>
                    <a:pt x="184494" y="69094"/>
                  </a:lnTo>
                  <a:lnTo>
                    <a:pt x="176693" y="102506"/>
                  </a:lnTo>
                  <a:lnTo>
                    <a:pt x="168523" y="138524"/>
                  </a:lnTo>
                  <a:lnTo>
                    <a:pt x="157871" y="185093"/>
                  </a:lnTo>
                  <a:lnTo>
                    <a:pt x="144719" y="222866"/>
                  </a:lnTo>
                  <a:lnTo>
                    <a:pt x="152317" y="195617"/>
                  </a:lnTo>
                  <a:lnTo>
                    <a:pt x="158159" y="185785"/>
                  </a:lnTo>
                  <a:lnTo>
                    <a:pt x="169381" y="176284"/>
                  </a:lnTo>
                  <a:lnTo>
                    <a:pt x="173407" y="173725"/>
                  </a:lnTo>
                  <a:lnTo>
                    <a:pt x="177501" y="172724"/>
                  </a:lnTo>
                  <a:lnTo>
                    <a:pt x="185815" y="173494"/>
                  </a:lnTo>
                  <a:lnTo>
                    <a:pt x="198428" y="181266"/>
                  </a:lnTo>
                  <a:lnTo>
                    <a:pt x="204993" y="192342"/>
                  </a:lnTo>
                  <a:lnTo>
                    <a:pt x="217513" y="225053"/>
                  </a:lnTo>
                  <a:lnTo>
                    <a:pt x="219355" y="232500"/>
                  </a:lnTo>
                  <a:lnTo>
                    <a:pt x="220834" y="234486"/>
                  </a:lnTo>
                  <a:lnTo>
                    <a:pt x="225909" y="238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310"/>
            <p:cNvSpPr/>
            <p:nvPr>
              <p:custDataLst>
                <p:tags r:id="rId55"/>
              </p:custDataLst>
            </p:nvPr>
          </p:nvSpPr>
          <p:spPr>
            <a:xfrm>
              <a:off x="8323765" y="3672144"/>
              <a:ext cx="70936" cy="90204"/>
            </a:xfrm>
            <a:custGeom>
              <a:avLst/>
              <a:gdLst/>
              <a:ahLst/>
              <a:cxnLst/>
              <a:rect l="0" t="0" r="0" b="0"/>
              <a:pathLst>
                <a:path w="70936" h="90204">
                  <a:moveTo>
                    <a:pt x="26485" y="36256"/>
                  </a:moveTo>
                  <a:lnTo>
                    <a:pt x="26485" y="36256"/>
                  </a:lnTo>
                  <a:lnTo>
                    <a:pt x="23114" y="36256"/>
                  </a:lnTo>
                  <a:lnTo>
                    <a:pt x="22121" y="36961"/>
                  </a:lnTo>
                  <a:lnTo>
                    <a:pt x="21458" y="38138"/>
                  </a:lnTo>
                  <a:lnTo>
                    <a:pt x="20397" y="41723"/>
                  </a:lnTo>
                  <a:lnTo>
                    <a:pt x="21014" y="42018"/>
                  </a:lnTo>
                  <a:lnTo>
                    <a:pt x="23584" y="42344"/>
                  </a:lnTo>
                  <a:lnTo>
                    <a:pt x="32367" y="39157"/>
                  </a:lnTo>
                  <a:lnTo>
                    <a:pt x="43906" y="30374"/>
                  </a:lnTo>
                  <a:lnTo>
                    <a:pt x="52892" y="15463"/>
                  </a:lnTo>
                  <a:lnTo>
                    <a:pt x="56651" y="4381"/>
                  </a:lnTo>
                  <a:lnTo>
                    <a:pt x="56474" y="2306"/>
                  </a:lnTo>
                  <a:lnTo>
                    <a:pt x="55649" y="922"/>
                  </a:lnTo>
                  <a:lnTo>
                    <a:pt x="54394" y="0"/>
                  </a:lnTo>
                  <a:lnTo>
                    <a:pt x="47356" y="2739"/>
                  </a:lnTo>
                  <a:lnTo>
                    <a:pt x="25590" y="19365"/>
                  </a:lnTo>
                  <a:lnTo>
                    <a:pt x="10540" y="40267"/>
                  </a:lnTo>
                  <a:lnTo>
                    <a:pt x="516" y="64334"/>
                  </a:lnTo>
                  <a:lnTo>
                    <a:pt x="0" y="71202"/>
                  </a:lnTo>
                  <a:lnTo>
                    <a:pt x="3190" y="82597"/>
                  </a:lnTo>
                  <a:lnTo>
                    <a:pt x="6016" y="86199"/>
                  </a:lnTo>
                  <a:lnTo>
                    <a:pt x="12919" y="90203"/>
                  </a:lnTo>
                  <a:lnTo>
                    <a:pt x="34853" y="89086"/>
                  </a:lnTo>
                  <a:lnTo>
                    <a:pt x="70935" y="80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311"/>
            <p:cNvSpPr/>
            <p:nvPr>
              <p:custDataLst>
                <p:tags r:id="rId56"/>
              </p:custDataLst>
            </p:nvPr>
          </p:nvSpPr>
          <p:spPr>
            <a:xfrm>
              <a:off x="8426450" y="3657600"/>
              <a:ext cx="95251" cy="111878"/>
            </a:xfrm>
            <a:custGeom>
              <a:avLst/>
              <a:gdLst/>
              <a:ahLst/>
              <a:cxnLst/>
              <a:rect l="0" t="0" r="0" b="0"/>
              <a:pathLst>
                <a:path w="95251" h="111878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3"/>
                  </a:lnTo>
                  <a:lnTo>
                    <a:pt x="5775" y="14569"/>
                  </a:lnTo>
                  <a:lnTo>
                    <a:pt x="12209" y="10473"/>
                  </a:lnTo>
                  <a:lnTo>
                    <a:pt x="21653" y="10064"/>
                  </a:lnTo>
                  <a:lnTo>
                    <a:pt x="32201" y="12940"/>
                  </a:lnTo>
                  <a:lnTo>
                    <a:pt x="41594" y="18921"/>
                  </a:lnTo>
                  <a:lnTo>
                    <a:pt x="58185" y="36964"/>
                  </a:lnTo>
                  <a:lnTo>
                    <a:pt x="69765" y="63555"/>
                  </a:lnTo>
                  <a:lnTo>
                    <a:pt x="74292" y="90406"/>
                  </a:lnTo>
                  <a:lnTo>
                    <a:pt x="73470" y="102034"/>
                  </a:lnTo>
                  <a:lnTo>
                    <a:pt x="70754" y="108848"/>
                  </a:lnTo>
                  <a:lnTo>
                    <a:pt x="69042" y="110665"/>
                  </a:lnTo>
                  <a:lnTo>
                    <a:pt x="67194" y="111877"/>
                  </a:lnTo>
                  <a:lnTo>
                    <a:pt x="64552" y="111273"/>
                  </a:lnTo>
                  <a:lnTo>
                    <a:pt x="57853" y="106840"/>
                  </a:lnTo>
                  <a:lnTo>
                    <a:pt x="55502" y="102976"/>
                  </a:lnTo>
                  <a:lnTo>
                    <a:pt x="52890" y="93040"/>
                  </a:lnTo>
                  <a:lnTo>
                    <a:pt x="52623" y="54910"/>
                  </a:lnTo>
                  <a:lnTo>
                    <a:pt x="57725" y="33812"/>
                  </a:lnTo>
                  <a:lnTo>
                    <a:pt x="66578" y="18320"/>
                  </a:lnTo>
                  <a:lnTo>
                    <a:pt x="76862" y="814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312"/>
            <p:cNvSpPr/>
            <p:nvPr>
              <p:custDataLst>
                <p:tags r:id="rId57"/>
              </p:custDataLst>
            </p:nvPr>
          </p:nvSpPr>
          <p:spPr>
            <a:xfrm>
              <a:off x="8605133" y="3657600"/>
              <a:ext cx="132080" cy="98698"/>
            </a:xfrm>
            <a:custGeom>
              <a:avLst/>
              <a:gdLst/>
              <a:ahLst/>
              <a:cxnLst/>
              <a:rect l="0" t="0" r="0" b="0"/>
              <a:pathLst>
                <a:path w="132080" h="98698">
                  <a:moveTo>
                    <a:pt x="5467" y="19050"/>
                  </a:moveTo>
                  <a:lnTo>
                    <a:pt x="5467" y="19050"/>
                  </a:lnTo>
                  <a:lnTo>
                    <a:pt x="5467" y="12308"/>
                  </a:lnTo>
                  <a:lnTo>
                    <a:pt x="4762" y="10322"/>
                  </a:lnTo>
                  <a:lnTo>
                    <a:pt x="3586" y="8998"/>
                  </a:lnTo>
                  <a:lnTo>
                    <a:pt x="2096" y="8115"/>
                  </a:lnTo>
                  <a:lnTo>
                    <a:pt x="1103" y="6821"/>
                  </a:lnTo>
                  <a:lnTo>
                    <a:pt x="0" y="3502"/>
                  </a:lnTo>
                  <a:lnTo>
                    <a:pt x="410" y="3041"/>
                  </a:lnTo>
                  <a:lnTo>
                    <a:pt x="1391" y="3438"/>
                  </a:lnTo>
                  <a:lnTo>
                    <a:pt x="2749" y="4409"/>
                  </a:lnTo>
                  <a:lnTo>
                    <a:pt x="8033" y="19259"/>
                  </a:lnTo>
                  <a:lnTo>
                    <a:pt x="13199" y="62761"/>
                  </a:lnTo>
                  <a:lnTo>
                    <a:pt x="20557" y="90478"/>
                  </a:lnTo>
                  <a:lnTo>
                    <a:pt x="24638" y="96657"/>
                  </a:lnTo>
                  <a:lnTo>
                    <a:pt x="26715" y="98304"/>
                  </a:lnTo>
                  <a:lnTo>
                    <a:pt x="29510" y="98697"/>
                  </a:lnTo>
                  <a:lnTo>
                    <a:pt x="40186" y="95880"/>
                  </a:lnTo>
                  <a:lnTo>
                    <a:pt x="48179" y="92472"/>
                  </a:lnTo>
                  <a:lnTo>
                    <a:pt x="54554" y="84843"/>
                  </a:lnTo>
                  <a:lnTo>
                    <a:pt x="64394" y="69441"/>
                  </a:lnTo>
                  <a:lnTo>
                    <a:pt x="70698" y="66140"/>
                  </a:lnTo>
                  <a:lnTo>
                    <a:pt x="74353" y="65260"/>
                  </a:lnTo>
                  <a:lnTo>
                    <a:pt x="77497" y="65379"/>
                  </a:lnTo>
                  <a:lnTo>
                    <a:pt x="82872" y="67392"/>
                  </a:lnTo>
                  <a:lnTo>
                    <a:pt x="89863" y="72493"/>
                  </a:lnTo>
                  <a:lnTo>
                    <a:pt x="105805" y="93748"/>
                  </a:lnTo>
                  <a:lnTo>
                    <a:pt x="110269" y="92701"/>
                  </a:lnTo>
                  <a:lnTo>
                    <a:pt x="113435" y="91434"/>
                  </a:lnTo>
                  <a:lnTo>
                    <a:pt x="118834" y="86263"/>
                  </a:lnTo>
                  <a:lnTo>
                    <a:pt x="125839" y="73537"/>
                  </a:lnTo>
                  <a:lnTo>
                    <a:pt x="129521" y="61611"/>
                  </a:lnTo>
                  <a:lnTo>
                    <a:pt x="132079" y="22756"/>
                  </a:lnTo>
                  <a:lnTo>
                    <a:pt x="130412" y="11760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313"/>
            <p:cNvSpPr/>
            <p:nvPr>
              <p:custDataLst>
                <p:tags r:id="rId58"/>
              </p:custDataLst>
            </p:nvPr>
          </p:nvSpPr>
          <p:spPr>
            <a:xfrm>
              <a:off x="8826500" y="3664833"/>
              <a:ext cx="6351" cy="75318"/>
            </a:xfrm>
            <a:custGeom>
              <a:avLst/>
              <a:gdLst/>
              <a:ahLst/>
              <a:cxnLst/>
              <a:rect l="0" t="0" r="0" b="0"/>
              <a:pathLst>
                <a:path w="6351" h="753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26" y="42772"/>
                  </a:lnTo>
                  <a:lnTo>
                    <a:pt x="635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314"/>
            <p:cNvSpPr/>
            <p:nvPr>
              <p:custDataLst>
                <p:tags r:id="rId59"/>
              </p:custDataLst>
            </p:nvPr>
          </p:nvSpPr>
          <p:spPr>
            <a:xfrm>
              <a:off x="8820150" y="3570367"/>
              <a:ext cx="6351" cy="23734"/>
            </a:xfrm>
            <a:custGeom>
              <a:avLst/>
              <a:gdLst/>
              <a:ahLst/>
              <a:cxnLst/>
              <a:rect l="0" t="0" r="0" b="0"/>
              <a:pathLst>
                <a:path w="6351" h="23734">
                  <a:moveTo>
                    <a:pt x="6350" y="23733"/>
                  </a:moveTo>
                  <a:lnTo>
                    <a:pt x="6350" y="23733"/>
                  </a:lnTo>
                  <a:lnTo>
                    <a:pt x="259" y="0"/>
                  </a:lnTo>
                  <a:lnTo>
                    <a:pt x="174" y="150"/>
                  </a:lnTo>
                  <a:lnTo>
                    <a:pt x="0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315"/>
            <p:cNvSpPr/>
            <p:nvPr>
              <p:custDataLst>
                <p:tags r:id="rId60"/>
              </p:custDataLst>
            </p:nvPr>
          </p:nvSpPr>
          <p:spPr>
            <a:xfrm>
              <a:off x="8877167" y="3621682"/>
              <a:ext cx="96701" cy="114380"/>
            </a:xfrm>
            <a:custGeom>
              <a:avLst/>
              <a:gdLst/>
              <a:ahLst/>
              <a:cxnLst/>
              <a:rect l="0" t="0" r="0" b="0"/>
              <a:pathLst>
                <a:path w="96701" h="114380">
                  <a:moveTo>
                    <a:pt x="89033" y="29568"/>
                  </a:moveTo>
                  <a:lnTo>
                    <a:pt x="89033" y="29568"/>
                  </a:lnTo>
                  <a:lnTo>
                    <a:pt x="85662" y="22826"/>
                  </a:lnTo>
                  <a:lnTo>
                    <a:pt x="80244" y="17634"/>
                  </a:lnTo>
                  <a:lnTo>
                    <a:pt x="58526" y="5182"/>
                  </a:lnTo>
                  <a:lnTo>
                    <a:pt x="38601" y="0"/>
                  </a:lnTo>
                  <a:lnTo>
                    <a:pt x="19292" y="1836"/>
                  </a:lnTo>
                  <a:lnTo>
                    <a:pt x="3537" y="6848"/>
                  </a:lnTo>
                  <a:lnTo>
                    <a:pt x="991" y="9482"/>
                  </a:lnTo>
                  <a:lnTo>
                    <a:pt x="0" y="12650"/>
                  </a:lnTo>
                  <a:lnTo>
                    <a:pt x="44" y="16173"/>
                  </a:lnTo>
                  <a:lnTo>
                    <a:pt x="5737" y="23850"/>
                  </a:lnTo>
                  <a:lnTo>
                    <a:pt x="16736" y="31965"/>
                  </a:lnTo>
                  <a:lnTo>
                    <a:pt x="59216" y="56259"/>
                  </a:lnTo>
                  <a:lnTo>
                    <a:pt x="84746" y="74401"/>
                  </a:lnTo>
                  <a:lnTo>
                    <a:pt x="94183" y="86888"/>
                  </a:lnTo>
                  <a:lnTo>
                    <a:pt x="96700" y="93181"/>
                  </a:lnTo>
                  <a:lnTo>
                    <a:pt x="96261" y="98082"/>
                  </a:lnTo>
                  <a:lnTo>
                    <a:pt x="93852" y="102055"/>
                  </a:lnTo>
                  <a:lnTo>
                    <a:pt x="85530" y="108351"/>
                  </a:lnTo>
                  <a:lnTo>
                    <a:pt x="74777" y="113502"/>
                  </a:lnTo>
                  <a:lnTo>
                    <a:pt x="61060" y="114379"/>
                  </a:lnTo>
                  <a:lnTo>
                    <a:pt x="43116" y="110906"/>
                  </a:lnTo>
                  <a:lnTo>
                    <a:pt x="39371" y="109194"/>
                  </a:lnTo>
                  <a:lnTo>
                    <a:pt x="37580" y="107346"/>
                  </a:lnTo>
                  <a:lnTo>
                    <a:pt x="37094" y="105409"/>
                  </a:lnTo>
                  <a:lnTo>
                    <a:pt x="38233" y="99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316"/>
            <p:cNvSpPr/>
            <p:nvPr>
              <p:custDataLst>
                <p:tags r:id="rId61"/>
              </p:custDataLst>
            </p:nvPr>
          </p:nvSpPr>
          <p:spPr>
            <a:xfrm>
              <a:off x="9035074" y="3616240"/>
              <a:ext cx="96227" cy="139590"/>
            </a:xfrm>
            <a:custGeom>
              <a:avLst/>
              <a:gdLst/>
              <a:ahLst/>
              <a:cxnLst/>
              <a:rect l="0" t="0" r="0" b="0"/>
              <a:pathLst>
                <a:path w="96227" h="139590">
                  <a:moveTo>
                    <a:pt x="32726" y="73110"/>
                  </a:moveTo>
                  <a:lnTo>
                    <a:pt x="32726" y="73110"/>
                  </a:lnTo>
                  <a:lnTo>
                    <a:pt x="27259" y="73110"/>
                  </a:lnTo>
                  <a:lnTo>
                    <a:pt x="26964" y="72404"/>
                  </a:lnTo>
                  <a:lnTo>
                    <a:pt x="26454" y="67643"/>
                  </a:lnTo>
                  <a:lnTo>
                    <a:pt x="37235" y="65523"/>
                  </a:lnTo>
                  <a:lnTo>
                    <a:pt x="47430" y="60096"/>
                  </a:lnTo>
                  <a:lnTo>
                    <a:pt x="61699" y="45735"/>
                  </a:lnTo>
                  <a:lnTo>
                    <a:pt x="71492" y="24704"/>
                  </a:lnTo>
                  <a:lnTo>
                    <a:pt x="75492" y="7340"/>
                  </a:lnTo>
                  <a:lnTo>
                    <a:pt x="75347" y="3863"/>
                  </a:lnTo>
                  <a:lnTo>
                    <a:pt x="74544" y="1545"/>
                  </a:lnTo>
                  <a:lnTo>
                    <a:pt x="73304" y="0"/>
                  </a:lnTo>
                  <a:lnTo>
                    <a:pt x="64403" y="2046"/>
                  </a:lnTo>
                  <a:lnTo>
                    <a:pt x="58078" y="4568"/>
                  </a:lnTo>
                  <a:lnTo>
                    <a:pt x="35690" y="24971"/>
                  </a:lnTo>
                  <a:lnTo>
                    <a:pt x="9323" y="63470"/>
                  </a:lnTo>
                  <a:lnTo>
                    <a:pt x="0" y="93851"/>
                  </a:lnTo>
                  <a:lnTo>
                    <a:pt x="73" y="112196"/>
                  </a:lnTo>
                  <a:lnTo>
                    <a:pt x="6218" y="125995"/>
                  </a:lnTo>
                  <a:lnTo>
                    <a:pt x="10821" y="131650"/>
                  </a:lnTo>
                  <a:lnTo>
                    <a:pt x="27223" y="137933"/>
                  </a:lnTo>
                  <a:lnTo>
                    <a:pt x="60257" y="139589"/>
                  </a:lnTo>
                  <a:lnTo>
                    <a:pt x="96226" y="136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1" name="SMARTInkShape-317"/>
          <p:cNvSpPr/>
          <p:nvPr>
            <p:custDataLst>
              <p:tags r:id="rId2"/>
            </p:custDataLst>
          </p:nvPr>
        </p:nvSpPr>
        <p:spPr>
          <a:xfrm>
            <a:off x="6888496" y="3551877"/>
            <a:ext cx="157114" cy="200382"/>
          </a:xfrm>
          <a:custGeom>
            <a:avLst/>
            <a:gdLst/>
            <a:ahLst/>
            <a:cxnLst/>
            <a:rect l="0" t="0" r="0" b="0"/>
            <a:pathLst>
              <a:path w="157114" h="200382">
                <a:moveTo>
                  <a:pt x="109204" y="42223"/>
                </a:moveTo>
                <a:lnTo>
                  <a:pt x="109204" y="42223"/>
                </a:lnTo>
                <a:lnTo>
                  <a:pt x="94277" y="42223"/>
                </a:lnTo>
                <a:lnTo>
                  <a:pt x="92903" y="40812"/>
                </a:lnTo>
                <a:lnTo>
                  <a:pt x="83406" y="18374"/>
                </a:lnTo>
                <a:lnTo>
                  <a:pt x="71888" y="5292"/>
                </a:lnTo>
                <a:lnTo>
                  <a:pt x="64161" y="1114"/>
                </a:lnTo>
                <a:lnTo>
                  <a:pt x="60126" y="0"/>
                </a:lnTo>
                <a:lnTo>
                  <a:pt x="49997" y="2526"/>
                </a:lnTo>
                <a:lnTo>
                  <a:pt x="44332" y="5175"/>
                </a:lnTo>
                <a:lnTo>
                  <a:pt x="26247" y="22387"/>
                </a:lnTo>
                <a:lnTo>
                  <a:pt x="10855" y="55474"/>
                </a:lnTo>
                <a:lnTo>
                  <a:pt x="728" y="96557"/>
                </a:lnTo>
                <a:lnTo>
                  <a:pt x="0" y="140010"/>
                </a:lnTo>
                <a:lnTo>
                  <a:pt x="7625" y="174051"/>
                </a:lnTo>
                <a:lnTo>
                  <a:pt x="16785" y="189243"/>
                </a:lnTo>
                <a:lnTo>
                  <a:pt x="22191" y="195270"/>
                </a:lnTo>
                <a:lnTo>
                  <a:pt x="29324" y="198582"/>
                </a:lnTo>
                <a:lnTo>
                  <a:pt x="46655" y="200381"/>
                </a:lnTo>
                <a:lnTo>
                  <a:pt x="66117" y="193184"/>
                </a:lnTo>
                <a:lnTo>
                  <a:pt x="85820" y="179167"/>
                </a:lnTo>
                <a:lnTo>
                  <a:pt x="121466" y="133792"/>
                </a:lnTo>
                <a:lnTo>
                  <a:pt x="143411" y="88169"/>
                </a:lnTo>
                <a:lnTo>
                  <a:pt x="155088" y="45724"/>
                </a:lnTo>
                <a:lnTo>
                  <a:pt x="157113" y="28256"/>
                </a:lnTo>
                <a:lnTo>
                  <a:pt x="155662" y="15790"/>
                </a:lnTo>
                <a:lnTo>
                  <a:pt x="152876" y="11901"/>
                </a:lnTo>
                <a:lnTo>
                  <a:pt x="148902" y="9308"/>
                </a:lnTo>
                <a:lnTo>
                  <a:pt x="144135" y="7580"/>
                </a:lnTo>
                <a:lnTo>
                  <a:pt x="129432" y="9422"/>
                </a:lnTo>
                <a:lnTo>
                  <a:pt x="77454" y="231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7" name="SMARTInkShape-Group70"/>
          <p:cNvGrpSpPr/>
          <p:nvPr/>
        </p:nvGrpSpPr>
        <p:grpSpPr>
          <a:xfrm>
            <a:off x="9309841" y="2814456"/>
            <a:ext cx="779016" cy="347845"/>
            <a:chOff x="9309841" y="2814456"/>
            <a:chExt cx="779016" cy="347845"/>
          </a:xfrm>
        </p:grpSpPr>
        <p:sp>
          <p:nvSpPr>
            <p:cNvPr id="1182" name="SMARTInkShape-318"/>
            <p:cNvSpPr/>
            <p:nvPr>
              <p:custDataLst>
                <p:tags r:id="rId48"/>
              </p:custDataLst>
            </p:nvPr>
          </p:nvSpPr>
          <p:spPr>
            <a:xfrm>
              <a:off x="9309841" y="2814456"/>
              <a:ext cx="119910" cy="265295"/>
            </a:xfrm>
            <a:custGeom>
              <a:avLst/>
              <a:gdLst/>
              <a:ahLst/>
              <a:cxnLst/>
              <a:rect l="0" t="0" r="0" b="0"/>
              <a:pathLst>
                <a:path w="119910" h="265295">
                  <a:moveTo>
                    <a:pt x="119909" y="17644"/>
                  </a:moveTo>
                  <a:lnTo>
                    <a:pt x="119909" y="17644"/>
                  </a:lnTo>
                  <a:lnTo>
                    <a:pt x="119909" y="10902"/>
                  </a:lnTo>
                  <a:lnTo>
                    <a:pt x="118028" y="5710"/>
                  </a:lnTo>
                  <a:lnTo>
                    <a:pt x="116538" y="3338"/>
                  </a:lnTo>
                  <a:lnTo>
                    <a:pt x="114840" y="1757"/>
                  </a:lnTo>
                  <a:lnTo>
                    <a:pt x="111070" y="0"/>
                  </a:lnTo>
                  <a:lnTo>
                    <a:pt x="105163" y="1100"/>
                  </a:lnTo>
                  <a:lnTo>
                    <a:pt x="96421" y="5352"/>
                  </a:lnTo>
                  <a:lnTo>
                    <a:pt x="83129" y="14298"/>
                  </a:lnTo>
                  <a:lnTo>
                    <a:pt x="51600" y="57566"/>
                  </a:lnTo>
                  <a:lnTo>
                    <a:pt x="27310" y="101361"/>
                  </a:lnTo>
                  <a:lnTo>
                    <a:pt x="13135" y="138342"/>
                  </a:lnTo>
                  <a:lnTo>
                    <a:pt x="3546" y="172652"/>
                  </a:lnTo>
                  <a:lnTo>
                    <a:pt x="0" y="188717"/>
                  </a:lnTo>
                  <a:lnTo>
                    <a:pt x="3585" y="215972"/>
                  </a:lnTo>
                  <a:lnTo>
                    <a:pt x="15293" y="238434"/>
                  </a:lnTo>
                  <a:lnTo>
                    <a:pt x="32256" y="255472"/>
                  </a:lnTo>
                  <a:lnTo>
                    <a:pt x="53436" y="262576"/>
                  </a:lnTo>
                  <a:lnTo>
                    <a:pt x="88159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319"/>
            <p:cNvSpPr/>
            <p:nvPr>
              <p:custDataLst>
                <p:tags r:id="rId49"/>
              </p:custDataLst>
            </p:nvPr>
          </p:nvSpPr>
          <p:spPr>
            <a:xfrm>
              <a:off x="9431741" y="2936298"/>
              <a:ext cx="105960" cy="105353"/>
            </a:xfrm>
            <a:custGeom>
              <a:avLst/>
              <a:gdLst/>
              <a:ahLst/>
              <a:cxnLst/>
              <a:rect l="0" t="0" r="0" b="0"/>
              <a:pathLst>
                <a:path w="105960" h="105353">
                  <a:moveTo>
                    <a:pt x="93259" y="48202"/>
                  </a:moveTo>
                  <a:lnTo>
                    <a:pt x="93259" y="48202"/>
                  </a:lnTo>
                  <a:lnTo>
                    <a:pt x="84420" y="19591"/>
                  </a:lnTo>
                  <a:lnTo>
                    <a:pt x="71590" y="6171"/>
                  </a:lnTo>
                  <a:lnTo>
                    <a:pt x="60346" y="1300"/>
                  </a:lnTo>
                  <a:lnTo>
                    <a:pt x="54382" y="0"/>
                  </a:lnTo>
                  <a:lnTo>
                    <a:pt x="42114" y="2320"/>
                  </a:lnTo>
                  <a:lnTo>
                    <a:pt x="35879" y="4914"/>
                  </a:lnTo>
                  <a:lnTo>
                    <a:pt x="16991" y="22049"/>
                  </a:lnTo>
                  <a:lnTo>
                    <a:pt x="4730" y="48370"/>
                  </a:lnTo>
                  <a:lnTo>
                    <a:pt x="0" y="71771"/>
                  </a:lnTo>
                  <a:lnTo>
                    <a:pt x="4539" y="85488"/>
                  </a:lnTo>
                  <a:lnTo>
                    <a:pt x="8712" y="92109"/>
                  </a:lnTo>
                  <a:lnTo>
                    <a:pt x="14317" y="96524"/>
                  </a:lnTo>
                  <a:lnTo>
                    <a:pt x="28069" y="101428"/>
                  </a:lnTo>
                  <a:lnTo>
                    <a:pt x="41706" y="99845"/>
                  </a:lnTo>
                  <a:lnTo>
                    <a:pt x="83091" y="83512"/>
                  </a:lnTo>
                  <a:lnTo>
                    <a:pt x="85775" y="83737"/>
                  </a:lnTo>
                  <a:lnTo>
                    <a:pt x="88269" y="84591"/>
                  </a:lnTo>
                  <a:lnTo>
                    <a:pt x="89933" y="85868"/>
                  </a:lnTo>
                  <a:lnTo>
                    <a:pt x="105959" y="105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320"/>
            <p:cNvSpPr/>
            <p:nvPr>
              <p:custDataLst>
                <p:tags r:id="rId50"/>
              </p:custDataLst>
            </p:nvPr>
          </p:nvSpPr>
          <p:spPr>
            <a:xfrm>
              <a:off x="9677400" y="31242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50669" y="10845"/>
                  </a:lnTo>
                  <a:lnTo>
                    <a:pt x="36180" y="25320"/>
                  </a:lnTo>
                  <a:lnTo>
                    <a:pt x="19185" y="3400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321"/>
            <p:cNvSpPr/>
            <p:nvPr>
              <p:custDataLst>
                <p:tags r:id="rId51"/>
              </p:custDataLst>
            </p:nvPr>
          </p:nvSpPr>
          <p:spPr>
            <a:xfrm>
              <a:off x="9893300" y="2851150"/>
              <a:ext cx="78279" cy="226416"/>
            </a:xfrm>
            <a:custGeom>
              <a:avLst/>
              <a:gdLst/>
              <a:ahLst/>
              <a:cxnLst/>
              <a:rect l="0" t="0" r="0" b="0"/>
              <a:pathLst>
                <a:path w="78279" h="226416">
                  <a:moveTo>
                    <a:pt x="0" y="0"/>
                  </a:moveTo>
                  <a:lnTo>
                    <a:pt x="0" y="0"/>
                  </a:lnTo>
                  <a:lnTo>
                    <a:pt x="8839" y="24419"/>
                  </a:lnTo>
                  <a:lnTo>
                    <a:pt x="11937" y="71590"/>
                  </a:lnTo>
                  <a:lnTo>
                    <a:pt x="11767" y="116070"/>
                  </a:lnTo>
                  <a:lnTo>
                    <a:pt x="7630" y="161895"/>
                  </a:lnTo>
                  <a:lnTo>
                    <a:pt x="6602" y="184850"/>
                  </a:lnTo>
                  <a:lnTo>
                    <a:pt x="7224" y="186734"/>
                  </a:lnTo>
                  <a:lnTo>
                    <a:pt x="8343" y="187989"/>
                  </a:lnTo>
                  <a:lnTo>
                    <a:pt x="9796" y="188826"/>
                  </a:lnTo>
                  <a:lnTo>
                    <a:pt x="12174" y="187267"/>
                  </a:lnTo>
                  <a:lnTo>
                    <a:pt x="38555" y="163684"/>
                  </a:lnTo>
                  <a:lnTo>
                    <a:pt x="54940" y="154838"/>
                  </a:lnTo>
                  <a:lnTo>
                    <a:pt x="57793" y="154025"/>
                  </a:lnTo>
                  <a:lnTo>
                    <a:pt x="60402" y="154895"/>
                  </a:lnTo>
                  <a:lnTo>
                    <a:pt x="65181" y="159624"/>
                  </a:lnTo>
                  <a:lnTo>
                    <a:pt x="76142" y="180075"/>
                  </a:lnTo>
                  <a:lnTo>
                    <a:pt x="78278" y="185667"/>
                  </a:lnTo>
                  <a:lnTo>
                    <a:pt x="77914" y="207021"/>
                  </a:lnTo>
                  <a:lnTo>
                    <a:pt x="73199" y="217363"/>
                  </a:lnTo>
                  <a:lnTo>
                    <a:pt x="69965" y="221109"/>
                  </a:lnTo>
                  <a:lnTo>
                    <a:pt x="58848" y="225271"/>
                  </a:lnTo>
                  <a:lnTo>
                    <a:pt x="44498" y="226415"/>
                  </a:lnTo>
                  <a:lnTo>
                    <a:pt x="28715" y="224571"/>
                  </a:lnTo>
                  <a:lnTo>
                    <a:pt x="16054" y="21763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322"/>
            <p:cNvSpPr/>
            <p:nvPr>
              <p:custDataLst>
                <p:tags r:id="rId52"/>
              </p:custDataLst>
            </p:nvPr>
          </p:nvSpPr>
          <p:spPr>
            <a:xfrm>
              <a:off x="10026650" y="2871083"/>
              <a:ext cx="62207" cy="234068"/>
            </a:xfrm>
            <a:custGeom>
              <a:avLst/>
              <a:gdLst/>
              <a:ahLst/>
              <a:cxnLst/>
              <a:rect l="0" t="0" r="0" b="0"/>
              <a:pathLst>
                <a:path w="62207" h="234068">
                  <a:moveTo>
                    <a:pt x="57150" y="5467"/>
                  </a:moveTo>
                  <a:lnTo>
                    <a:pt x="57150" y="5467"/>
                  </a:lnTo>
                  <a:lnTo>
                    <a:pt x="57148" y="0"/>
                  </a:lnTo>
                  <a:lnTo>
                    <a:pt x="61513" y="36759"/>
                  </a:lnTo>
                  <a:lnTo>
                    <a:pt x="62206" y="81139"/>
                  </a:lnTo>
                  <a:lnTo>
                    <a:pt x="59868" y="116005"/>
                  </a:lnTo>
                  <a:lnTo>
                    <a:pt x="47842" y="161221"/>
                  </a:lnTo>
                  <a:lnTo>
                    <a:pt x="21157" y="207239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1" name="SMARTInkShape-Group71"/>
          <p:cNvGrpSpPr/>
          <p:nvPr/>
        </p:nvGrpSpPr>
        <p:grpSpPr>
          <a:xfrm>
            <a:off x="8610600" y="2896123"/>
            <a:ext cx="476251" cy="185569"/>
            <a:chOff x="8610600" y="2896123"/>
            <a:chExt cx="476251" cy="185569"/>
          </a:xfrm>
        </p:grpSpPr>
        <p:sp>
          <p:nvSpPr>
            <p:cNvPr id="1188" name="SMARTInkShape-323"/>
            <p:cNvSpPr/>
            <p:nvPr>
              <p:custDataLst>
                <p:tags r:id="rId45"/>
              </p:custDataLst>
            </p:nvPr>
          </p:nvSpPr>
          <p:spPr>
            <a:xfrm>
              <a:off x="8610600" y="2924240"/>
              <a:ext cx="152401" cy="157452"/>
            </a:xfrm>
            <a:custGeom>
              <a:avLst/>
              <a:gdLst/>
              <a:ahLst/>
              <a:cxnLst/>
              <a:rect l="0" t="0" r="0" b="0"/>
              <a:pathLst>
                <a:path w="152401" h="157452">
                  <a:moveTo>
                    <a:pt x="0" y="9460"/>
                  </a:moveTo>
                  <a:lnTo>
                    <a:pt x="0" y="9460"/>
                  </a:lnTo>
                  <a:lnTo>
                    <a:pt x="5467" y="3993"/>
                  </a:lnTo>
                  <a:lnTo>
                    <a:pt x="16201" y="0"/>
                  </a:lnTo>
                  <a:lnTo>
                    <a:pt x="36158" y="1091"/>
                  </a:lnTo>
                  <a:lnTo>
                    <a:pt x="56574" y="9254"/>
                  </a:lnTo>
                  <a:lnTo>
                    <a:pt x="76029" y="30722"/>
                  </a:lnTo>
                  <a:lnTo>
                    <a:pt x="88457" y="59426"/>
                  </a:lnTo>
                  <a:lnTo>
                    <a:pt x="89867" y="90274"/>
                  </a:lnTo>
                  <a:lnTo>
                    <a:pt x="79923" y="111229"/>
                  </a:lnTo>
                  <a:lnTo>
                    <a:pt x="51536" y="146685"/>
                  </a:lnTo>
                  <a:lnTo>
                    <a:pt x="40308" y="155115"/>
                  </a:lnTo>
                  <a:lnTo>
                    <a:pt x="35339" y="157363"/>
                  </a:lnTo>
                  <a:lnTo>
                    <a:pt x="32025" y="157451"/>
                  </a:lnTo>
                  <a:lnTo>
                    <a:pt x="29817" y="156099"/>
                  </a:lnTo>
                  <a:lnTo>
                    <a:pt x="28345" y="153786"/>
                  </a:lnTo>
                  <a:lnTo>
                    <a:pt x="28775" y="150127"/>
                  </a:lnTo>
                  <a:lnTo>
                    <a:pt x="46706" y="109567"/>
                  </a:lnTo>
                  <a:lnTo>
                    <a:pt x="70295" y="65740"/>
                  </a:lnTo>
                  <a:lnTo>
                    <a:pt x="93457" y="34819"/>
                  </a:lnTo>
                  <a:lnTo>
                    <a:pt x="101508" y="27080"/>
                  </a:lnTo>
                  <a:lnTo>
                    <a:pt x="105087" y="21290"/>
                  </a:lnTo>
                  <a:lnTo>
                    <a:pt x="106042" y="20874"/>
                  </a:lnTo>
                  <a:lnTo>
                    <a:pt x="106676" y="22008"/>
                  </a:lnTo>
                  <a:lnTo>
                    <a:pt x="107874" y="66854"/>
                  </a:lnTo>
                  <a:lnTo>
                    <a:pt x="109820" y="110813"/>
                  </a:lnTo>
                  <a:lnTo>
                    <a:pt x="113721" y="125767"/>
                  </a:lnTo>
                  <a:lnTo>
                    <a:pt x="120157" y="134765"/>
                  </a:lnTo>
                  <a:lnTo>
                    <a:pt x="131484" y="139235"/>
                  </a:lnTo>
                  <a:lnTo>
                    <a:pt x="152400" y="142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324"/>
            <p:cNvSpPr/>
            <p:nvPr>
              <p:custDataLst>
                <p:tags r:id="rId46"/>
              </p:custDataLst>
            </p:nvPr>
          </p:nvSpPr>
          <p:spPr>
            <a:xfrm>
              <a:off x="8932861" y="2896123"/>
              <a:ext cx="90490" cy="142867"/>
            </a:xfrm>
            <a:custGeom>
              <a:avLst/>
              <a:gdLst/>
              <a:ahLst/>
              <a:cxnLst/>
              <a:rect l="0" t="0" r="0" b="0"/>
              <a:pathLst>
                <a:path w="90490" h="142867">
                  <a:moveTo>
                    <a:pt x="90489" y="12177"/>
                  </a:moveTo>
                  <a:lnTo>
                    <a:pt x="90489" y="12177"/>
                  </a:lnTo>
                  <a:lnTo>
                    <a:pt x="87118" y="5435"/>
                  </a:lnTo>
                  <a:lnTo>
                    <a:pt x="84713" y="3449"/>
                  </a:lnTo>
                  <a:lnTo>
                    <a:pt x="78280" y="1242"/>
                  </a:lnTo>
                  <a:lnTo>
                    <a:pt x="66724" y="0"/>
                  </a:lnTo>
                  <a:lnTo>
                    <a:pt x="50991" y="6374"/>
                  </a:lnTo>
                  <a:lnTo>
                    <a:pt x="23055" y="31309"/>
                  </a:lnTo>
                  <a:lnTo>
                    <a:pt x="7871" y="55867"/>
                  </a:lnTo>
                  <a:lnTo>
                    <a:pt x="0" y="83762"/>
                  </a:lnTo>
                  <a:lnTo>
                    <a:pt x="413" y="99026"/>
                  </a:lnTo>
                  <a:lnTo>
                    <a:pt x="6709" y="112865"/>
                  </a:lnTo>
                  <a:lnTo>
                    <a:pt x="17271" y="125366"/>
                  </a:lnTo>
                  <a:lnTo>
                    <a:pt x="31371" y="135626"/>
                  </a:lnTo>
                  <a:lnTo>
                    <a:pt x="47046" y="141126"/>
                  </a:lnTo>
                  <a:lnTo>
                    <a:pt x="62714" y="142866"/>
                  </a:lnTo>
                  <a:lnTo>
                    <a:pt x="90489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SMARTInkShape-325"/>
            <p:cNvSpPr/>
            <p:nvPr>
              <p:custDataLst>
                <p:tags r:id="rId47"/>
              </p:custDataLst>
            </p:nvPr>
          </p:nvSpPr>
          <p:spPr>
            <a:xfrm>
              <a:off x="8934450" y="2978150"/>
              <a:ext cx="152401" cy="5471"/>
            </a:xfrm>
            <a:custGeom>
              <a:avLst/>
              <a:gdLst/>
              <a:ahLst/>
              <a:cxnLst/>
              <a:rect l="0" t="0" r="0" b="0"/>
              <a:pathLst>
                <a:path w="152401" h="5471">
                  <a:moveTo>
                    <a:pt x="0" y="0"/>
                  </a:moveTo>
                  <a:lnTo>
                    <a:pt x="0" y="0"/>
                  </a:lnTo>
                  <a:lnTo>
                    <a:pt x="22603" y="5026"/>
                  </a:lnTo>
                  <a:lnTo>
                    <a:pt x="67626" y="5470"/>
                  </a:lnTo>
                  <a:lnTo>
                    <a:pt x="115115" y="128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6" name="SMARTInkShape-Group72"/>
          <p:cNvGrpSpPr/>
          <p:nvPr/>
        </p:nvGrpSpPr>
        <p:grpSpPr>
          <a:xfrm>
            <a:off x="7837043" y="2821921"/>
            <a:ext cx="265558" cy="283230"/>
            <a:chOff x="7837043" y="2821921"/>
            <a:chExt cx="265558" cy="283230"/>
          </a:xfrm>
        </p:grpSpPr>
        <p:sp>
          <p:nvSpPr>
            <p:cNvPr id="1192" name="SMARTInkShape-326"/>
            <p:cNvSpPr/>
            <p:nvPr>
              <p:custDataLst>
                <p:tags r:id="rId41"/>
              </p:custDataLst>
            </p:nvPr>
          </p:nvSpPr>
          <p:spPr>
            <a:xfrm>
              <a:off x="7854950" y="3019530"/>
              <a:ext cx="12361" cy="79271"/>
            </a:xfrm>
            <a:custGeom>
              <a:avLst/>
              <a:gdLst/>
              <a:ahLst/>
              <a:cxnLst/>
              <a:rect l="0" t="0" r="0" b="0"/>
              <a:pathLst>
                <a:path w="12361" h="7927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0" y="1235"/>
                  </a:lnTo>
                  <a:lnTo>
                    <a:pt x="8838" y="16010"/>
                  </a:lnTo>
                  <a:lnTo>
                    <a:pt x="12360" y="59359"/>
                  </a:lnTo>
                  <a:lnTo>
                    <a:pt x="10668" y="68774"/>
                  </a:lnTo>
                  <a:lnTo>
                    <a:pt x="6350" y="7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SMARTInkShape-327"/>
            <p:cNvSpPr/>
            <p:nvPr>
              <p:custDataLst>
                <p:tags r:id="rId42"/>
              </p:custDataLst>
            </p:nvPr>
          </p:nvSpPr>
          <p:spPr>
            <a:xfrm>
              <a:off x="7837043" y="2895600"/>
              <a:ext cx="11558" cy="25401"/>
            </a:xfrm>
            <a:custGeom>
              <a:avLst/>
              <a:gdLst/>
              <a:ahLst/>
              <a:cxnLst/>
              <a:rect l="0" t="0" r="0" b="0"/>
              <a:pathLst>
                <a:path w="1155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0" y="4385"/>
                  </a:lnTo>
                  <a:lnTo>
                    <a:pt x="1031" y="2923"/>
                  </a:lnTo>
                  <a:lnTo>
                    <a:pt x="11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SMARTInkShape-328"/>
            <p:cNvSpPr/>
            <p:nvPr>
              <p:custDataLst>
                <p:tags r:id="rId43"/>
              </p:custDataLst>
            </p:nvPr>
          </p:nvSpPr>
          <p:spPr>
            <a:xfrm>
              <a:off x="7981990" y="2821921"/>
              <a:ext cx="63461" cy="283230"/>
            </a:xfrm>
            <a:custGeom>
              <a:avLst/>
              <a:gdLst/>
              <a:ahLst/>
              <a:cxnLst/>
              <a:rect l="0" t="0" r="0" b="0"/>
              <a:pathLst>
                <a:path w="63461" h="283230">
                  <a:moveTo>
                    <a:pt x="63460" y="41929"/>
                  </a:moveTo>
                  <a:lnTo>
                    <a:pt x="63460" y="41929"/>
                  </a:lnTo>
                  <a:lnTo>
                    <a:pt x="60089" y="31816"/>
                  </a:lnTo>
                  <a:lnTo>
                    <a:pt x="52789" y="23088"/>
                  </a:lnTo>
                  <a:lnTo>
                    <a:pt x="27420" y="1260"/>
                  </a:lnTo>
                  <a:lnTo>
                    <a:pt x="24617" y="0"/>
                  </a:lnTo>
                  <a:lnTo>
                    <a:pt x="17738" y="481"/>
                  </a:lnTo>
                  <a:lnTo>
                    <a:pt x="13929" y="1597"/>
                  </a:lnTo>
                  <a:lnTo>
                    <a:pt x="10683" y="5163"/>
                  </a:lnTo>
                  <a:lnTo>
                    <a:pt x="5196" y="16651"/>
                  </a:lnTo>
                  <a:lnTo>
                    <a:pt x="994" y="63642"/>
                  </a:lnTo>
                  <a:lnTo>
                    <a:pt x="420" y="96735"/>
                  </a:lnTo>
                  <a:lnTo>
                    <a:pt x="165" y="132610"/>
                  </a:lnTo>
                  <a:lnTo>
                    <a:pt x="51" y="169015"/>
                  </a:lnTo>
                  <a:lnTo>
                    <a:pt x="0" y="204010"/>
                  </a:lnTo>
                  <a:lnTo>
                    <a:pt x="3343" y="245332"/>
                  </a:lnTo>
                  <a:lnTo>
                    <a:pt x="12660" y="283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329"/>
            <p:cNvSpPr/>
            <p:nvPr>
              <p:custDataLst>
                <p:tags r:id="rId44"/>
              </p:custDataLst>
            </p:nvPr>
          </p:nvSpPr>
          <p:spPr>
            <a:xfrm>
              <a:off x="7918450" y="3016250"/>
              <a:ext cx="184151" cy="6351"/>
            </a:xfrm>
            <a:custGeom>
              <a:avLst/>
              <a:gdLst/>
              <a:ahLst/>
              <a:cxnLst/>
              <a:rect l="0" t="0" r="0" b="0"/>
              <a:pathLst>
                <a:path w="184151" h="6351">
                  <a:moveTo>
                    <a:pt x="0" y="6350"/>
                  </a:moveTo>
                  <a:lnTo>
                    <a:pt x="0" y="6350"/>
                  </a:lnTo>
                  <a:lnTo>
                    <a:pt x="45456" y="5644"/>
                  </a:lnTo>
                  <a:lnTo>
                    <a:pt x="75941" y="2979"/>
                  </a:lnTo>
                  <a:lnTo>
                    <a:pt x="116301" y="1324"/>
                  </a:lnTo>
                  <a:lnTo>
                    <a:pt x="153994" y="58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2" name="SMARTInkShape-Group73"/>
          <p:cNvGrpSpPr/>
          <p:nvPr/>
        </p:nvGrpSpPr>
        <p:grpSpPr>
          <a:xfrm>
            <a:off x="6642100" y="2764941"/>
            <a:ext cx="577851" cy="526291"/>
            <a:chOff x="6642100" y="2764941"/>
            <a:chExt cx="577851" cy="526291"/>
          </a:xfrm>
        </p:grpSpPr>
        <p:sp>
          <p:nvSpPr>
            <p:cNvPr id="1197" name="SMARTInkShape-330"/>
            <p:cNvSpPr/>
            <p:nvPr>
              <p:custDataLst>
                <p:tags r:id="rId36"/>
              </p:custDataLst>
            </p:nvPr>
          </p:nvSpPr>
          <p:spPr>
            <a:xfrm>
              <a:off x="6807200" y="2764941"/>
              <a:ext cx="25401" cy="219560"/>
            </a:xfrm>
            <a:custGeom>
              <a:avLst/>
              <a:gdLst/>
              <a:ahLst/>
              <a:cxnLst/>
              <a:rect l="0" t="0" r="0" b="0"/>
              <a:pathLst>
                <a:path w="25401" h="2195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5026" y="41683"/>
                  </a:lnTo>
                  <a:lnTo>
                    <a:pt x="7840" y="81718"/>
                  </a:lnTo>
                  <a:lnTo>
                    <a:pt x="13140" y="126741"/>
                  </a:lnTo>
                  <a:lnTo>
                    <a:pt x="19180" y="168304"/>
                  </a:lnTo>
                  <a:lnTo>
                    <a:pt x="25400" y="21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331"/>
            <p:cNvSpPr/>
            <p:nvPr>
              <p:custDataLst>
                <p:tags r:id="rId37"/>
              </p:custDataLst>
            </p:nvPr>
          </p:nvSpPr>
          <p:spPr>
            <a:xfrm>
              <a:off x="6642100" y="3044563"/>
              <a:ext cx="501651" cy="14844"/>
            </a:xfrm>
            <a:custGeom>
              <a:avLst/>
              <a:gdLst/>
              <a:ahLst/>
              <a:cxnLst/>
              <a:rect l="0" t="0" r="0" b="0"/>
              <a:pathLst>
                <a:path w="501651" h="14844">
                  <a:moveTo>
                    <a:pt x="0" y="9787"/>
                  </a:moveTo>
                  <a:lnTo>
                    <a:pt x="0" y="9787"/>
                  </a:lnTo>
                  <a:lnTo>
                    <a:pt x="43945" y="14813"/>
                  </a:lnTo>
                  <a:lnTo>
                    <a:pt x="83736" y="14843"/>
                  </a:lnTo>
                  <a:lnTo>
                    <a:pt x="110152" y="13863"/>
                  </a:lnTo>
                  <a:lnTo>
                    <a:pt x="139051" y="12504"/>
                  </a:lnTo>
                  <a:lnTo>
                    <a:pt x="170312" y="10893"/>
                  </a:lnTo>
                  <a:lnTo>
                    <a:pt x="203147" y="9113"/>
                  </a:lnTo>
                  <a:lnTo>
                    <a:pt x="237031" y="7221"/>
                  </a:lnTo>
                  <a:lnTo>
                    <a:pt x="270204" y="5960"/>
                  </a:lnTo>
                  <a:lnTo>
                    <a:pt x="302901" y="5119"/>
                  </a:lnTo>
                  <a:lnTo>
                    <a:pt x="335285" y="4558"/>
                  </a:lnTo>
                  <a:lnTo>
                    <a:pt x="364634" y="3479"/>
                  </a:lnTo>
                  <a:lnTo>
                    <a:pt x="391961" y="2054"/>
                  </a:lnTo>
                  <a:lnTo>
                    <a:pt x="438789" y="0"/>
                  </a:lnTo>
                  <a:lnTo>
                    <a:pt x="481456" y="2105"/>
                  </a:lnTo>
                  <a:lnTo>
                    <a:pt x="501650" y="3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332"/>
            <p:cNvSpPr/>
            <p:nvPr>
              <p:custDataLst>
                <p:tags r:id="rId38"/>
              </p:custDataLst>
            </p:nvPr>
          </p:nvSpPr>
          <p:spPr>
            <a:xfrm>
              <a:off x="6705677" y="3118451"/>
              <a:ext cx="111699" cy="172781"/>
            </a:xfrm>
            <a:custGeom>
              <a:avLst/>
              <a:gdLst/>
              <a:ahLst/>
              <a:cxnLst/>
              <a:rect l="0" t="0" r="0" b="0"/>
              <a:pathLst>
                <a:path w="111699" h="172781">
                  <a:moveTo>
                    <a:pt x="6273" y="18449"/>
                  </a:moveTo>
                  <a:lnTo>
                    <a:pt x="6273" y="18449"/>
                  </a:lnTo>
                  <a:lnTo>
                    <a:pt x="2902" y="15078"/>
                  </a:lnTo>
                  <a:lnTo>
                    <a:pt x="1246" y="9660"/>
                  </a:lnTo>
                  <a:lnTo>
                    <a:pt x="0" y="0"/>
                  </a:lnTo>
                  <a:lnTo>
                    <a:pt x="3317" y="6319"/>
                  </a:lnTo>
                  <a:lnTo>
                    <a:pt x="7764" y="47757"/>
                  </a:lnTo>
                  <a:lnTo>
                    <a:pt x="13065" y="83106"/>
                  </a:lnTo>
                  <a:lnTo>
                    <a:pt x="17806" y="129607"/>
                  </a:lnTo>
                  <a:lnTo>
                    <a:pt x="15676" y="163954"/>
                  </a:lnTo>
                  <a:lnTo>
                    <a:pt x="18321" y="169487"/>
                  </a:lnTo>
                  <a:lnTo>
                    <a:pt x="20564" y="166481"/>
                  </a:lnTo>
                  <a:lnTo>
                    <a:pt x="46093" y="120925"/>
                  </a:lnTo>
                  <a:lnTo>
                    <a:pt x="51723" y="110795"/>
                  </a:lnTo>
                  <a:lnTo>
                    <a:pt x="60340" y="103472"/>
                  </a:lnTo>
                  <a:lnTo>
                    <a:pt x="65600" y="100530"/>
                  </a:lnTo>
                  <a:lnTo>
                    <a:pt x="75209" y="99144"/>
                  </a:lnTo>
                  <a:lnTo>
                    <a:pt x="79747" y="99763"/>
                  </a:lnTo>
                  <a:lnTo>
                    <a:pt x="88552" y="104212"/>
                  </a:lnTo>
                  <a:lnTo>
                    <a:pt x="105704" y="118567"/>
                  </a:lnTo>
                  <a:lnTo>
                    <a:pt x="110436" y="126681"/>
                  </a:lnTo>
                  <a:lnTo>
                    <a:pt x="111698" y="130820"/>
                  </a:lnTo>
                  <a:lnTo>
                    <a:pt x="110104" y="146759"/>
                  </a:lnTo>
                  <a:lnTo>
                    <a:pt x="107244" y="151261"/>
                  </a:lnTo>
                  <a:lnTo>
                    <a:pt x="98421" y="158145"/>
                  </a:lnTo>
                  <a:lnTo>
                    <a:pt x="54313" y="172780"/>
                  </a:lnTo>
                  <a:lnTo>
                    <a:pt x="6273" y="170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333"/>
            <p:cNvSpPr/>
            <p:nvPr>
              <p:custDataLst>
                <p:tags r:id="rId39"/>
              </p:custDataLst>
            </p:nvPr>
          </p:nvSpPr>
          <p:spPr>
            <a:xfrm>
              <a:off x="6897243" y="3219450"/>
              <a:ext cx="87758" cy="19051"/>
            </a:xfrm>
            <a:custGeom>
              <a:avLst/>
              <a:gdLst/>
              <a:ahLst/>
              <a:cxnLst/>
              <a:rect l="0" t="0" r="0" b="0"/>
              <a:pathLst>
                <a:path w="87758" h="19051">
                  <a:moveTo>
                    <a:pt x="11557" y="19050"/>
                  </a:moveTo>
                  <a:lnTo>
                    <a:pt x="11557" y="19050"/>
                  </a:lnTo>
                  <a:lnTo>
                    <a:pt x="0" y="19050"/>
                  </a:lnTo>
                  <a:lnTo>
                    <a:pt x="5937" y="15679"/>
                  </a:lnTo>
                  <a:lnTo>
                    <a:pt x="49496" y="7805"/>
                  </a:lnTo>
                  <a:lnTo>
                    <a:pt x="87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334"/>
            <p:cNvSpPr/>
            <p:nvPr>
              <p:custDataLst>
                <p:tags r:id="rId40"/>
              </p:custDataLst>
            </p:nvPr>
          </p:nvSpPr>
          <p:spPr>
            <a:xfrm>
              <a:off x="7094644" y="3166329"/>
              <a:ext cx="125307" cy="91222"/>
            </a:xfrm>
            <a:custGeom>
              <a:avLst/>
              <a:gdLst/>
              <a:ahLst/>
              <a:cxnLst/>
              <a:rect l="0" t="0" r="0" b="0"/>
              <a:pathLst>
                <a:path w="125307" h="91222">
                  <a:moveTo>
                    <a:pt x="74506" y="53121"/>
                  </a:moveTo>
                  <a:lnTo>
                    <a:pt x="74506" y="53121"/>
                  </a:lnTo>
                  <a:lnTo>
                    <a:pt x="74506" y="49750"/>
                  </a:lnTo>
                  <a:lnTo>
                    <a:pt x="72624" y="46214"/>
                  </a:lnTo>
                  <a:lnTo>
                    <a:pt x="71135" y="44283"/>
                  </a:lnTo>
                  <a:lnTo>
                    <a:pt x="69479" y="38374"/>
                  </a:lnTo>
                  <a:lnTo>
                    <a:pt x="69038" y="34823"/>
                  </a:lnTo>
                  <a:lnTo>
                    <a:pt x="58896" y="15326"/>
                  </a:lnTo>
                  <a:lnTo>
                    <a:pt x="50909" y="5783"/>
                  </a:lnTo>
                  <a:lnTo>
                    <a:pt x="43792" y="802"/>
                  </a:lnTo>
                  <a:lnTo>
                    <a:pt x="34044" y="0"/>
                  </a:lnTo>
                  <a:lnTo>
                    <a:pt x="28482" y="773"/>
                  </a:lnTo>
                  <a:lnTo>
                    <a:pt x="18538" y="7277"/>
                  </a:lnTo>
                  <a:lnTo>
                    <a:pt x="10120" y="17224"/>
                  </a:lnTo>
                  <a:lnTo>
                    <a:pt x="4027" y="28700"/>
                  </a:lnTo>
                  <a:lnTo>
                    <a:pt x="0" y="50432"/>
                  </a:lnTo>
                  <a:lnTo>
                    <a:pt x="2823" y="62745"/>
                  </a:lnTo>
                  <a:lnTo>
                    <a:pt x="8780" y="72215"/>
                  </a:lnTo>
                  <a:lnTo>
                    <a:pt x="16131" y="78776"/>
                  </a:lnTo>
                  <a:lnTo>
                    <a:pt x="20773" y="79396"/>
                  </a:lnTo>
                  <a:lnTo>
                    <a:pt x="31575" y="76323"/>
                  </a:lnTo>
                  <a:lnTo>
                    <a:pt x="46184" y="66659"/>
                  </a:lnTo>
                  <a:lnTo>
                    <a:pt x="61142" y="50366"/>
                  </a:lnTo>
                  <a:lnTo>
                    <a:pt x="63480" y="49167"/>
                  </a:lnTo>
                  <a:lnTo>
                    <a:pt x="65745" y="49074"/>
                  </a:lnTo>
                  <a:lnTo>
                    <a:pt x="70142" y="50852"/>
                  </a:lnTo>
                  <a:lnTo>
                    <a:pt x="71596" y="53019"/>
                  </a:lnTo>
                  <a:lnTo>
                    <a:pt x="80865" y="73969"/>
                  </a:lnTo>
                  <a:lnTo>
                    <a:pt x="92068" y="85012"/>
                  </a:lnTo>
                  <a:lnTo>
                    <a:pt x="103948" y="88461"/>
                  </a:lnTo>
                  <a:lnTo>
                    <a:pt x="125306" y="91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3" name="SMARTInkShape-335"/>
          <p:cNvSpPr/>
          <p:nvPr>
            <p:custDataLst>
              <p:tags r:id="rId3"/>
            </p:custDataLst>
          </p:nvPr>
        </p:nvSpPr>
        <p:spPr>
          <a:xfrm>
            <a:off x="6104813" y="3005147"/>
            <a:ext cx="219788" cy="581995"/>
          </a:xfrm>
          <a:custGeom>
            <a:avLst/>
            <a:gdLst/>
            <a:ahLst/>
            <a:cxnLst/>
            <a:rect l="0" t="0" r="0" b="0"/>
            <a:pathLst>
              <a:path w="219788" h="581995">
                <a:moveTo>
                  <a:pt x="137237" y="49203"/>
                </a:moveTo>
                <a:lnTo>
                  <a:pt x="137237" y="49203"/>
                </a:lnTo>
                <a:lnTo>
                  <a:pt x="137235" y="34898"/>
                </a:lnTo>
                <a:lnTo>
                  <a:pt x="133866" y="24817"/>
                </a:lnTo>
                <a:lnTo>
                  <a:pt x="125028" y="12893"/>
                </a:lnTo>
                <a:lnTo>
                  <a:pt x="106730" y="3794"/>
                </a:lnTo>
                <a:lnTo>
                  <a:pt x="80064" y="0"/>
                </a:lnTo>
                <a:lnTo>
                  <a:pt x="49820" y="5618"/>
                </a:lnTo>
                <a:lnTo>
                  <a:pt x="21887" y="19591"/>
                </a:lnTo>
                <a:lnTo>
                  <a:pt x="10006" y="31103"/>
                </a:lnTo>
                <a:lnTo>
                  <a:pt x="3079" y="43981"/>
                </a:lnTo>
                <a:lnTo>
                  <a:pt x="0" y="59112"/>
                </a:lnTo>
                <a:lnTo>
                  <a:pt x="2000" y="67097"/>
                </a:lnTo>
                <a:lnTo>
                  <a:pt x="29735" y="108596"/>
                </a:lnTo>
                <a:lnTo>
                  <a:pt x="63504" y="151089"/>
                </a:lnTo>
                <a:lnTo>
                  <a:pt x="92020" y="190005"/>
                </a:lnTo>
                <a:lnTo>
                  <a:pt x="103029" y="210559"/>
                </a:lnTo>
                <a:lnTo>
                  <a:pt x="108521" y="240554"/>
                </a:lnTo>
                <a:lnTo>
                  <a:pt x="107306" y="256309"/>
                </a:lnTo>
                <a:lnTo>
                  <a:pt x="100652" y="268485"/>
                </a:lnTo>
                <a:lnTo>
                  <a:pt x="88767" y="279511"/>
                </a:lnTo>
                <a:lnTo>
                  <a:pt x="80595" y="283881"/>
                </a:lnTo>
                <a:lnTo>
                  <a:pt x="97808" y="305519"/>
                </a:lnTo>
                <a:lnTo>
                  <a:pt x="116453" y="324509"/>
                </a:lnTo>
                <a:lnTo>
                  <a:pt x="120945" y="335955"/>
                </a:lnTo>
                <a:lnTo>
                  <a:pt x="122142" y="341971"/>
                </a:lnTo>
                <a:lnTo>
                  <a:pt x="117085" y="367292"/>
                </a:lnTo>
                <a:lnTo>
                  <a:pt x="96537" y="403880"/>
                </a:lnTo>
                <a:lnTo>
                  <a:pt x="68106" y="446000"/>
                </a:lnTo>
                <a:lnTo>
                  <a:pt x="47452" y="489760"/>
                </a:lnTo>
                <a:lnTo>
                  <a:pt x="29949" y="529221"/>
                </a:lnTo>
                <a:lnTo>
                  <a:pt x="29111" y="546413"/>
                </a:lnTo>
                <a:lnTo>
                  <a:pt x="34853" y="563461"/>
                </a:lnTo>
                <a:lnTo>
                  <a:pt x="39348" y="571958"/>
                </a:lnTo>
                <a:lnTo>
                  <a:pt x="46578" y="576918"/>
                </a:lnTo>
                <a:lnTo>
                  <a:pt x="65899" y="580547"/>
                </a:lnTo>
                <a:lnTo>
                  <a:pt x="107320" y="581994"/>
                </a:lnTo>
                <a:lnTo>
                  <a:pt x="151969" y="575680"/>
                </a:lnTo>
                <a:lnTo>
                  <a:pt x="193108" y="561502"/>
                </a:lnTo>
                <a:lnTo>
                  <a:pt x="219787" y="5508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3" name="SMARTInkShape-Group75"/>
          <p:cNvGrpSpPr/>
          <p:nvPr/>
        </p:nvGrpSpPr>
        <p:grpSpPr>
          <a:xfrm>
            <a:off x="4471360" y="2629783"/>
            <a:ext cx="1281741" cy="894468"/>
            <a:chOff x="4471360" y="2629783"/>
            <a:chExt cx="1281741" cy="894468"/>
          </a:xfrm>
        </p:grpSpPr>
        <p:sp>
          <p:nvSpPr>
            <p:cNvPr id="1204" name="SMARTInkShape-336"/>
            <p:cNvSpPr/>
            <p:nvPr>
              <p:custDataLst>
                <p:tags r:id="rId27"/>
              </p:custDataLst>
            </p:nvPr>
          </p:nvSpPr>
          <p:spPr>
            <a:xfrm>
              <a:off x="4471360" y="2629783"/>
              <a:ext cx="627691" cy="61011"/>
            </a:xfrm>
            <a:custGeom>
              <a:avLst/>
              <a:gdLst/>
              <a:ahLst/>
              <a:cxnLst/>
              <a:rect l="0" t="0" r="0" b="0"/>
              <a:pathLst>
                <a:path w="627691" h="61011">
                  <a:moveTo>
                    <a:pt x="11740" y="5467"/>
                  </a:moveTo>
                  <a:lnTo>
                    <a:pt x="11740" y="5467"/>
                  </a:lnTo>
                  <a:lnTo>
                    <a:pt x="6273" y="5467"/>
                  </a:lnTo>
                  <a:lnTo>
                    <a:pt x="0" y="0"/>
                  </a:lnTo>
                  <a:lnTo>
                    <a:pt x="2696" y="6121"/>
                  </a:lnTo>
                  <a:lnTo>
                    <a:pt x="43878" y="32364"/>
                  </a:lnTo>
                  <a:lnTo>
                    <a:pt x="80608" y="46990"/>
                  </a:lnTo>
                  <a:lnTo>
                    <a:pt x="119399" y="56889"/>
                  </a:lnTo>
                  <a:lnTo>
                    <a:pt x="157704" y="57549"/>
                  </a:lnTo>
                  <a:lnTo>
                    <a:pt x="195864" y="46534"/>
                  </a:lnTo>
                  <a:lnTo>
                    <a:pt x="241616" y="28918"/>
                  </a:lnTo>
                  <a:lnTo>
                    <a:pt x="272546" y="18217"/>
                  </a:lnTo>
                  <a:lnTo>
                    <a:pt x="296449" y="18574"/>
                  </a:lnTo>
                  <a:lnTo>
                    <a:pt x="319681" y="23853"/>
                  </a:lnTo>
                  <a:lnTo>
                    <a:pt x="366261" y="48244"/>
                  </a:lnTo>
                  <a:lnTo>
                    <a:pt x="404017" y="59575"/>
                  </a:lnTo>
                  <a:lnTo>
                    <a:pt x="428929" y="61010"/>
                  </a:lnTo>
                  <a:lnTo>
                    <a:pt x="471084" y="53660"/>
                  </a:lnTo>
                  <a:lnTo>
                    <a:pt x="513394" y="55436"/>
                  </a:lnTo>
                  <a:lnTo>
                    <a:pt x="555724" y="56158"/>
                  </a:lnTo>
                  <a:lnTo>
                    <a:pt x="601454" y="55552"/>
                  </a:lnTo>
                  <a:lnTo>
                    <a:pt x="62769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SMARTInkShape-337"/>
            <p:cNvSpPr/>
            <p:nvPr>
              <p:custDataLst>
                <p:tags r:id="rId28"/>
              </p:custDataLst>
            </p:nvPr>
          </p:nvSpPr>
          <p:spPr>
            <a:xfrm>
              <a:off x="4718050" y="3149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338"/>
            <p:cNvSpPr/>
            <p:nvPr>
              <p:custDataLst>
                <p:tags r:id="rId29"/>
              </p:custDataLst>
            </p:nvPr>
          </p:nvSpPr>
          <p:spPr>
            <a:xfrm>
              <a:off x="4591846" y="3113094"/>
              <a:ext cx="113505" cy="411157"/>
            </a:xfrm>
            <a:custGeom>
              <a:avLst/>
              <a:gdLst/>
              <a:ahLst/>
              <a:cxnLst/>
              <a:rect l="0" t="0" r="0" b="0"/>
              <a:pathLst>
                <a:path w="113505" h="411157">
                  <a:moveTo>
                    <a:pt x="113504" y="61906"/>
                  </a:moveTo>
                  <a:lnTo>
                    <a:pt x="113504" y="61906"/>
                  </a:lnTo>
                  <a:lnTo>
                    <a:pt x="113504" y="34434"/>
                  </a:lnTo>
                  <a:lnTo>
                    <a:pt x="104665" y="12855"/>
                  </a:lnTo>
                  <a:lnTo>
                    <a:pt x="96876" y="6474"/>
                  </a:lnTo>
                  <a:lnTo>
                    <a:pt x="87063" y="1992"/>
                  </a:lnTo>
                  <a:lnTo>
                    <a:pt x="77999" y="0"/>
                  </a:lnTo>
                  <a:lnTo>
                    <a:pt x="67385" y="2877"/>
                  </a:lnTo>
                  <a:lnTo>
                    <a:pt x="54906" y="10271"/>
                  </a:lnTo>
                  <a:lnTo>
                    <a:pt x="39953" y="22965"/>
                  </a:lnTo>
                  <a:lnTo>
                    <a:pt x="22410" y="52720"/>
                  </a:lnTo>
                  <a:lnTo>
                    <a:pt x="8275" y="91718"/>
                  </a:lnTo>
                  <a:lnTo>
                    <a:pt x="3236" y="125721"/>
                  </a:lnTo>
                  <a:lnTo>
                    <a:pt x="995" y="163646"/>
                  </a:lnTo>
                  <a:lnTo>
                    <a:pt x="0" y="201668"/>
                  </a:lnTo>
                  <a:lnTo>
                    <a:pt x="3321" y="239734"/>
                  </a:lnTo>
                  <a:lnTo>
                    <a:pt x="9501" y="277113"/>
                  </a:lnTo>
                  <a:lnTo>
                    <a:pt x="16951" y="312540"/>
                  </a:lnTo>
                  <a:lnTo>
                    <a:pt x="25707" y="357477"/>
                  </a:lnTo>
                  <a:lnTo>
                    <a:pt x="30493" y="403046"/>
                  </a:lnTo>
                  <a:lnTo>
                    <a:pt x="30954" y="41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339"/>
            <p:cNvSpPr/>
            <p:nvPr>
              <p:custDataLst>
                <p:tags r:id="rId30"/>
              </p:custDataLst>
            </p:nvPr>
          </p:nvSpPr>
          <p:spPr>
            <a:xfrm>
              <a:off x="4565650" y="3371850"/>
              <a:ext cx="171451" cy="50801"/>
            </a:xfrm>
            <a:custGeom>
              <a:avLst/>
              <a:gdLst/>
              <a:ahLst/>
              <a:cxnLst/>
              <a:rect l="0" t="0" r="0" b="0"/>
              <a:pathLst>
                <a:path w="1714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5333"/>
                  </a:lnTo>
                  <a:lnTo>
                    <a:pt x="17325" y="39555"/>
                  </a:lnTo>
                  <a:lnTo>
                    <a:pt x="59318" y="29738"/>
                  </a:lnTo>
                  <a:lnTo>
                    <a:pt x="95892" y="18454"/>
                  </a:lnTo>
                  <a:lnTo>
                    <a:pt x="133541" y="805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340"/>
            <p:cNvSpPr/>
            <p:nvPr>
              <p:custDataLst>
                <p:tags r:id="rId31"/>
              </p:custDataLst>
            </p:nvPr>
          </p:nvSpPr>
          <p:spPr>
            <a:xfrm>
              <a:off x="4860934" y="3166290"/>
              <a:ext cx="123817" cy="332561"/>
            </a:xfrm>
            <a:custGeom>
              <a:avLst/>
              <a:gdLst/>
              <a:ahLst/>
              <a:cxnLst/>
              <a:rect l="0" t="0" r="0" b="0"/>
              <a:pathLst>
                <a:path w="123817" h="332561">
                  <a:moveTo>
                    <a:pt x="123816" y="15060"/>
                  </a:moveTo>
                  <a:lnTo>
                    <a:pt x="123816" y="15060"/>
                  </a:lnTo>
                  <a:lnTo>
                    <a:pt x="120445" y="8318"/>
                  </a:lnTo>
                  <a:lnTo>
                    <a:pt x="115027" y="3127"/>
                  </a:lnTo>
                  <a:lnTo>
                    <a:pt x="111607" y="755"/>
                  </a:lnTo>
                  <a:lnTo>
                    <a:pt x="102162" y="0"/>
                  </a:lnTo>
                  <a:lnTo>
                    <a:pt x="89498" y="3428"/>
                  </a:lnTo>
                  <a:lnTo>
                    <a:pt x="72109" y="12007"/>
                  </a:lnTo>
                  <a:lnTo>
                    <a:pt x="49228" y="35479"/>
                  </a:lnTo>
                  <a:lnTo>
                    <a:pt x="25673" y="81631"/>
                  </a:lnTo>
                  <a:lnTo>
                    <a:pt x="12934" y="121788"/>
                  </a:lnTo>
                  <a:lnTo>
                    <a:pt x="3980" y="165505"/>
                  </a:lnTo>
                  <a:lnTo>
                    <a:pt x="0" y="210806"/>
                  </a:lnTo>
                  <a:lnTo>
                    <a:pt x="1994" y="251165"/>
                  </a:lnTo>
                  <a:lnTo>
                    <a:pt x="8995" y="284390"/>
                  </a:lnTo>
                  <a:lnTo>
                    <a:pt x="21514" y="306212"/>
                  </a:lnTo>
                  <a:lnTo>
                    <a:pt x="40248" y="319203"/>
                  </a:lnTo>
                  <a:lnTo>
                    <a:pt x="73016" y="332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341"/>
            <p:cNvSpPr/>
            <p:nvPr>
              <p:custDataLst>
                <p:tags r:id="rId32"/>
              </p:custDataLst>
            </p:nvPr>
          </p:nvSpPr>
          <p:spPr>
            <a:xfrm>
              <a:off x="4985633" y="3283211"/>
              <a:ext cx="170568" cy="159595"/>
            </a:xfrm>
            <a:custGeom>
              <a:avLst/>
              <a:gdLst/>
              <a:ahLst/>
              <a:cxnLst/>
              <a:rect l="0" t="0" r="0" b="0"/>
              <a:pathLst>
                <a:path w="170568" h="159595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6120" y="0"/>
                  </a:lnTo>
                  <a:lnTo>
                    <a:pt x="20242" y="3187"/>
                  </a:lnTo>
                  <a:lnTo>
                    <a:pt x="41203" y="18713"/>
                  </a:lnTo>
                  <a:lnTo>
                    <a:pt x="58546" y="47929"/>
                  </a:lnTo>
                  <a:lnTo>
                    <a:pt x="72621" y="83397"/>
                  </a:lnTo>
                  <a:lnTo>
                    <a:pt x="73884" y="106300"/>
                  </a:lnTo>
                  <a:lnTo>
                    <a:pt x="64545" y="148873"/>
                  </a:lnTo>
                  <a:lnTo>
                    <a:pt x="60416" y="157272"/>
                  </a:lnTo>
                  <a:lnTo>
                    <a:pt x="58328" y="159089"/>
                  </a:lnTo>
                  <a:lnTo>
                    <a:pt x="56229" y="159594"/>
                  </a:lnTo>
                  <a:lnTo>
                    <a:pt x="54126" y="159226"/>
                  </a:lnTo>
                  <a:lnTo>
                    <a:pt x="52723" y="156158"/>
                  </a:lnTo>
                  <a:lnTo>
                    <a:pt x="50287" y="113088"/>
                  </a:lnTo>
                  <a:lnTo>
                    <a:pt x="56769" y="72286"/>
                  </a:lnTo>
                  <a:lnTo>
                    <a:pt x="67626" y="39030"/>
                  </a:lnTo>
                  <a:lnTo>
                    <a:pt x="77542" y="24022"/>
                  </a:lnTo>
                  <a:lnTo>
                    <a:pt x="94415" y="6260"/>
                  </a:lnTo>
                  <a:lnTo>
                    <a:pt x="97221" y="4792"/>
                  </a:lnTo>
                  <a:lnTo>
                    <a:pt x="99798" y="4519"/>
                  </a:lnTo>
                  <a:lnTo>
                    <a:pt x="102221" y="5042"/>
                  </a:lnTo>
                  <a:lnTo>
                    <a:pt x="103836" y="8213"/>
                  </a:lnTo>
                  <a:lnTo>
                    <a:pt x="106783" y="54422"/>
                  </a:lnTo>
                  <a:lnTo>
                    <a:pt x="106941" y="74607"/>
                  </a:lnTo>
                  <a:lnTo>
                    <a:pt x="112655" y="89694"/>
                  </a:lnTo>
                  <a:lnTo>
                    <a:pt x="127773" y="106120"/>
                  </a:lnTo>
                  <a:lnTo>
                    <a:pt x="133571" y="110876"/>
                  </a:lnTo>
                  <a:lnTo>
                    <a:pt x="140258" y="112636"/>
                  </a:lnTo>
                  <a:lnTo>
                    <a:pt x="170567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342"/>
            <p:cNvSpPr/>
            <p:nvPr>
              <p:custDataLst>
                <p:tags r:id="rId33"/>
              </p:custDataLst>
            </p:nvPr>
          </p:nvSpPr>
          <p:spPr>
            <a:xfrm>
              <a:off x="5257800" y="3143250"/>
              <a:ext cx="54400" cy="336551"/>
            </a:xfrm>
            <a:custGeom>
              <a:avLst/>
              <a:gdLst/>
              <a:ahLst/>
              <a:cxnLst/>
              <a:rect l="0" t="0" r="0" b="0"/>
              <a:pathLst>
                <a:path w="54400" h="336551">
                  <a:moveTo>
                    <a:pt x="0" y="0"/>
                  </a:moveTo>
                  <a:lnTo>
                    <a:pt x="0" y="0"/>
                  </a:lnTo>
                  <a:lnTo>
                    <a:pt x="17676" y="21048"/>
                  </a:lnTo>
                  <a:lnTo>
                    <a:pt x="38377" y="65123"/>
                  </a:lnTo>
                  <a:lnTo>
                    <a:pt x="50960" y="108352"/>
                  </a:lnTo>
                  <a:lnTo>
                    <a:pt x="54399" y="142701"/>
                  </a:lnTo>
                  <a:lnTo>
                    <a:pt x="52165" y="181015"/>
                  </a:lnTo>
                  <a:lnTo>
                    <a:pt x="45762" y="220857"/>
                  </a:lnTo>
                  <a:lnTo>
                    <a:pt x="35861" y="259731"/>
                  </a:lnTo>
                  <a:lnTo>
                    <a:pt x="21757" y="303833"/>
                  </a:lnTo>
                  <a:lnTo>
                    <a:pt x="635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343"/>
            <p:cNvSpPr/>
            <p:nvPr>
              <p:custDataLst>
                <p:tags r:id="rId34"/>
              </p:custDataLst>
            </p:nvPr>
          </p:nvSpPr>
          <p:spPr>
            <a:xfrm>
              <a:off x="5524500" y="330835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36419" y="1440"/>
                  </a:lnTo>
                  <a:lnTo>
                    <a:pt x="83472" y="28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344"/>
            <p:cNvSpPr/>
            <p:nvPr>
              <p:custDataLst>
                <p:tags r:id="rId35"/>
              </p:custDataLst>
            </p:nvPr>
          </p:nvSpPr>
          <p:spPr>
            <a:xfrm>
              <a:off x="5577065" y="3378200"/>
              <a:ext cx="176036" cy="31163"/>
            </a:xfrm>
            <a:custGeom>
              <a:avLst/>
              <a:gdLst/>
              <a:ahLst/>
              <a:cxnLst/>
              <a:rect l="0" t="0" r="0" b="0"/>
              <a:pathLst>
                <a:path w="176036" h="31163">
                  <a:moveTo>
                    <a:pt x="10935" y="25400"/>
                  </a:moveTo>
                  <a:lnTo>
                    <a:pt x="10935" y="25400"/>
                  </a:lnTo>
                  <a:lnTo>
                    <a:pt x="0" y="30867"/>
                  </a:lnTo>
                  <a:lnTo>
                    <a:pt x="823" y="31162"/>
                  </a:lnTo>
                  <a:lnTo>
                    <a:pt x="10839" y="30870"/>
                  </a:lnTo>
                  <a:lnTo>
                    <a:pt x="58020" y="22889"/>
                  </a:lnTo>
                  <a:lnTo>
                    <a:pt x="97637" y="16816"/>
                  </a:lnTo>
                  <a:lnTo>
                    <a:pt x="144025" y="7177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4" name="SMARTInkShape-345"/>
          <p:cNvSpPr/>
          <p:nvPr>
            <p:custDataLst>
              <p:tags r:id="rId4"/>
            </p:custDataLst>
          </p:nvPr>
        </p:nvSpPr>
        <p:spPr>
          <a:xfrm>
            <a:off x="3467100" y="1569234"/>
            <a:ext cx="129830" cy="206142"/>
          </a:xfrm>
          <a:custGeom>
            <a:avLst/>
            <a:gdLst/>
            <a:ahLst/>
            <a:cxnLst/>
            <a:rect l="0" t="0" r="0" b="0"/>
            <a:pathLst>
              <a:path w="129830" h="206142">
                <a:moveTo>
                  <a:pt x="57150" y="18266"/>
                </a:moveTo>
                <a:lnTo>
                  <a:pt x="57150" y="18266"/>
                </a:lnTo>
                <a:lnTo>
                  <a:pt x="57150" y="8153"/>
                </a:lnTo>
                <a:lnTo>
                  <a:pt x="57855" y="5174"/>
                </a:lnTo>
                <a:lnTo>
                  <a:pt x="59031" y="3188"/>
                </a:lnTo>
                <a:lnTo>
                  <a:pt x="62617" y="0"/>
                </a:lnTo>
                <a:lnTo>
                  <a:pt x="64989" y="1446"/>
                </a:lnTo>
                <a:lnTo>
                  <a:pt x="66610" y="2819"/>
                </a:lnTo>
                <a:lnTo>
                  <a:pt x="71305" y="43505"/>
                </a:lnTo>
                <a:lnTo>
                  <a:pt x="72868" y="85481"/>
                </a:lnTo>
                <a:lnTo>
                  <a:pt x="70744" y="129904"/>
                </a:lnTo>
                <a:lnTo>
                  <a:pt x="66656" y="172727"/>
                </a:lnTo>
                <a:lnTo>
                  <a:pt x="66784" y="184047"/>
                </a:lnTo>
                <a:lnTo>
                  <a:pt x="69244" y="193692"/>
                </a:lnTo>
                <a:lnTo>
                  <a:pt x="69814" y="148931"/>
                </a:lnTo>
                <a:lnTo>
                  <a:pt x="71250" y="118992"/>
                </a:lnTo>
                <a:lnTo>
                  <a:pt x="81781" y="92960"/>
                </a:lnTo>
                <a:lnTo>
                  <a:pt x="86441" y="86741"/>
                </a:lnTo>
                <a:lnTo>
                  <a:pt x="90865" y="83977"/>
                </a:lnTo>
                <a:lnTo>
                  <a:pt x="93032" y="83946"/>
                </a:lnTo>
                <a:lnTo>
                  <a:pt x="97322" y="85792"/>
                </a:lnTo>
                <a:lnTo>
                  <a:pt x="110894" y="98501"/>
                </a:lnTo>
                <a:lnTo>
                  <a:pt x="118900" y="108959"/>
                </a:lnTo>
                <a:lnTo>
                  <a:pt x="123401" y="122545"/>
                </a:lnTo>
                <a:lnTo>
                  <a:pt x="129829" y="163994"/>
                </a:lnTo>
                <a:lnTo>
                  <a:pt x="126846" y="176167"/>
                </a:lnTo>
                <a:lnTo>
                  <a:pt x="120817" y="186281"/>
                </a:lnTo>
                <a:lnTo>
                  <a:pt x="102746" y="199909"/>
                </a:lnTo>
                <a:lnTo>
                  <a:pt x="76148" y="206141"/>
                </a:lnTo>
                <a:lnTo>
                  <a:pt x="36260" y="203178"/>
                </a:lnTo>
                <a:lnTo>
                  <a:pt x="0" y="1960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SMARTInkShape-346"/>
          <p:cNvSpPr/>
          <p:nvPr>
            <p:custDataLst>
              <p:tags r:id="rId5"/>
            </p:custDataLst>
          </p:nvPr>
        </p:nvSpPr>
        <p:spPr>
          <a:xfrm>
            <a:off x="3491610" y="2630230"/>
            <a:ext cx="172341" cy="157284"/>
          </a:xfrm>
          <a:custGeom>
            <a:avLst/>
            <a:gdLst/>
            <a:ahLst/>
            <a:cxnLst/>
            <a:rect l="0" t="0" r="0" b="0"/>
            <a:pathLst>
              <a:path w="172341" h="157284">
                <a:moveTo>
                  <a:pt x="127890" y="43120"/>
                </a:moveTo>
                <a:lnTo>
                  <a:pt x="127890" y="43120"/>
                </a:lnTo>
                <a:lnTo>
                  <a:pt x="118430" y="33660"/>
                </a:lnTo>
                <a:lnTo>
                  <a:pt x="116630" y="29979"/>
                </a:lnTo>
                <a:lnTo>
                  <a:pt x="112103" y="18495"/>
                </a:lnTo>
                <a:lnTo>
                  <a:pt x="106436" y="10110"/>
                </a:lnTo>
                <a:lnTo>
                  <a:pt x="93546" y="3157"/>
                </a:lnTo>
                <a:lnTo>
                  <a:pt x="79692" y="0"/>
                </a:lnTo>
                <a:lnTo>
                  <a:pt x="59908" y="5806"/>
                </a:lnTo>
                <a:lnTo>
                  <a:pt x="36172" y="19834"/>
                </a:lnTo>
                <a:lnTo>
                  <a:pt x="14636" y="44138"/>
                </a:lnTo>
                <a:lnTo>
                  <a:pt x="1592" y="77053"/>
                </a:lnTo>
                <a:lnTo>
                  <a:pt x="0" y="110246"/>
                </a:lnTo>
                <a:lnTo>
                  <a:pt x="7368" y="135681"/>
                </a:lnTo>
                <a:lnTo>
                  <a:pt x="16469" y="147994"/>
                </a:lnTo>
                <a:lnTo>
                  <a:pt x="21859" y="153252"/>
                </a:lnTo>
                <a:lnTo>
                  <a:pt x="28275" y="156053"/>
                </a:lnTo>
                <a:lnTo>
                  <a:pt x="42930" y="157283"/>
                </a:lnTo>
                <a:lnTo>
                  <a:pt x="50083" y="154506"/>
                </a:lnTo>
                <a:lnTo>
                  <a:pt x="86599" y="122055"/>
                </a:lnTo>
                <a:lnTo>
                  <a:pt x="104524" y="94338"/>
                </a:lnTo>
                <a:lnTo>
                  <a:pt x="117446" y="54779"/>
                </a:lnTo>
                <a:lnTo>
                  <a:pt x="121001" y="28532"/>
                </a:lnTo>
                <a:lnTo>
                  <a:pt x="120475" y="28456"/>
                </a:lnTo>
                <a:lnTo>
                  <a:pt x="118009" y="32134"/>
                </a:lnTo>
                <a:lnTo>
                  <a:pt x="116025" y="45509"/>
                </a:lnTo>
                <a:lnTo>
                  <a:pt x="121130" y="78426"/>
                </a:lnTo>
                <a:lnTo>
                  <a:pt x="138977" y="117976"/>
                </a:lnTo>
                <a:lnTo>
                  <a:pt x="150927" y="127660"/>
                </a:lnTo>
                <a:lnTo>
                  <a:pt x="172340" y="1383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SMARTInkShape-347"/>
          <p:cNvSpPr/>
          <p:nvPr>
            <p:custDataLst>
              <p:tags r:id="rId6"/>
            </p:custDataLst>
          </p:nvPr>
        </p:nvSpPr>
        <p:spPr>
          <a:xfrm>
            <a:off x="5499074" y="2028923"/>
            <a:ext cx="508027" cy="374012"/>
          </a:xfrm>
          <a:custGeom>
            <a:avLst/>
            <a:gdLst/>
            <a:ahLst/>
            <a:cxnLst/>
            <a:rect l="0" t="0" r="0" b="0"/>
            <a:pathLst>
              <a:path w="508027" h="374012">
                <a:moveTo>
                  <a:pt x="114326" y="244377"/>
                </a:moveTo>
                <a:lnTo>
                  <a:pt x="114326" y="244377"/>
                </a:lnTo>
                <a:lnTo>
                  <a:pt x="105487" y="221233"/>
                </a:lnTo>
                <a:lnTo>
                  <a:pt x="96028" y="208435"/>
                </a:lnTo>
                <a:lnTo>
                  <a:pt x="86439" y="203708"/>
                </a:lnTo>
                <a:lnTo>
                  <a:pt x="75121" y="202313"/>
                </a:lnTo>
                <a:lnTo>
                  <a:pt x="63034" y="204045"/>
                </a:lnTo>
                <a:lnTo>
                  <a:pt x="40959" y="219100"/>
                </a:lnTo>
                <a:lnTo>
                  <a:pt x="19915" y="244805"/>
                </a:lnTo>
                <a:lnTo>
                  <a:pt x="3646" y="278135"/>
                </a:lnTo>
                <a:lnTo>
                  <a:pt x="0" y="314822"/>
                </a:lnTo>
                <a:lnTo>
                  <a:pt x="6760" y="345761"/>
                </a:lnTo>
                <a:lnTo>
                  <a:pt x="15719" y="360227"/>
                </a:lnTo>
                <a:lnTo>
                  <a:pt x="21072" y="366061"/>
                </a:lnTo>
                <a:lnTo>
                  <a:pt x="36426" y="372542"/>
                </a:lnTo>
                <a:lnTo>
                  <a:pt x="53598" y="374011"/>
                </a:lnTo>
                <a:lnTo>
                  <a:pt x="68287" y="369961"/>
                </a:lnTo>
                <a:lnTo>
                  <a:pt x="91826" y="349634"/>
                </a:lnTo>
                <a:lnTo>
                  <a:pt x="109932" y="304414"/>
                </a:lnTo>
                <a:lnTo>
                  <a:pt x="119664" y="258830"/>
                </a:lnTo>
                <a:lnTo>
                  <a:pt x="124234" y="232846"/>
                </a:lnTo>
                <a:lnTo>
                  <a:pt x="127987" y="204939"/>
                </a:lnTo>
                <a:lnTo>
                  <a:pt x="131194" y="175752"/>
                </a:lnTo>
                <a:lnTo>
                  <a:pt x="134038" y="145710"/>
                </a:lnTo>
                <a:lnTo>
                  <a:pt x="135934" y="120038"/>
                </a:lnTo>
                <a:lnTo>
                  <a:pt x="138040" y="76461"/>
                </a:lnTo>
                <a:lnTo>
                  <a:pt x="132485" y="30308"/>
                </a:lnTo>
                <a:lnTo>
                  <a:pt x="125272" y="7775"/>
                </a:lnTo>
                <a:lnTo>
                  <a:pt x="120838" y="1637"/>
                </a:lnTo>
                <a:lnTo>
                  <a:pt x="118667" y="0"/>
                </a:lnTo>
                <a:lnTo>
                  <a:pt x="115809" y="1732"/>
                </a:lnTo>
                <a:lnTo>
                  <a:pt x="108870" y="11181"/>
                </a:lnTo>
                <a:lnTo>
                  <a:pt x="100402" y="49223"/>
                </a:lnTo>
                <a:lnTo>
                  <a:pt x="95673" y="86616"/>
                </a:lnTo>
                <a:lnTo>
                  <a:pt x="91925" y="129105"/>
                </a:lnTo>
                <a:lnTo>
                  <a:pt x="90258" y="173860"/>
                </a:lnTo>
                <a:lnTo>
                  <a:pt x="91399" y="217740"/>
                </a:lnTo>
                <a:lnTo>
                  <a:pt x="94259" y="257938"/>
                </a:lnTo>
                <a:lnTo>
                  <a:pt x="100542" y="302958"/>
                </a:lnTo>
                <a:lnTo>
                  <a:pt x="111025" y="332682"/>
                </a:lnTo>
                <a:lnTo>
                  <a:pt x="118974" y="343125"/>
                </a:lnTo>
                <a:lnTo>
                  <a:pt x="123775" y="344782"/>
                </a:lnTo>
                <a:lnTo>
                  <a:pt x="134753" y="342859"/>
                </a:lnTo>
                <a:lnTo>
                  <a:pt x="146688" y="331656"/>
                </a:lnTo>
                <a:lnTo>
                  <a:pt x="158342" y="312801"/>
                </a:lnTo>
                <a:lnTo>
                  <a:pt x="174248" y="270452"/>
                </a:lnTo>
                <a:lnTo>
                  <a:pt x="194797" y="225684"/>
                </a:lnTo>
                <a:lnTo>
                  <a:pt x="223319" y="181448"/>
                </a:lnTo>
                <a:lnTo>
                  <a:pt x="236672" y="166693"/>
                </a:lnTo>
                <a:lnTo>
                  <a:pt x="239634" y="166482"/>
                </a:lnTo>
                <a:lnTo>
                  <a:pt x="246689" y="170011"/>
                </a:lnTo>
                <a:lnTo>
                  <a:pt x="252647" y="181927"/>
                </a:lnTo>
                <a:lnTo>
                  <a:pt x="262220" y="221693"/>
                </a:lnTo>
                <a:lnTo>
                  <a:pt x="270199" y="265950"/>
                </a:lnTo>
                <a:lnTo>
                  <a:pt x="270626" y="309081"/>
                </a:lnTo>
                <a:lnTo>
                  <a:pt x="261487" y="342795"/>
                </a:lnTo>
                <a:lnTo>
                  <a:pt x="259705" y="342445"/>
                </a:lnTo>
                <a:lnTo>
                  <a:pt x="253963" y="338292"/>
                </a:lnTo>
                <a:lnTo>
                  <a:pt x="252573" y="333093"/>
                </a:lnTo>
                <a:lnTo>
                  <a:pt x="257067" y="289526"/>
                </a:lnTo>
                <a:lnTo>
                  <a:pt x="269508" y="262145"/>
                </a:lnTo>
                <a:lnTo>
                  <a:pt x="293381" y="237042"/>
                </a:lnTo>
                <a:lnTo>
                  <a:pt x="336157" y="206147"/>
                </a:lnTo>
                <a:lnTo>
                  <a:pt x="378231" y="164704"/>
                </a:lnTo>
                <a:lnTo>
                  <a:pt x="378457" y="163039"/>
                </a:lnTo>
                <a:lnTo>
                  <a:pt x="376827" y="159308"/>
                </a:lnTo>
                <a:lnTo>
                  <a:pt x="374699" y="158737"/>
                </a:lnTo>
                <a:lnTo>
                  <a:pt x="368571" y="159983"/>
                </a:lnTo>
                <a:lnTo>
                  <a:pt x="361143" y="168534"/>
                </a:lnTo>
                <a:lnTo>
                  <a:pt x="357189" y="174765"/>
                </a:lnTo>
                <a:lnTo>
                  <a:pt x="348249" y="213873"/>
                </a:lnTo>
                <a:lnTo>
                  <a:pt x="347874" y="258936"/>
                </a:lnTo>
                <a:lnTo>
                  <a:pt x="355603" y="296825"/>
                </a:lnTo>
                <a:lnTo>
                  <a:pt x="370432" y="317546"/>
                </a:lnTo>
                <a:lnTo>
                  <a:pt x="380314" y="327023"/>
                </a:lnTo>
                <a:lnTo>
                  <a:pt x="424560" y="347103"/>
                </a:lnTo>
                <a:lnTo>
                  <a:pt x="457759" y="353533"/>
                </a:lnTo>
                <a:lnTo>
                  <a:pt x="508026" y="3586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SMARTInkShape-348"/>
          <p:cNvSpPr/>
          <p:nvPr>
            <p:custDataLst>
              <p:tags r:id="rId7"/>
            </p:custDataLst>
          </p:nvPr>
        </p:nvSpPr>
        <p:spPr>
          <a:xfrm>
            <a:off x="4491147" y="1931806"/>
            <a:ext cx="99904" cy="430395"/>
          </a:xfrm>
          <a:custGeom>
            <a:avLst/>
            <a:gdLst/>
            <a:ahLst/>
            <a:cxnLst/>
            <a:rect l="0" t="0" r="0" b="0"/>
            <a:pathLst>
              <a:path w="99904" h="430395">
                <a:moveTo>
                  <a:pt x="99903" y="17644"/>
                </a:moveTo>
                <a:lnTo>
                  <a:pt x="99903" y="17644"/>
                </a:lnTo>
                <a:lnTo>
                  <a:pt x="96532" y="10902"/>
                </a:lnTo>
                <a:lnTo>
                  <a:pt x="91114" y="5710"/>
                </a:lnTo>
                <a:lnTo>
                  <a:pt x="84002" y="1757"/>
                </a:lnTo>
                <a:lnTo>
                  <a:pt x="76137" y="0"/>
                </a:lnTo>
                <a:lnTo>
                  <a:pt x="67939" y="1100"/>
                </a:lnTo>
                <a:lnTo>
                  <a:pt x="58180" y="5352"/>
                </a:lnTo>
                <a:lnTo>
                  <a:pt x="37525" y="20352"/>
                </a:lnTo>
                <a:lnTo>
                  <a:pt x="24201" y="34605"/>
                </a:lnTo>
                <a:lnTo>
                  <a:pt x="11543" y="61867"/>
                </a:lnTo>
                <a:lnTo>
                  <a:pt x="1650" y="108459"/>
                </a:lnTo>
                <a:lnTo>
                  <a:pt x="0" y="150777"/>
                </a:lnTo>
                <a:lnTo>
                  <a:pt x="2115" y="182413"/>
                </a:lnTo>
                <a:lnTo>
                  <a:pt x="7288" y="217169"/>
                </a:lnTo>
                <a:lnTo>
                  <a:pt x="14291" y="253077"/>
                </a:lnTo>
                <a:lnTo>
                  <a:pt x="22107" y="287851"/>
                </a:lnTo>
                <a:lnTo>
                  <a:pt x="28403" y="322121"/>
                </a:lnTo>
                <a:lnTo>
                  <a:pt x="34033" y="367504"/>
                </a:lnTo>
                <a:lnTo>
                  <a:pt x="35935" y="411073"/>
                </a:lnTo>
                <a:lnTo>
                  <a:pt x="34312" y="421807"/>
                </a:lnTo>
                <a:lnTo>
                  <a:pt x="30053" y="4303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4" name="SMARTInkShape-Group80"/>
          <p:cNvGrpSpPr/>
          <p:nvPr/>
        </p:nvGrpSpPr>
        <p:grpSpPr>
          <a:xfrm>
            <a:off x="3949700" y="1958717"/>
            <a:ext cx="1226004" cy="409834"/>
            <a:chOff x="3949700" y="1958717"/>
            <a:chExt cx="1226004" cy="409834"/>
          </a:xfrm>
        </p:grpSpPr>
        <p:sp>
          <p:nvSpPr>
            <p:cNvPr id="1218" name="SMARTInkShape-349"/>
            <p:cNvSpPr/>
            <p:nvPr>
              <p:custDataLst>
                <p:tags r:id="rId21"/>
              </p:custDataLst>
            </p:nvPr>
          </p:nvSpPr>
          <p:spPr>
            <a:xfrm>
              <a:off x="3949700" y="2127334"/>
              <a:ext cx="190501" cy="180973"/>
            </a:xfrm>
            <a:custGeom>
              <a:avLst/>
              <a:gdLst/>
              <a:ahLst/>
              <a:cxnLst/>
              <a:rect l="0" t="0" r="0" b="0"/>
              <a:pathLst>
                <a:path w="190501" h="180973">
                  <a:moveTo>
                    <a:pt x="0" y="12616"/>
                  </a:moveTo>
                  <a:lnTo>
                    <a:pt x="0" y="12616"/>
                  </a:lnTo>
                  <a:lnTo>
                    <a:pt x="0" y="876"/>
                  </a:lnTo>
                  <a:lnTo>
                    <a:pt x="21048" y="0"/>
                  </a:lnTo>
                  <a:lnTo>
                    <a:pt x="38691" y="3312"/>
                  </a:lnTo>
                  <a:lnTo>
                    <a:pt x="49181" y="10598"/>
                  </a:lnTo>
                  <a:lnTo>
                    <a:pt x="79202" y="39720"/>
                  </a:lnTo>
                  <a:lnTo>
                    <a:pt x="87908" y="61334"/>
                  </a:lnTo>
                  <a:lnTo>
                    <a:pt x="91280" y="80130"/>
                  </a:lnTo>
                  <a:lnTo>
                    <a:pt x="88508" y="110545"/>
                  </a:lnTo>
                  <a:lnTo>
                    <a:pt x="82611" y="131399"/>
                  </a:lnTo>
                  <a:lnTo>
                    <a:pt x="71523" y="148664"/>
                  </a:lnTo>
                  <a:lnTo>
                    <a:pt x="48151" y="173623"/>
                  </a:lnTo>
                  <a:lnTo>
                    <a:pt x="36923" y="179425"/>
                  </a:lnTo>
                  <a:lnTo>
                    <a:pt x="30965" y="180972"/>
                  </a:lnTo>
                  <a:lnTo>
                    <a:pt x="25582" y="179181"/>
                  </a:lnTo>
                  <a:lnTo>
                    <a:pt x="15839" y="169665"/>
                  </a:lnTo>
                  <a:lnTo>
                    <a:pt x="13381" y="165294"/>
                  </a:lnTo>
                  <a:lnTo>
                    <a:pt x="12448" y="161673"/>
                  </a:lnTo>
                  <a:lnTo>
                    <a:pt x="12533" y="158554"/>
                  </a:lnTo>
                  <a:lnTo>
                    <a:pt x="32877" y="140680"/>
                  </a:lnTo>
                  <a:lnTo>
                    <a:pt x="77951" y="111150"/>
                  </a:lnTo>
                  <a:lnTo>
                    <a:pt x="114138" y="80207"/>
                  </a:lnTo>
                  <a:lnTo>
                    <a:pt x="123870" y="65704"/>
                  </a:lnTo>
                  <a:lnTo>
                    <a:pt x="130541" y="41673"/>
                  </a:lnTo>
                  <a:lnTo>
                    <a:pt x="132517" y="26791"/>
                  </a:lnTo>
                  <a:lnTo>
                    <a:pt x="131099" y="20562"/>
                  </a:lnTo>
                  <a:lnTo>
                    <a:pt x="129732" y="17914"/>
                  </a:lnTo>
                  <a:lnTo>
                    <a:pt x="128115" y="16853"/>
                  </a:lnTo>
                  <a:lnTo>
                    <a:pt x="126333" y="16852"/>
                  </a:lnTo>
                  <a:lnTo>
                    <a:pt x="124439" y="17557"/>
                  </a:lnTo>
                  <a:lnTo>
                    <a:pt x="111964" y="48399"/>
                  </a:lnTo>
                  <a:lnTo>
                    <a:pt x="106677" y="68501"/>
                  </a:lnTo>
                  <a:lnTo>
                    <a:pt x="109846" y="109765"/>
                  </a:lnTo>
                  <a:lnTo>
                    <a:pt x="117965" y="130112"/>
                  </a:lnTo>
                  <a:lnTo>
                    <a:pt x="123092" y="137513"/>
                  </a:lnTo>
                  <a:lnTo>
                    <a:pt x="134436" y="145737"/>
                  </a:lnTo>
                  <a:lnTo>
                    <a:pt x="140424" y="147930"/>
                  </a:lnTo>
                  <a:lnTo>
                    <a:pt x="152722" y="148485"/>
                  </a:lnTo>
                  <a:lnTo>
                    <a:pt x="165243" y="145674"/>
                  </a:lnTo>
                  <a:lnTo>
                    <a:pt x="190500" y="133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350"/>
            <p:cNvSpPr/>
            <p:nvPr>
              <p:custDataLst>
                <p:tags r:id="rId22"/>
              </p:custDataLst>
            </p:nvPr>
          </p:nvSpPr>
          <p:spPr>
            <a:xfrm>
              <a:off x="4102100" y="1958717"/>
              <a:ext cx="133351" cy="110326"/>
            </a:xfrm>
            <a:custGeom>
              <a:avLst/>
              <a:gdLst/>
              <a:ahLst/>
              <a:cxnLst/>
              <a:rect l="0" t="0" r="0" b="0"/>
              <a:pathLst>
                <a:path w="133351" h="110326">
                  <a:moveTo>
                    <a:pt x="0" y="16133"/>
                  </a:moveTo>
                  <a:lnTo>
                    <a:pt x="0" y="16133"/>
                  </a:lnTo>
                  <a:lnTo>
                    <a:pt x="0" y="12762"/>
                  </a:lnTo>
                  <a:lnTo>
                    <a:pt x="1881" y="9225"/>
                  </a:lnTo>
                  <a:lnTo>
                    <a:pt x="3371" y="7294"/>
                  </a:lnTo>
                  <a:lnTo>
                    <a:pt x="8789" y="5149"/>
                  </a:lnTo>
                  <a:lnTo>
                    <a:pt x="31497" y="0"/>
                  </a:lnTo>
                  <a:lnTo>
                    <a:pt x="38222" y="1437"/>
                  </a:lnTo>
                  <a:lnTo>
                    <a:pt x="58209" y="17563"/>
                  </a:lnTo>
                  <a:lnTo>
                    <a:pt x="61148" y="25941"/>
                  </a:lnTo>
                  <a:lnTo>
                    <a:pt x="61932" y="31138"/>
                  </a:lnTo>
                  <a:lnTo>
                    <a:pt x="59040" y="42558"/>
                  </a:lnTo>
                  <a:lnTo>
                    <a:pt x="36977" y="86043"/>
                  </a:lnTo>
                  <a:lnTo>
                    <a:pt x="29927" y="98309"/>
                  </a:lnTo>
                  <a:lnTo>
                    <a:pt x="25531" y="102044"/>
                  </a:lnTo>
                  <a:lnTo>
                    <a:pt x="23370" y="103041"/>
                  </a:lnTo>
                  <a:lnTo>
                    <a:pt x="21930" y="104410"/>
                  </a:lnTo>
                  <a:lnTo>
                    <a:pt x="20330" y="107814"/>
                  </a:lnTo>
                  <a:lnTo>
                    <a:pt x="21315" y="109003"/>
                  </a:lnTo>
                  <a:lnTo>
                    <a:pt x="26171" y="110325"/>
                  </a:lnTo>
                  <a:lnTo>
                    <a:pt x="73350" y="101196"/>
                  </a:lnTo>
                  <a:lnTo>
                    <a:pt x="116320" y="95643"/>
                  </a:lnTo>
                  <a:lnTo>
                    <a:pt x="133350" y="9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SMARTInkShape-351"/>
            <p:cNvSpPr/>
            <p:nvPr>
              <p:custDataLst>
                <p:tags r:id="rId23"/>
              </p:custDataLst>
            </p:nvPr>
          </p:nvSpPr>
          <p:spPr>
            <a:xfrm>
              <a:off x="4413250" y="217805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43752" y="33619"/>
                  </a:lnTo>
                  <a:lnTo>
                    <a:pt x="88135" y="25351"/>
                  </a:lnTo>
                  <a:lnTo>
                    <a:pt x="127711" y="16924"/>
                  </a:lnTo>
                  <a:lnTo>
                    <a:pt x="171265" y="949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SMARTInkShape-352"/>
            <p:cNvSpPr/>
            <p:nvPr>
              <p:custDataLst>
                <p:tags r:id="rId24"/>
              </p:custDataLst>
            </p:nvPr>
          </p:nvSpPr>
          <p:spPr>
            <a:xfrm>
              <a:off x="4714670" y="1995199"/>
              <a:ext cx="111331" cy="359334"/>
            </a:xfrm>
            <a:custGeom>
              <a:avLst/>
              <a:gdLst/>
              <a:ahLst/>
              <a:cxnLst/>
              <a:rect l="0" t="0" r="0" b="0"/>
              <a:pathLst>
                <a:path w="111331" h="359334">
                  <a:moveTo>
                    <a:pt x="111330" y="24101"/>
                  </a:moveTo>
                  <a:lnTo>
                    <a:pt x="111330" y="24101"/>
                  </a:lnTo>
                  <a:lnTo>
                    <a:pt x="111330" y="9795"/>
                  </a:lnTo>
                  <a:lnTo>
                    <a:pt x="109448" y="5278"/>
                  </a:lnTo>
                  <a:lnTo>
                    <a:pt x="107959" y="3086"/>
                  </a:lnTo>
                  <a:lnTo>
                    <a:pt x="105555" y="1624"/>
                  </a:lnTo>
                  <a:lnTo>
                    <a:pt x="99121" y="0"/>
                  </a:lnTo>
                  <a:lnTo>
                    <a:pt x="95429" y="978"/>
                  </a:lnTo>
                  <a:lnTo>
                    <a:pt x="87565" y="5828"/>
                  </a:lnTo>
                  <a:lnTo>
                    <a:pt x="60879" y="37764"/>
                  </a:lnTo>
                  <a:lnTo>
                    <a:pt x="37428" y="82556"/>
                  </a:lnTo>
                  <a:lnTo>
                    <a:pt x="23451" y="122518"/>
                  </a:lnTo>
                  <a:lnTo>
                    <a:pt x="12065" y="166149"/>
                  </a:lnTo>
                  <a:lnTo>
                    <a:pt x="3713" y="210000"/>
                  </a:lnTo>
                  <a:lnTo>
                    <a:pt x="0" y="250656"/>
                  </a:lnTo>
                  <a:lnTo>
                    <a:pt x="2113" y="286129"/>
                  </a:lnTo>
                  <a:lnTo>
                    <a:pt x="9167" y="316241"/>
                  </a:lnTo>
                  <a:lnTo>
                    <a:pt x="21709" y="339032"/>
                  </a:lnTo>
                  <a:lnTo>
                    <a:pt x="34809" y="352924"/>
                  </a:lnTo>
                  <a:lnTo>
                    <a:pt x="41266" y="357616"/>
                  </a:lnTo>
                  <a:lnTo>
                    <a:pt x="47687" y="359333"/>
                  </a:lnTo>
                  <a:lnTo>
                    <a:pt x="73230" y="35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353"/>
            <p:cNvSpPr/>
            <p:nvPr>
              <p:custDataLst>
                <p:tags r:id="rId25"/>
              </p:custDataLst>
            </p:nvPr>
          </p:nvSpPr>
          <p:spPr>
            <a:xfrm>
              <a:off x="4847742" y="2140211"/>
              <a:ext cx="200509" cy="162367"/>
            </a:xfrm>
            <a:custGeom>
              <a:avLst/>
              <a:gdLst/>
              <a:ahLst/>
              <a:cxnLst/>
              <a:rect l="0" t="0" r="0" b="0"/>
              <a:pathLst>
                <a:path w="200509" h="162367">
                  <a:moveTo>
                    <a:pt x="3658" y="6089"/>
                  </a:moveTo>
                  <a:lnTo>
                    <a:pt x="3658" y="6089"/>
                  </a:lnTo>
                  <a:lnTo>
                    <a:pt x="287" y="2718"/>
                  </a:lnTo>
                  <a:lnTo>
                    <a:pt x="0" y="1725"/>
                  </a:lnTo>
                  <a:lnTo>
                    <a:pt x="513" y="1063"/>
                  </a:lnTo>
                  <a:lnTo>
                    <a:pt x="2966" y="327"/>
                  </a:lnTo>
                  <a:lnTo>
                    <a:pt x="6408" y="0"/>
                  </a:lnTo>
                  <a:lnTo>
                    <a:pt x="34110" y="11971"/>
                  </a:lnTo>
                  <a:lnTo>
                    <a:pt x="50702" y="26882"/>
                  </a:lnTo>
                  <a:lnTo>
                    <a:pt x="72609" y="61022"/>
                  </a:lnTo>
                  <a:lnTo>
                    <a:pt x="79694" y="81069"/>
                  </a:lnTo>
                  <a:lnTo>
                    <a:pt x="79550" y="101737"/>
                  </a:lnTo>
                  <a:lnTo>
                    <a:pt x="68529" y="147122"/>
                  </a:lnTo>
                  <a:lnTo>
                    <a:pt x="56590" y="162366"/>
                  </a:lnTo>
                  <a:lnTo>
                    <a:pt x="55174" y="161779"/>
                  </a:lnTo>
                  <a:lnTo>
                    <a:pt x="51719" y="157364"/>
                  </a:lnTo>
                  <a:lnTo>
                    <a:pt x="49178" y="143574"/>
                  </a:lnTo>
                  <a:lnTo>
                    <a:pt x="55167" y="122712"/>
                  </a:lnTo>
                  <a:lnTo>
                    <a:pt x="98027" y="75369"/>
                  </a:lnTo>
                  <a:lnTo>
                    <a:pt x="128601" y="29302"/>
                  </a:lnTo>
                  <a:lnTo>
                    <a:pt x="135347" y="20866"/>
                  </a:lnTo>
                  <a:lnTo>
                    <a:pt x="134490" y="20879"/>
                  </a:lnTo>
                  <a:lnTo>
                    <a:pt x="129774" y="22775"/>
                  </a:lnTo>
                  <a:lnTo>
                    <a:pt x="119185" y="37922"/>
                  </a:lnTo>
                  <a:lnTo>
                    <a:pt x="108741" y="68325"/>
                  </a:lnTo>
                  <a:lnTo>
                    <a:pt x="106995" y="93125"/>
                  </a:lnTo>
                  <a:lnTo>
                    <a:pt x="109087" y="109918"/>
                  </a:lnTo>
                  <a:lnTo>
                    <a:pt x="114250" y="121145"/>
                  </a:lnTo>
                  <a:lnTo>
                    <a:pt x="117603" y="125126"/>
                  </a:lnTo>
                  <a:lnTo>
                    <a:pt x="128854" y="129550"/>
                  </a:lnTo>
                  <a:lnTo>
                    <a:pt x="142556" y="130811"/>
                  </a:lnTo>
                  <a:lnTo>
                    <a:pt x="155701" y="129019"/>
                  </a:lnTo>
                  <a:lnTo>
                    <a:pt x="200508" y="101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354"/>
            <p:cNvSpPr/>
            <p:nvPr>
              <p:custDataLst>
                <p:tags r:id="rId26"/>
              </p:custDataLst>
            </p:nvPr>
          </p:nvSpPr>
          <p:spPr>
            <a:xfrm>
              <a:off x="5111750" y="1981200"/>
              <a:ext cx="63954" cy="387351"/>
            </a:xfrm>
            <a:custGeom>
              <a:avLst/>
              <a:gdLst/>
              <a:ahLst/>
              <a:cxnLst/>
              <a:rect l="0" t="0" r="0" b="0"/>
              <a:pathLst>
                <a:path w="63954" h="387351">
                  <a:moveTo>
                    <a:pt x="0" y="0"/>
                  </a:moveTo>
                  <a:lnTo>
                    <a:pt x="0" y="0"/>
                  </a:lnTo>
                  <a:lnTo>
                    <a:pt x="26026" y="39679"/>
                  </a:lnTo>
                  <a:lnTo>
                    <a:pt x="39775" y="78471"/>
                  </a:lnTo>
                  <a:lnTo>
                    <a:pt x="48487" y="111782"/>
                  </a:lnTo>
                  <a:lnTo>
                    <a:pt x="57063" y="151516"/>
                  </a:lnTo>
                  <a:lnTo>
                    <a:pt x="63461" y="195046"/>
                  </a:lnTo>
                  <a:lnTo>
                    <a:pt x="63953" y="240263"/>
                  </a:lnTo>
                  <a:lnTo>
                    <a:pt x="59938" y="280585"/>
                  </a:lnTo>
                  <a:lnTo>
                    <a:pt x="53450" y="315205"/>
                  </a:lnTo>
                  <a:lnTo>
                    <a:pt x="37788" y="362411"/>
                  </a:lnTo>
                  <a:lnTo>
                    <a:pt x="2540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5" name="SMARTInkShape-355"/>
          <p:cNvSpPr/>
          <p:nvPr>
            <p:custDataLst>
              <p:tags r:id="rId8"/>
            </p:custDataLst>
          </p:nvPr>
        </p:nvSpPr>
        <p:spPr>
          <a:xfrm>
            <a:off x="3572542" y="1861187"/>
            <a:ext cx="97759" cy="596264"/>
          </a:xfrm>
          <a:custGeom>
            <a:avLst/>
            <a:gdLst/>
            <a:ahLst/>
            <a:cxnLst/>
            <a:rect l="0" t="0" r="0" b="0"/>
            <a:pathLst>
              <a:path w="97759" h="596264">
                <a:moveTo>
                  <a:pt x="97758" y="37463"/>
                </a:moveTo>
                <a:lnTo>
                  <a:pt x="97758" y="37463"/>
                </a:lnTo>
                <a:lnTo>
                  <a:pt x="97758" y="23157"/>
                </a:lnTo>
                <a:lnTo>
                  <a:pt x="95876" y="18640"/>
                </a:lnTo>
                <a:lnTo>
                  <a:pt x="88920" y="6620"/>
                </a:lnTo>
                <a:lnTo>
                  <a:pt x="86221" y="4201"/>
                </a:lnTo>
                <a:lnTo>
                  <a:pt x="79460" y="1513"/>
                </a:lnTo>
                <a:lnTo>
                  <a:pt x="67720" y="0"/>
                </a:lnTo>
                <a:lnTo>
                  <a:pt x="57597" y="5291"/>
                </a:lnTo>
                <a:lnTo>
                  <a:pt x="33851" y="29305"/>
                </a:lnTo>
                <a:lnTo>
                  <a:pt x="18458" y="56369"/>
                </a:lnTo>
                <a:lnTo>
                  <a:pt x="5685" y="102894"/>
                </a:lnTo>
                <a:lnTo>
                  <a:pt x="0" y="144496"/>
                </a:lnTo>
                <a:lnTo>
                  <a:pt x="2157" y="188807"/>
                </a:lnTo>
                <a:lnTo>
                  <a:pt x="5409" y="220908"/>
                </a:lnTo>
                <a:lnTo>
                  <a:pt x="11088" y="253990"/>
                </a:lnTo>
                <a:lnTo>
                  <a:pt x="17610" y="287508"/>
                </a:lnTo>
                <a:lnTo>
                  <a:pt x="22861" y="321220"/>
                </a:lnTo>
                <a:lnTo>
                  <a:pt x="29428" y="355018"/>
                </a:lnTo>
                <a:lnTo>
                  <a:pt x="37050" y="388148"/>
                </a:lnTo>
                <a:lnTo>
                  <a:pt x="48569" y="435273"/>
                </a:lnTo>
                <a:lnTo>
                  <a:pt x="54259" y="468032"/>
                </a:lnTo>
                <a:lnTo>
                  <a:pt x="61429" y="514838"/>
                </a:lnTo>
                <a:lnTo>
                  <a:pt x="64398" y="558986"/>
                </a:lnTo>
                <a:lnTo>
                  <a:pt x="62235" y="574757"/>
                </a:lnTo>
                <a:lnTo>
                  <a:pt x="57040" y="585058"/>
                </a:lnTo>
                <a:lnTo>
                  <a:pt x="53679" y="588793"/>
                </a:lnTo>
                <a:lnTo>
                  <a:pt x="44301" y="592943"/>
                </a:lnTo>
                <a:lnTo>
                  <a:pt x="27908" y="5962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8" name="SMARTInkShape-Group82"/>
          <p:cNvGrpSpPr/>
          <p:nvPr/>
        </p:nvGrpSpPr>
        <p:grpSpPr>
          <a:xfrm>
            <a:off x="2787650" y="2101850"/>
            <a:ext cx="234951" cy="120651"/>
            <a:chOff x="2787650" y="2101850"/>
            <a:chExt cx="234951" cy="120651"/>
          </a:xfrm>
        </p:grpSpPr>
        <p:sp>
          <p:nvSpPr>
            <p:cNvPr id="1226" name="SMARTInkShape-356"/>
            <p:cNvSpPr/>
            <p:nvPr>
              <p:custDataLst>
                <p:tags r:id="rId19"/>
              </p:custDataLst>
            </p:nvPr>
          </p:nvSpPr>
          <p:spPr>
            <a:xfrm>
              <a:off x="2819400" y="21018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2256" y="5761"/>
                  </a:lnTo>
                  <a:lnTo>
                    <a:pt x="59739" y="6272"/>
                  </a:lnTo>
                  <a:lnTo>
                    <a:pt x="96017" y="6327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SMARTInkShape-357"/>
            <p:cNvSpPr/>
            <p:nvPr>
              <p:custDataLst>
                <p:tags r:id="rId20"/>
              </p:custDataLst>
            </p:nvPr>
          </p:nvSpPr>
          <p:spPr>
            <a:xfrm>
              <a:off x="2787650" y="2208586"/>
              <a:ext cx="234951" cy="13915"/>
            </a:xfrm>
            <a:custGeom>
              <a:avLst/>
              <a:gdLst/>
              <a:ahLst/>
              <a:cxnLst/>
              <a:rect l="0" t="0" r="0" b="0"/>
              <a:pathLst>
                <a:path w="234951" h="13915">
                  <a:moveTo>
                    <a:pt x="0" y="7564"/>
                  </a:moveTo>
                  <a:lnTo>
                    <a:pt x="0" y="7564"/>
                  </a:lnTo>
                  <a:lnTo>
                    <a:pt x="13484" y="822"/>
                  </a:lnTo>
                  <a:lnTo>
                    <a:pt x="58950" y="0"/>
                  </a:lnTo>
                  <a:lnTo>
                    <a:pt x="99813" y="4438"/>
                  </a:lnTo>
                  <a:lnTo>
                    <a:pt x="143845" y="9702"/>
                  </a:lnTo>
                  <a:lnTo>
                    <a:pt x="189285" y="12042"/>
                  </a:lnTo>
                  <a:lnTo>
                    <a:pt x="234950" y="13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6" name="SMARTInkShape-Group83"/>
          <p:cNvGrpSpPr/>
          <p:nvPr/>
        </p:nvGrpSpPr>
        <p:grpSpPr>
          <a:xfrm>
            <a:off x="1314450" y="1828916"/>
            <a:ext cx="1091761" cy="480207"/>
            <a:chOff x="1314450" y="1828916"/>
            <a:chExt cx="1091761" cy="480207"/>
          </a:xfrm>
        </p:grpSpPr>
        <p:sp>
          <p:nvSpPr>
            <p:cNvPr id="1229" name="SMARTInkShape-358"/>
            <p:cNvSpPr/>
            <p:nvPr>
              <p:custDataLst>
                <p:tags r:id="rId12"/>
              </p:custDataLst>
            </p:nvPr>
          </p:nvSpPr>
          <p:spPr>
            <a:xfrm>
              <a:off x="1340357" y="1947487"/>
              <a:ext cx="170944" cy="361636"/>
            </a:xfrm>
            <a:custGeom>
              <a:avLst/>
              <a:gdLst/>
              <a:ahLst/>
              <a:cxnLst/>
              <a:rect l="0" t="0" r="0" b="0"/>
              <a:pathLst>
                <a:path w="170944" h="361636">
                  <a:moveTo>
                    <a:pt x="164593" y="33713"/>
                  </a:moveTo>
                  <a:lnTo>
                    <a:pt x="164593" y="33713"/>
                  </a:lnTo>
                  <a:lnTo>
                    <a:pt x="152659" y="28687"/>
                  </a:lnTo>
                  <a:lnTo>
                    <a:pt x="119089" y="21640"/>
                  </a:lnTo>
                  <a:lnTo>
                    <a:pt x="78140" y="77"/>
                  </a:lnTo>
                  <a:lnTo>
                    <a:pt x="73091" y="0"/>
                  </a:lnTo>
                  <a:lnTo>
                    <a:pt x="61837" y="3678"/>
                  </a:lnTo>
                  <a:lnTo>
                    <a:pt x="51661" y="11897"/>
                  </a:lnTo>
                  <a:lnTo>
                    <a:pt x="30259" y="41163"/>
                  </a:lnTo>
                  <a:lnTo>
                    <a:pt x="15272" y="77391"/>
                  </a:lnTo>
                  <a:lnTo>
                    <a:pt x="5266" y="122776"/>
                  </a:lnTo>
                  <a:lnTo>
                    <a:pt x="2059" y="157258"/>
                  </a:lnTo>
                  <a:lnTo>
                    <a:pt x="633" y="193750"/>
                  </a:lnTo>
                  <a:lnTo>
                    <a:pt x="0" y="231135"/>
                  </a:lnTo>
                  <a:lnTo>
                    <a:pt x="3014" y="277769"/>
                  </a:lnTo>
                  <a:lnTo>
                    <a:pt x="15423" y="324972"/>
                  </a:lnTo>
                  <a:lnTo>
                    <a:pt x="23271" y="341667"/>
                  </a:lnTo>
                  <a:lnTo>
                    <a:pt x="33345" y="352380"/>
                  </a:lnTo>
                  <a:lnTo>
                    <a:pt x="38994" y="356224"/>
                  </a:lnTo>
                  <a:lnTo>
                    <a:pt x="60429" y="361635"/>
                  </a:lnTo>
                  <a:lnTo>
                    <a:pt x="84654" y="359867"/>
                  </a:lnTo>
                  <a:lnTo>
                    <a:pt x="126558" y="344051"/>
                  </a:lnTo>
                  <a:lnTo>
                    <a:pt x="170943" y="325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359"/>
            <p:cNvSpPr/>
            <p:nvPr>
              <p:custDataLst>
                <p:tags r:id="rId13"/>
              </p:custDataLst>
            </p:nvPr>
          </p:nvSpPr>
          <p:spPr>
            <a:xfrm>
              <a:off x="1314450" y="2152650"/>
              <a:ext cx="152401" cy="11407"/>
            </a:xfrm>
            <a:custGeom>
              <a:avLst/>
              <a:gdLst/>
              <a:ahLst/>
              <a:cxnLst/>
              <a:rect l="0" t="0" r="0" b="0"/>
              <a:pathLst>
                <a:path w="152401" h="11407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37576" y="11406"/>
                  </a:lnTo>
                  <a:lnTo>
                    <a:pt x="81819" y="7558"/>
                  </a:lnTo>
                  <a:lnTo>
                    <a:pt x="128110" y="321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360"/>
            <p:cNvSpPr/>
            <p:nvPr>
              <p:custDataLst>
                <p:tags r:id="rId14"/>
              </p:custDataLst>
            </p:nvPr>
          </p:nvSpPr>
          <p:spPr>
            <a:xfrm>
              <a:off x="1644657" y="1899924"/>
              <a:ext cx="165094" cy="408370"/>
            </a:xfrm>
            <a:custGeom>
              <a:avLst/>
              <a:gdLst/>
              <a:ahLst/>
              <a:cxnLst/>
              <a:rect l="0" t="0" r="0" b="0"/>
              <a:pathLst>
                <a:path w="165094" h="408370">
                  <a:moveTo>
                    <a:pt x="165093" y="36826"/>
                  </a:moveTo>
                  <a:lnTo>
                    <a:pt x="165093" y="36826"/>
                  </a:lnTo>
                  <a:lnTo>
                    <a:pt x="165093" y="24616"/>
                  </a:lnTo>
                  <a:lnTo>
                    <a:pt x="163211" y="18935"/>
                  </a:lnTo>
                  <a:lnTo>
                    <a:pt x="161722" y="16432"/>
                  </a:lnTo>
                  <a:lnTo>
                    <a:pt x="152883" y="9538"/>
                  </a:lnTo>
                  <a:lnTo>
                    <a:pt x="137957" y="3027"/>
                  </a:lnTo>
                  <a:lnTo>
                    <a:pt x="116758" y="0"/>
                  </a:lnTo>
                  <a:lnTo>
                    <a:pt x="89231" y="2474"/>
                  </a:lnTo>
                  <a:lnTo>
                    <a:pt x="65475" y="11047"/>
                  </a:lnTo>
                  <a:lnTo>
                    <a:pt x="41659" y="25895"/>
                  </a:lnTo>
                  <a:lnTo>
                    <a:pt x="28859" y="41375"/>
                  </a:lnTo>
                  <a:lnTo>
                    <a:pt x="19172" y="60720"/>
                  </a:lnTo>
                  <a:lnTo>
                    <a:pt x="9086" y="107633"/>
                  </a:lnTo>
                  <a:lnTo>
                    <a:pt x="7156" y="146941"/>
                  </a:lnTo>
                  <a:lnTo>
                    <a:pt x="6584" y="189868"/>
                  </a:lnTo>
                  <a:lnTo>
                    <a:pt x="6414" y="235748"/>
                  </a:lnTo>
                  <a:lnTo>
                    <a:pt x="4482" y="281327"/>
                  </a:lnTo>
                  <a:lnTo>
                    <a:pt x="1323" y="321643"/>
                  </a:lnTo>
                  <a:lnTo>
                    <a:pt x="256" y="363079"/>
                  </a:lnTo>
                  <a:lnTo>
                    <a:pt x="0" y="403026"/>
                  </a:lnTo>
                  <a:lnTo>
                    <a:pt x="3759" y="406074"/>
                  </a:lnTo>
                  <a:lnTo>
                    <a:pt x="6737" y="407875"/>
                  </a:lnTo>
                  <a:lnTo>
                    <a:pt x="10133" y="408369"/>
                  </a:lnTo>
                  <a:lnTo>
                    <a:pt x="57032" y="398470"/>
                  </a:lnTo>
                  <a:lnTo>
                    <a:pt x="101003" y="388858"/>
                  </a:lnTo>
                  <a:lnTo>
                    <a:pt x="114293" y="386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361"/>
            <p:cNvSpPr/>
            <p:nvPr>
              <p:custDataLst>
                <p:tags r:id="rId15"/>
              </p:custDataLst>
            </p:nvPr>
          </p:nvSpPr>
          <p:spPr>
            <a:xfrm>
              <a:off x="1866900" y="2032000"/>
              <a:ext cx="184151" cy="234951"/>
            </a:xfrm>
            <a:custGeom>
              <a:avLst/>
              <a:gdLst/>
              <a:ahLst/>
              <a:cxnLst/>
              <a:rect l="0" t="0" r="0" b="0"/>
              <a:pathLst>
                <a:path w="184151" h="234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42247" y="45434"/>
                  </a:lnTo>
                  <a:lnTo>
                    <a:pt x="75895" y="91054"/>
                  </a:lnTo>
                  <a:lnTo>
                    <a:pt x="108330" y="131793"/>
                  </a:lnTo>
                  <a:lnTo>
                    <a:pt x="136442" y="169578"/>
                  </a:lnTo>
                  <a:lnTo>
                    <a:pt x="169653" y="213842"/>
                  </a:lnTo>
                  <a:lnTo>
                    <a:pt x="1841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SMARTInkShape-362"/>
            <p:cNvSpPr/>
            <p:nvPr>
              <p:custDataLst>
                <p:tags r:id="rId16"/>
              </p:custDataLst>
            </p:nvPr>
          </p:nvSpPr>
          <p:spPr>
            <a:xfrm>
              <a:off x="1905000" y="2032883"/>
              <a:ext cx="146051" cy="246768"/>
            </a:xfrm>
            <a:custGeom>
              <a:avLst/>
              <a:gdLst/>
              <a:ahLst/>
              <a:cxnLst/>
              <a:rect l="0" t="0" r="0" b="0"/>
              <a:pathLst>
                <a:path w="146051" h="246768">
                  <a:moveTo>
                    <a:pt x="146050" y="5467"/>
                  </a:moveTo>
                  <a:lnTo>
                    <a:pt x="146050" y="5467"/>
                  </a:lnTo>
                  <a:lnTo>
                    <a:pt x="140583" y="0"/>
                  </a:lnTo>
                  <a:lnTo>
                    <a:pt x="129848" y="6120"/>
                  </a:lnTo>
                  <a:lnTo>
                    <a:pt x="91572" y="53412"/>
                  </a:lnTo>
                  <a:lnTo>
                    <a:pt x="67271" y="92424"/>
                  </a:lnTo>
                  <a:lnTo>
                    <a:pt x="42196" y="138633"/>
                  </a:lnTo>
                  <a:lnTo>
                    <a:pt x="20264" y="184702"/>
                  </a:lnTo>
                  <a:lnTo>
                    <a:pt x="4734" y="227190"/>
                  </a:lnTo>
                  <a:lnTo>
                    <a:pt x="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SMARTInkShape-363"/>
            <p:cNvSpPr/>
            <p:nvPr>
              <p:custDataLst>
                <p:tags r:id="rId17"/>
              </p:custDataLst>
            </p:nvPr>
          </p:nvSpPr>
          <p:spPr>
            <a:xfrm>
              <a:off x="2082800" y="1877152"/>
              <a:ext cx="107951" cy="129449"/>
            </a:xfrm>
            <a:custGeom>
              <a:avLst/>
              <a:gdLst/>
              <a:ahLst/>
              <a:cxnLst/>
              <a:rect l="0" t="0" r="0" b="0"/>
              <a:pathLst>
                <a:path w="107951" h="129449">
                  <a:moveTo>
                    <a:pt x="0" y="40548"/>
                  </a:moveTo>
                  <a:lnTo>
                    <a:pt x="0" y="40548"/>
                  </a:lnTo>
                  <a:lnTo>
                    <a:pt x="0" y="35081"/>
                  </a:lnTo>
                  <a:lnTo>
                    <a:pt x="5775" y="24233"/>
                  </a:lnTo>
                  <a:lnTo>
                    <a:pt x="15901" y="13293"/>
                  </a:lnTo>
                  <a:lnTo>
                    <a:pt x="28543" y="5269"/>
                  </a:lnTo>
                  <a:lnTo>
                    <a:pt x="39497" y="644"/>
                  </a:lnTo>
                  <a:lnTo>
                    <a:pt x="47658" y="0"/>
                  </a:lnTo>
                  <a:lnTo>
                    <a:pt x="50822" y="816"/>
                  </a:lnTo>
                  <a:lnTo>
                    <a:pt x="58101" y="7367"/>
                  </a:lnTo>
                  <a:lnTo>
                    <a:pt x="62017" y="12077"/>
                  </a:lnTo>
                  <a:lnTo>
                    <a:pt x="66369" y="22955"/>
                  </a:lnTo>
                  <a:lnTo>
                    <a:pt x="67597" y="35551"/>
                  </a:lnTo>
                  <a:lnTo>
                    <a:pt x="60808" y="71500"/>
                  </a:lnTo>
                  <a:lnTo>
                    <a:pt x="45841" y="101506"/>
                  </a:lnTo>
                  <a:lnTo>
                    <a:pt x="45068" y="109033"/>
                  </a:lnTo>
                  <a:lnTo>
                    <a:pt x="48004" y="121204"/>
                  </a:lnTo>
                  <a:lnTo>
                    <a:pt x="49641" y="123952"/>
                  </a:lnTo>
                  <a:lnTo>
                    <a:pt x="51439" y="125784"/>
                  </a:lnTo>
                  <a:lnTo>
                    <a:pt x="55317" y="127820"/>
                  </a:lnTo>
                  <a:lnTo>
                    <a:pt x="63584" y="128965"/>
                  </a:lnTo>
                  <a:lnTo>
                    <a:pt x="107950" y="129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364"/>
            <p:cNvSpPr/>
            <p:nvPr>
              <p:custDataLst>
                <p:tags r:id="rId18"/>
              </p:custDataLst>
            </p:nvPr>
          </p:nvSpPr>
          <p:spPr>
            <a:xfrm>
              <a:off x="2266950" y="1828916"/>
              <a:ext cx="139261" cy="463435"/>
            </a:xfrm>
            <a:custGeom>
              <a:avLst/>
              <a:gdLst/>
              <a:ahLst/>
              <a:cxnLst/>
              <a:rect l="0" t="0" r="0" b="0"/>
              <a:pathLst>
                <a:path w="139261" h="463435">
                  <a:moveTo>
                    <a:pt x="0" y="6234"/>
                  </a:moveTo>
                  <a:lnTo>
                    <a:pt x="0" y="6234"/>
                  </a:lnTo>
                  <a:lnTo>
                    <a:pt x="20722" y="1208"/>
                  </a:lnTo>
                  <a:lnTo>
                    <a:pt x="64204" y="0"/>
                  </a:lnTo>
                  <a:lnTo>
                    <a:pt x="94135" y="3278"/>
                  </a:lnTo>
                  <a:lnTo>
                    <a:pt x="123090" y="12752"/>
                  </a:lnTo>
                  <a:lnTo>
                    <a:pt x="126510" y="14813"/>
                  </a:lnTo>
                  <a:lnTo>
                    <a:pt x="132191" y="22747"/>
                  </a:lnTo>
                  <a:lnTo>
                    <a:pt x="136363" y="34034"/>
                  </a:lnTo>
                  <a:lnTo>
                    <a:pt x="139260" y="75816"/>
                  </a:lnTo>
                  <a:lnTo>
                    <a:pt x="138908" y="122441"/>
                  </a:lnTo>
                  <a:lnTo>
                    <a:pt x="135310" y="165471"/>
                  </a:lnTo>
                  <a:lnTo>
                    <a:pt x="134221" y="199772"/>
                  </a:lnTo>
                  <a:lnTo>
                    <a:pt x="131856" y="232422"/>
                  </a:lnTo>
                  <a:lnTo>
                    <a:pt x="128439" y="278569"/>
                  </a:lnTo>
                  <a:lnTo>
                    <a:pt x="129308" y="319759"/>
                  </a:lnTo>
                  <a:lnTo>
                    <a:pt x="132552" y="365282"/>
                  </a:lnTo>
                  <a:lnTo>
                    <a:pt x="133245" y="408210"/>
                  </a:lnTo>
                  <a:lnTo>
                    <a:pt x="133348" y="434496"/>
                  </a:lnTo>
                  <a:lnTo>
                    <a:pt x="132643" y="435676"/>
                  </a:lnTo>
                  <a:lnTo>
                    <a:pt x="131468" y="436462"/>
                  </a:lnTo>
                  <a:lnTo>
                    <a:pt x="127575" y="437335"/>
                  </a:lnTo>
                  <a:lnTo>
                    <a:pt x="85690" y="444900"/>
                  </a:lnTo>
                  <a:lnTo>
                    <a:pt x="45933" y="452953"/>
                  </a:lnTo>
                  <a:lnTo>
                    <a:pt x="6350" y="463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0" name="SMARTInkShape-Group84"/>
          <p:cNvGrpSpPr/>
          <p:nvPr/>
        </p:nvGrpSpPr>
        <p:grpSpPr>
          <a:xfrm>
            <a:off x="667537" y="2019300"/>
            <a:ext cx="363437" cy="204386"/>
            <a:chOff x="667537" y="2019300"/>
            <a:chExt cx="363437" cy="204386"/>
          </a:xfrm>
        </p:grpSpPr>
        <p:sp>
          <p:nvSpPr>
            <p:cNvPr id="1237" name="SMARTInkShape-365"/>
            <p:cNvSpPr/>
            <p:nvPr>
              <p:custDataLst>
                <p:tags r:id="rId9"/>
              </p:custDataLst>
            </p:nvPr>
          </p:nvSpPr>
          <p:spPr>
            <a:xfrm>
              <a:off x="802572" y="2061220"/>
              <a:ext cx="124529" cy="162466"/>
            </a:xfrm>
            <a:custGeom>
              <a:avLst/>
              <a:gdLst/>
              <a:ahLst/>
              <a:cxnLst/>
              <a:rect l="0" t="0" r="0" b="0"/>
              <a:pathLst>
                <a:path w="124529" h="162466">
                  <a:moveTo>
                    <a:pt x="99128" y="72380"/>
                  </a:moveTo>
                  <a:lnTo>
                    <a:pt x="99128" y="72380"/>
                  </a:lnTo>
                  <a:lnTo>
                    <a:pt x="98422" y="43263"/>
                  </a:lnTo>
                  <a:lnTo>
                    <a:pt x="93353" y="27534"/>
                  </a:lnTo>
                  <a:lnTo>
                    <a:pt x="78734" y="8244"/>
                  </a:lnTo>
                  <a:lnTo>
                    <a:pt x="68469" y="852"/>
                  </a:lnTo>
                  <a:lnTo>
                    <a:pt x="64578" y="0"/>
                  </a:lnTo>
                  <a:lnTo>
                    <a:pt x="56491" y="935"/>
                  </a:lnTo>
                  <a:lnTo>
                    <a:pt x="40634" y="8799"/>
                  </a:lnTo>
                  <a:lnTo>
                    <a:pt x="25901" y="26809"/>
                  </a:lnTo>
                  <a:lnTo>
                    <a:pt x="8986" y="58883"/>
                  </a:lnTo>
                  <a:lnTo>
                    <a:pt x="0" y="98459"/>
                  </a:lnTo>
                  <a:lnTo>
                    <a:pt x="142" y="124087"/>
                  </a:lnTo>
                  <a:lnTo>
                    <a:pt x="3629" y="136283"/>
                  </a:lnTo>
                  <a:lnTo>
                    <a:pt x="13525" y="153638"/>
                  </a:lnTo>
                  <a:lnTo>
                    <a:pt x="21336" y="160941"/>
                  </a:lnTo>
                  <a:lnTo>
                    <a:pt x="26100" y="162465"/>
                  </a:lnTo>
                  <a:lnTo>
                    <a:pt x="51725" y="161575"/>
                  </a:lnTo>
                  <a:lnTo>
                    <a:pt x="62538" y="155767"/>
                  </a:lnTo>
                  <a:lnTo>
                    <a:pt x="78644" y="140596"/>
                  </a:lnTo>
                  <a:lnTo>
                    <a:pt x="87202" y="127393"/>
                  </a:lnTo>
                  <a:lnTo>
                    <a:pt x="95281" y="99420"/>
                  </a:lnTo>
                  <a:lnTo>
                    <a:pt x="98621" y="53494"/>
                  </a:lnTo>
                  <a:lnTo>
                    <a:pt x="99124" y="34457"/>
                  </a:lnTo>
                  <a:lnTo>
                    <a:pt x="102499" y="81815"/>
                  </a:lnTo>
                  <a:lnTo>
                    <a:pt x="108587" y="119522"/>
                  </a:lnTo>
                  <a:lnTo>
                    <a:pt x="112269" y="125082"/>
                  </a:lnTo>
                  <a:lnTo>
                    <a:pt x="114239" y="126565"/>
                  </a:lnTo>
                  <a:lnTo>
                    <a:pt x="116257" y="126848"/>
                  </a:lnTo>
                  <a:lnTo>
                    <a:pt x="124528" y="123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366"/>
            <p:cNvSpPr/>
            <p:nvPr>
              <p:custDataLst>
                <p:tags r:id="rId10"/>
              </p:custDataLst>
            </p:nvPr>
          </p:nvSpPr>
          <p:spPr>
            <a:xfrm>
              <a:off x="990600" y="2019300"/>
              <a:ext cx="40374" cy="177801"/>
            </a:xfrm>
            <a:custGeom>
              <a:avLst/>
              <a:gdLst/>
              <a:ahLst/>
              <a:cxnLst/>
              <a:rect l="0" t="0" r="0" b="0"/>
              <a:pathLst>
                <a:path w="40374" h="1778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830" y="6742"/>
                  </a:lnTo>
                  <a:lnTo>
                    <a:pt x="30691" y="44645"/>
                  </a:lnTo>
                  <a:lnTo>
                    <a:pt x="40373" y="87076"/>
                  </a:lnTo>
                  <a:lnTo>
                    <a:pt x="36994" y="111608"/>
                  </a:lnTo>
                  <a:lnTo>
                    <a:pt x="17577" y="156101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367"/>
            <p:cNvSpPr/>
            <p:nvPr>
              <p:custDataLst>
                <p:tags r:id="rId11"/>
              </p:custDataLst>
            </p:nvPr>
          </p:nvSpPr>
          <p:spPr>
            <a:xfrm>
              <a:off x="667537" y="2020521"/>
              <a:ext cx="50014" cy="201980"/>
            </a:xfrm>
            <a:custGeom>
              <a:avLst/>
              <a:gdLst/>
              <a:ahLst/>
              <a:cxnLst/>
              <a:rect l="0" t="0" r="0" b="0"/>
              <a:pathLst>
                <a:path w="50014" h="201980">
                  <a:moveTo>
                    <a:pt x="50013" y="17829"/>
                  </a:moveTo>
                  <a:lnTo>
                    <a:pt x="50013" y="17829"/>
                  </a:lnTo>
                  <a:lnTo>
                    <a:pt x="50013" y="8991"/>
                  </a:lnTo>
                  <a:lnTo>
                    <a:pt x="48132" y="4964"/>
                  </a:lnTo>
                  <a:lnTo>
                    <a:pt x="46642" y="2902"/>
                  </a:lnTo>
                  <a:lnTo>
                    <a:pt x="43105" y="611"/>
                  </a:lnTo>
                  <a:lnTo>
                    <a:pt x="41175" y="0"/>
                  </a:lnTo>
                  <a:lnTo>
                    <a:pt x="39182" y="1004"/>
                  </a:lnTo>
                  <a:lnTo>
                    <a:pt x="22072" y="23305"/>
                  </a:lnTo>
                  <a:lnTo>
                    <a:pt x="8181" y="53083"/>
                  </a:lnTo>
                  <a:lnTo>
                    <a:pt x="1870" y="95459"/>
                  </a:lnTo>
                  <a:lnTo>
                    <a:pt x="0" y="140392"/>
                  </a:lnTo>
                  <a:lnTo>
                    <a:pt x="18263" y="201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17" cstate="print"/>
          <a:srcRect l="13333" t="30933" r="10000" b="42667"/>
          <a:stretch>
            <a:fillRect/>
          </a:stretch>
        </p:blipFill>
        <p:spPr bwMode="auto">
          <a:xfrm>
            <a:off x="1025913" y="0"/>
            <a:ext cx="10515606" cy="226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MARTInkShape-Group460"/>
          <p:cNvGrpSpPr/>
          <p:nvPr/>
        </p:nvGrpSpPr>
        <p:grpSpPr>
          <a:xfrm>
            <a:off x="869082" y="2667883"/>
            <a:ext cx="306412" cy="284868"/>
            <a:chOff x="869082" y="2667883"/>
            <a:chExt cx="306412" cy="284868"/>
          </a:xfrm>
        </p:grpSpPr>
        <p:sp>
          <p:nvSpPr>
            <p:cNvPr id="4" name="SMARTInkShape-2403"/>
            <p:cNvSpPr/>
            <p:nvPr>
              <p:custDataLst>
                <p:tags r:id="rId213"/>
              </p:custDataLst>
            </p:nvPr>
          </p:nvSpPr>
          <p:spPr>
            <a:xfrm>
              <a:off x="965200" y="2686050"/>
              <a:ext cx="125214" cy="261616"/>
            </a:xfrm>
            <a:custGeom>
              <a:avLst/>
              <a:gdLst/>
              <a:ahLst/>
              <a:cxnLst/>
              <a:rect l="0" t="0" r="0" b="0"/>
              <a:pathLst>
                <a:path w="125214" h="261616">
                  <a:moveTo>
                    <a:pt x="44450" y="0"/>
                  </a:moveTo>
                  <a:lnTo>
                    <a:pt x="44450" y="0"/>
                  </a:lnTo>
                  <a:lnTo>
                    <a:pt x="40086" y="44057"/>
                  </a:lnTo>
                  <a:lnTo>
                    <a:pt x="38983" y="75319"/>
                  </a:lnTo>
                  <a:lnTo>
                    <a:pt x="38492" y="110381"/>
                  </a:lnTo>
                  <a:lnTo>
                    <a:pt x="38274" y="145014"/>
                  </a:lnTo>
                  <a:lnTo>
                    <a:pt x="38152" y="187606"/>
                  </a:lnTo>
                  <a:lnTo>
                    <a:pt x="38105" y="234693"/>
                  </a:lnTo>
                  <a:lnTo>
                    <a:pt x="38102" y="238363"/>
                  </a:lnTo>
                  <a:lnTo>
                    <a:pt x="41471" y="230317"/>
                  </a:lnTo>
                  <a:lnTo>
                    <a:pt x="52847" y="185012"/>
                  </a:lnTo>
                  <a:lnTo>
                    <a:pt x="68138" y="140262"/>
                  </a:lnTo>
                  <a:lnTo>
                    <a:pt x="80553" y="119719"/>
                  </a:lnTo>
                  <a:lnTo>
                    <a:pt x="87072" y="113180"/>
                  </a:lnTo>
                  <a:lnTo>
                    <a:pt x="92321" y="110275"/>
                  </a:lnTo>
                  <a:lnTo>
                    <a:pt x="97006" y="108983"/>
                  </a:lnTo>
                  <a:lnTo>
                    <a:pt x="105202" y="114054"/>
                  </a:lnTo>
                  <a:lnTo>
                    <a:pt x="110352" y="118369"/>
                  </a:lnTo>
                  <a:lnTo>
                    <a:pt x="117954" y="130690"/>
                  </a:lnTo>
                  <a:lnTo>
                    <a:pt x="122980" y="146279"/>
                  </a:lnTo>
                  <a:lnTo>
                    <a:pt x="125213" y="164966"/>
                  </a:lnTo>
                  <a:lnTo>
                    <a:pt x="119729" y="195321"/>
                  </a:lnTo>
                  <a:lnTo>
                    <a:pt x="105796" y="223286"/>
                  </a:lnTo>
                  <a:lnTo>
                    <a:pt x="81520" y="246076"/>
                  </a:lnTo>
                  <a:lnTo>
                    <a:pt x="51984" y="259492"/>
                  </a:lnTo>
                  <a:lnTo>
                    <a:pt x="35099" y="261615"/>
                  </a:lnTo>
                  <a:lnTo>
                    <a:pt x="27632" y="261193"/>
                  </a:lnTo>
                  <a:lnTo>
                    <a:pt x="21244" y="258090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04"/>
            <p:cNvSpPr/>
            <p:nvPr>
              <p:custDataLst>
                <p:tags r:id="rId214"/>
              </p:custDataLst>
            </p:nvPr>
          </p:nvSpPr>
          <p:spPr>
            <a:xfrm>
              <a:off x="1085850" y="2667883"/>
              <a:ext cx="89644" cy="278518"/>
            </a:xfrm>
            <a:custGeom>
              <a:avLst/>
              <a:gdLst/>
              <a:ahLst/>
              <a:cxnLst/>
              <a:rect l="0" t="0" r="0" b="0"/>
              <a:pathLst>
                <a:path w="89644" h="278518">
                  <a:moveTo>
                    <a:pt x="50800" y="5467"/>
                  </a:moveTo>
                  <a:lnTo>
                    <a:pt x="50800" y="5467"/>
                  </a:lnTo>
                  <a:lnTo>
                    <a:pt x="50800" y="0"/>
                  </a:lnTo>
                  <a:lnTo>
                    <a:pt x="54171" y="2750"/>
                  </a:lnTo>
                  <a:lnTo>
                    <a:pt x="71065" y="32395"/>
                  </a:lnTo>
                  <a:lnTo>
                    <a:pt x="83694" y="76083"/>
                  </a:lnTo>
                  <a:lnTo>
                    <a:pt x="89643" y="113287"/>
                  </a:lnTo>
                  <a:lnTo>
                    <a:pt x="88995" y="149578"/>
                  </a:lnTo>
                  <a:lnTo>
                    <a:pt x="81181" y="184522"/>
                  </a:lnTo>
                  <a:lnTo>
                    <a:pt x="63597" y="218868"/>
                  </a:lnTo>
                  <a:lnTo>
                    <a:pt x="17684" y="263807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05"/>
            <p:cNvSpPr/>
            <p:nvPr>
              <p:custDataLst>
                <p:tags r:id="rId215"/>
              </p:custDataLst>
            </p:nvPr>
          </p:nvSpPr>
          <p:spPr>
            <a:xfrm>
              <a:off x="869082" y="2679700"/>
              <a:ext cx="64369" cy="273051"/>
            </a:xfrm>
            <a:custGeom>
              <a:avLst/>
              <a:gdLst/>
              <a:ahLst/>
              <a:cxnLst/>
              <a:rect l="0" t="0" r="0" b="0"/>
              <a:pathLst>
                <a:path w="64369" h="273051">
                  <a:moveTo>
                    <a:pt x="64368" y="0"/>
                  </a:moveTo>
                  <a:lnTo>
                    <a:pt x="64368" y="0"/>
                  </a:lnTo>
                  <a:lnTo>
                    <a:pt x="54229" y="706"/>
                  </a:lnTo>
                  <a:lnTo>
                    <a:pt x="46691" y="3371"/>
                  </a:lnTo>
                  <a:lnTo>
                    <a:pt x="38638" y="14433"/>
                  </a:lnTo>
                  <a:lnTo>
                    <a:pt x="21969" y="60393"/>
                  </a:lnTo>
                  <a:lnTo>
                    <a:pt x="13539" y="96927"/>
                  </a:lnTo>
                  <a:lnTo>
                    <a:pt x="5794" y="138328"/>
                  </a:lnTo>
                  <a:lnTo>
                    <a:pt x="0" y="180248"/>
                  </a:lnTo>
                  <a:lnTo>
                    <a:pt x="717" y="214871"/>
                  </a:lnTo>
                  <a:lnTo>
                    <a:pt x="7151" y="241548"/>
                  </a:lnTo>
                  <a:lnTo>
                    <a:pt x="32618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461"/>
          <p:cNvGrpSpPr/>
          <p:nvPr/>
        </p:nvGrpSpPr>
        <p:grpSpPr>
          <a:xfrm>
            <a:off x="1574800" y="2539600"/>
            <a:ext cx="626702" cy="543463"/>
            <a:chOff x="1574800" y="2539600"/>
            <a:chExt cx="626702" cy="543463"/>
          </a:xfrm>
        </p:grpSpPr>
        <p:sp>
          <p:nvSpPr>
            <p:cNvPr id="8" name="SMARTInkShape-2406"/>
            <p:cNvSpPr/>
            <p:nvPr>
              <p:custDataLst>
                <p:tags r:id="rId206"/>
              </p:custDataLst>
            </p:nvPr>
          </p:nvSpPr>
          <p:spPr>
            <a:xfrm>
              <a:off x="1574800" y="2739101"/>
              <a:ext cx="124572" cy="343962"/>
            </a:xfrm>
            <a:custGeom>
              <a:avLst/>
              <a:gdLst/>
              <a:ahLst/>
              <a:cxnLst/>
              <a:rect l="0" t="0" r="0" b="0"/>
              <a:pathLst>
                <a:path w="124572" h="343962">
                  <a:moveTo>
                    <a:pt x="19050" y="99349"/>
                  </a:moveTo>
                  <a:lnTo>
                    <a:pt x="19050" y="99349"/>
                  </a:lnTo>
                  <a:lnTo>
                    <a:pt x="15679" y="99349"/>
                  </a:lnTo>
                  <a:lnTo>
                    <a:pt x="14686" y="100760"/>
                  </a:lnTo>
                  <a:lnTo>
                    <a:pt x="13288" y="110194"/>
                  </a:lnTo>
                  <a:lnTo>
                    <a:pt x="17116" y="156449"/>
                  </a:lnTo>
                  <a:lnTo>
                    <a:pt x="18477" y="199131"/>
                  </a:lnTo>
                  <a:lnTo>
                    <a:pt x="17469" y="244076"/>
                  </a:lnTo>
                  <a:lnTo>
                    <a:pt x="10272" y="290712"/>
                  </a:lnTo>
                  <a:lnTo>
                    <a:pt x="5243" y="331621"/>
                  </a:lnTo>
                  <a:lnTo>
                    <a:pt x="1036" y="343961"/>
                  </a:lnTo>
                  <a:lnTo>
                    <a:pt x="2342" y="341886"/>
                  </a:lnTo>
                  <a:lnTo>
                    <a:pt x="3678" y="339357"/>
                  </a:lnTo>
                  <a:lnTo>
                    <a:pt x="972" y="292902"/>
                  </a:lnTo>
                  <a:lnTo>
                    <a:pt x="1138" y="258751"/>
                  </a:lnTo>
                  <a:lnTo>
                    <a:pt x="3563" y="217701"/>
                  </a:lnTo>
                  <a:lnTo>
                    <a:pt x="8874" y="179232"/>
                  </a:lnTo>
                  <a:lnTo>
                    <a:pt x="15939" y="145436"/>
                  </a:lnTo>
                  <a:lnTo>
                    <a:pt x="28554" y="105870"/>
                  </a:lnTo>
                  <a:lnTo>
                    <a:pt x="45385" y="68355"/>
                  </a:lnTo>
                  <a:lnTo>
                    <a:pt x="68153" y="27480"/>
                  </a:lnTo>
                  <a:lnTo>
                    <a:pt x="82047" y="9145"/>
                  </a:lnTo>
                  <a:lnTo>
                    <a:pt x="93220" y="1126"/>
                  </a:lnTo>
                  <a:lnTo>
                    <a:pt x="96013" y="0"/>
                  </a:lnTo>
                  <a:lnTo>
                    <a:pt x="98581" y="661"/>
                  </a:lnTo>
                  <a:lnTo>
                    <a:pt x="103316" y="5158"/>
                  </a:lnTo>
                  <a:lnTo>
                    <a:pt x="113319" y="22365"/>
                  </a:lnTo>
                  <a:lnTo>
                    <a:pt x="123566" y="63603"/>
                  </a:lnTo>
                  <a:lnTo>
                    <a:pt x="124571" y="99341"/>
                  </a:lnTo>
                  <a:lnTo>
                    <a:pt x="119806" y="121688"/>
                  </a:lnTo>
                  <a:lnTo>
                    <a:pt x="102447" y="154103"/>
                  </a:lnTo>
                  <a:lnTo>
                    <a:pt x="79430" y="182678"/>
                  </a:lnTo>
                  <a:lnTo>
                    <a:pt x="61173" y="194710"/>
                  </a:lnTo>
                  <a:lnTo>
                    <a:pt x="41299" y="200998"/>
                  </a:lnTo>
                  <a:lnTo>
                    <a:pt x="0" y="200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07"/>
            <p:cNvSpPr/>
            <p:nvPr>
              <p:custDataLst>
                <p:tags r:id="rId207"/>
              </p:custDataLst>
            </p:nvPr>
          </p:nvSpPr>
          <p:spPr>
            <a:xfrm>
              <a:off x="1619703" y="2539600"/>
              <a:ext cx="101148" cy="138508"/>
            </a:xfrm>
            <a:custGeom>
              <a:avLst/>
              <a:gdLst/>
              <a:ahLst/>
              <a:cxnLst/>
              <a:rect l="0" t="0" r="0" b="0"/>
              <a:pathLst>
                <a:path w="101148" h="138508">
                  <a:moveTo>
                    <a:pt x="43997" y="25800"/>
                  </a:moveTo>
                  <a:lnTo>
                    <a:pt x="43997" y="25800"/>
                  </a:lnTo>
                  <a:lnTo>
                    <a:pt x="40626" y="25800"/>
                  </a:lnTo>
                  <a:lnTo>
                    <a:pt x="39633" y="25094"/>
                  </a:lnTo>
                  <a:lnTo>
                    <a:pt x="38971" y="23919"/>
                  </a:lnTo>
                  <a:lnTo>
                    <a:pt x="38530" y="22429"/>
                  </a:lnTo>
                  <a:lnTo>
                    <a:pt x="38235" y="22142"/>
                  </a:lnTo>
                  <a:lnTo>
                    <a:pt x="38039" y="22655"/>
                  </a:lnTo>
                  <a:lnTo>
                    <a:pt x="37908" y="23704"/>
                  </a:lnTo>
                  <a:lnTo>
                    <a:pt x="25748" y="51891"/>
                  </a:lnTo>
                  <a:lnTo>
                    <a:pt x="13267" y="93670"/>
                  </a:lnTo>
                  <a:lnTo>
                    <a:pt x="0" y="138507"/>
                  </a:lnTo>
                  <a:lnTo>
                    <a:pt x="11796" y="97865"/>
                  </a:lnTo>
                  <a:lnTo>
                    <a:pt x="23324" y="55932"/>
                  </a:lnTo>
                  <a:lnTo>
                    <a:pt x="35497" y="13591"/>
                  </a:lnTo>
                  <a:lnTo>
                    <a:pt x="42806" y="3205"/>
                  </a:lnTo>
                  <a:lnTo>
                    <a:pt x="46731" y="859"/>
                  </a:lnTo>
                  <a:lnTo>
                    <a:pt x="50758" y="0"/>
                  </a:lnTo>
                  <a:lnTo>
                    <a:pt x="54855" y="134"/>
                  </a:lnTo>
                  <a:lnTo>
                    <a:pt x="58291" y="3044"/>
                  </a:lnTo>
                  <a:lnTo>
                    <a:pt x="78468" y="48778"/>
                  </a:lnTo>
                  <a:lnTo>
                    <a:pt x="93035" y="89658"/>
                  </a:lnTo>
                  <a:lnTo>
                    <a:pt x="101147" y="121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08"/>
            <p:cNvSpPr/>
            <p:nvPr>
              <p:custDataLst>
                <p:tags r:id="rId208"/>
              </p:custDataLst>
            </p:nvPr>
          </p:nvSpPr>
          <p:spPr>
            <a:xfrm>
              <a:off x="1701800" y="290195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0" y="0"/>
                  </a:moveTo>
                  <a:lnTo>
                    <a:pt x="0" y="0"/>
                  </a:lnTo>
                  <a:lnTo>
                    <a:pt x="31496" y="42327"/>
                  </a:lnTo>
                  <a:lnTo>
                    <a:pt x="571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09"/>
            <p:cNvSpPr/>
            <p:nvPr>
              <p:custDataLst>
                <p:tags r:id="rId209"/>
              </p:custDataLst>
            </p:nvPr>
          </p:nvSpPr>
          <p:spPr>
            <a:xfrm>
              <a:off x="1682750" y="2889511"/>
              <a:ext cx="76201" cy="133090"/>
            </a:xfrm>
            <a:custGeom>
              <a:avLst/>
              <a:gdLst/>
              <a:ahLst/>
              <a:cxnLst/>
              <a:rect l="0" t="0" r="0" b="0"/>
              <a:pathLst>
                <a:path w="76201" h="133090">
                  <a:moveTo>
                    <a:pt x="76200" y="6089"/>
                  </a:moveTo>
                  <a:lnTo>
                    <a:pt x="76200" y="6089"/>
                  </a:lnTo>
                  <a:lnTo>
                    <a:pt x="76200" y="622"/>
                  </a:lnTo>
                  <a:lnTo>
                    <a:pt x="75494" y="327"/>
                  </a:lnTo>
                  <a:lnTo>
                    <a:pt x="72829" y="0"/>
                  </a:lnTo>
                  <a:lnTo>
                    <a:pt x="71130" y="1324"/>
                  </a:lnTo>
                  <a:lnTo>
                    <a:pt x="57902" y="24181"/>
                  </a:lnTo>
                  <a:lnTo>
                    <a:pt x="37920" y="70578"/>
                  </a:lnTo>
                  <a:lnTo>
                    <a:pt x="13251" y="115450"/>
                  </a:lnTo>
                  <a:lnTo>
                    <a:pt x="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10"/>
            <p:cNvSpPr/>
            <p:nvPr>
              <p:custDataLst>
                <p:tags r:id="rId210"/>
              </p:custDataLst>
            </p:nvPr>
          </p:nvSpPr>
          <p:spPr>
            <a:xfrm>
              <a:off x="1837214" y="2700515"/>
              <a:ext cx="93187" cy="195086"/>
            </a:xfrm>
            <a:custGeom>
              <a:avLst/>
              <a:gdLst/>
              <a:ahLst/>
              <a:cxnLst/>
              <a:rect l="0" t="0" r="0" b="0"/>
              <a:pathLst>
                <a:path w="93187" h="195086">
                  <a:moveTo>
                    <a:pt x="93186" y="10935"/>
                  </a:moveTo>
                  <a:lnTo>
                    <a:pt x="93186" y="10935"/>
                  </a:lnTo>
                  <a:lnTo>
                    <a:pt x="86444" y="4193"/>
                  </a:lnTo>
                  <a:lnTo>
                    <a:pt x="79371" y="883"/>
                  </a:lnTo>
                  <a:lnTo>
                    <a:pt x="75509" y="0"/>
                  </a:lnTo>
                  <a:lnTo>
                    <a:pt x="59961" y="2129"/>
                  </a:lnTo>
                  <a:lnTo>
                    <a:pt x="38578" y="17341"/>
                  </a:lnTo>
                  <a:lnTo>
                    <a:pt x="17739" y="46465"/>
                  </a:lnTo>
                  <a:lnTo>
                    <a:pt x="4901" y="92018"/>
                  </a:lnTo>
                  <a:lnTo>
                    <a:pt x="0" y="135619"/>
                  </a:lnTo>
                  <a:lnTo>
                    <a:pt x="5289" y="168607"/>
                  </a:lnTo>
                  <a:lnTo>
                    <a:pt x="13904" y="183552"/>
                  </a:lnTo>
                  <a:lnTo>
                    <a:pt x="19165" y="189513"/>
                  </a:lnTo>
                  <a:lnTo>
                    <a:pt x="26200" y="192781"/>
                  </a:lnTo>
                  <a:lnTo>
                    <a:pt x="61436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11"/>
            <p:cNvSpPr/>
            <p:nvPr>
              <p:custDataLst>
                <p:tags r:id="rId211"/>
              </p:custDataLst>
            </p:nvPr>
          </p:nvSpPr>
          <p:spPr>
            <a:xfrm>
              <a:off x="1942761" y="2730500"/>
              <a:ext cx="133690" cy="146051"/>
            </a:xfrm>
            <a:custGeom>
              <a:avLst/>
              <a:gdLst/>
              <a:ahLst/>
              <a:cxnLst/>
              <a:rect l="0" t="0" r="0" b="0"/>
              <a:pathLst>
                <a:path w="133690" h="146051">
                  <a:moveTo>
                    <a:pt x="133689" y="0"/>
                  </a:moveTo>
                  <a:lnTo>
                    <a:pt x="133689" y="0"/>
                  </a:lnTo>
                  <a:lnTo>
                    <a:pt x="128222" y="0"/>
                  </a:lnTo>
                  <a:lnTo>
                    <a:pt x="112196" y="44030"/>
                  </a:lnTo>
                  <a:lnTo>
                    <a:pt x="98530" y="83303"/>
                  </a:lnTo>
                  <a:lnTo>
                    <a:pt x="87724" y="101935"/>
                  </a:lnTo>
                  <a:lnTo>
                    <a:pt x="75865" y="114919"/>
                  </a:lnTo>
                  <a:lnTo>
                    <a:pt x="53918" y="126791"/>
                  </a:lnTo>
                  <a:lnTo>
                    <a:pt x="39674" y="128554"/>
                  </a:lnTo>
                  <a:lnTo>
                    <a:pt x="32913" y="128036"/>
                  </a:lnTo>
                  <a:lnTo>
                    <a:pt x="21636" y="121816"/>
                  </a:lnTo>
                  <a:lnTo>
                    <a:pt x="2900" y="100576"/>
                  </a:lnTo>
                  <a:lnTo>
                    <a:pt x="635" y="94567"/>
                  </a:lnTo>
                  <a:lnTo>
                    <a:pt x="0" y="82247"/>
                  </a:lnTo>
                  <a:lnTo>
                    <a:pt x="2070" y="73478"/>
                  </a:lnTo>
                  <a:lnTo>
                    <a:pt x="3609" y="70152"/>
                  </a:lnTo>
                  <a:lnTo>
                    <a:pt x="7458" y="67935"/>
                  </a:lnTo>
                  <a:lnTo>
                    <a:pt x="19261" y="65471"/>
                  </a:lnTo>
                  <a:lnTo>
                    <a:pt x="41772" y="70826"/>
                  </a:lnTo>
                  <a:lnTo>
                    <a:pt x="66316" y="88092"/>
                  </a:lnTo>
                  <a:lnTo>
                    <a:pt x="92640" y="118662"/>
                  </a:lnTo>
                  <a:lnTo>
                    <a:pt x="105784" y="140144"/>
                  </a:lnTo>
                  <a:lnTo>
                    <a:pt x="11463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12"/>
            <p:cNvSpPr/>
            <p:nvPr>
              <p:custDataLst>
                <p:tags r:id="rId212"/>
              </p:custDataLst>
            </p:nvPr>
          </p:nvSpPr>
          <p:spPr>
            <a:xfrm>
              <a:off x="2114550" y="2656065"/>
              <a:ext cx="86952" cy="315736"/>
            </a:xfrm>
            <a:custGeom>
              <a:avLst/>
              <a:gdLst/>
              <a:ahLst/>
              <a:cxnLst/>
              <a:rect l="0" t="0" r="0" b="0"/>
              <a:pathLst>
                <a:path w="86952" h="315736">
                  <a:moveTo>
                    <a:pt x="63500" y="10935"/>
                  </a:moveTo>
                  <a:lnTo>
                    <a:pt x="63500" y="10935"/>
                  </a:lnTo>
                  <a:lnTo>
                    <a:pt x="63500" y="0"/>
                  </a:lnTo>
                  <a:lnTo>
                    <a:pt x="70242" y="8871"/>
                  </a:lnTo>
                  <a:lnTo>
                    <a:pt x="80092" y="52521"/>
                  </a:lnTo>
                  <a:lnTo>
                    <a:pt x="84515" y="85156"/>
                  </a:lnTo>
                  <a:lnTo>
                    <a:pt x="86951" y="120828"/>
                  </a:lnTo>
                  <a:lnTo>
                    <a:pt x="84506" y="159260"/>
                  </a:lnTo>
                  <a:lnTo>
                    <a:pt x="71660" y="202211"/>
                  </a:lnTo>
                  <a:lnTo>
                    <a:pt x="54191" y="239644"/>
                  </a:lnTo>
                  <a:lnTo>
                    <a:pt x="26405" y="282842"/>
                  </a:lnTo>
                  <a:lnTo>
                    <a:pt x="0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462"/>
          <p:cNvGrpSpPr/>
          <p:nvPr/>
        </p:nvGrpSpPr>
        <p:grpSpPr>
          <a:xfrm>
            <a:off x="2656992" y="2851150"/>
            <a:ext cx="244959" cy="106991"/>
            <a:chOff x="2656992" y="2851150"/>
            <a:chExt cx="244959" cy="106991"/>
          </a:xfrm>
        </p:grpSpPr>
        <p:sp>
          <p:nvSpPr>
            <p:cNvPr id="16" name="SMARTInkShape-2413"/>
            <p:cNvSpPr/>
            <p:nvPr>
              <p:custDataLst>
                <p:tags r:id="rId204"/>
              </p:custDataLst>
            </p:nvPr>
          </p:nvSpPr>
          <p:spPr>
            <a:xfrm>
              <a:off x="2656992" y="2851150"/>
              <a:ext cx="244959" cy="1"/>
            </a:xfrm>
            <a:custGeom>
              <a:avLst/>
              <a:gdLst/>
              <a:ahLst/>
              <a:cxnLst/>
              <a:rect l="0" t="0" r="0" b="0"/>
              <a:pathLst>
                <a:path w="2449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38538" y="0"/>
                  </a:lnTo>
                  <a:lnTo>
                    <a:pt x="84548" y="0"/>
                  </a:lnTo>
                  <a:lnTo>
                    <a:pt x="120043" y="0"/>
                  </a:lnTo>
                  <a:lnTo>
                    <a:pt x="156984" y="0"/>
                  </a:lnTo>
                  <a:lnTo>
                    <a:pt x="192688" y="0"/>
                  </a:lnTo>
                  <a:lnTo>
                    <a:pt x="244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14"/>
            <p:cNvSpPr/>
            <p:nvPr>
              <p:custDataLst>
                <p:tags r:id="rId205"/>
              </p:custDataLst>
            </p:nvPr>
          </p:nvSpPr>
          <p:spPr>
            <a:xfrm>
              <a:off x="2698750" y="2946400"/>
              <a:ext cx="190501" cy="11741"/>
            </a:xfrm>
            <a:custGeom>
              <a:avLst/>
              <a:gdLst/>
              <a:ahLst/>
              <a:cxnLst/>
              <a:rect l="0" t="0" r="0" b="0"/>
              <a:pathLst>
                <a:path w="190501" h="1174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45434" y="11740"/>
                  </a:lnTo>
                  <a:lnTo>
                    <a:pt x="85115" y="9044"/>
                  </a:lnTo>
                  <a:lnTo>
                    <a:pt x="125879" y="7148"/>
                  </a:lnTo>
                  <a:lnTo>
                    <a:pt x="173345" y="214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63"/>
          <p:cNvGrpSpPr/>
          <p:nvPr/>
        </p:nvGrpSpPr>
        <p:grpSpPr>
          <a:xfrm>
            <a:off x="3476429" y="2568379"/>
            <a:ext cx="2160267" cy="949522"/>
            <a:chOff x="3476429" y="2568379"/>
            <a:chExt cx="2160267" cy="949522"/>
          </a:xfrm>
        </p:grpSpPr>
        <p:sp>
          <p:nvSpPr>
            <p:cNvPr id="19" name="SMARTInkShape-2415"/>
            <p:cNvSpPr/>
            <p:nvPr>
              <p:custDataLst>
                <p:tags r:id="rId190"/>
              </p:custDataLst>
            </p:nvPr>
          </p:nvSpPr>
          <p:spPr>
            <a:xfrm>
              <a:off x="3507180" y="2597250"/>
              <a:ext cx="359156" cy="341848"/>
            </a:xfrm>
            <a:custGeom>
              <a:avLst/>
              <a:gdLst/>
              <a:ahLst/>
              <a:cxnLst/>
              <a:rect l="0" t="0" r="0" b="0"/>
              <a:pathLst>
                <a:path w="359156" h="341848">
                  <a:moveTo>
                    <a:pt x="271070" y="12600"/>
                  </a:moveTo>
                  <a:lnTo>
                    <a:pt x="271070" y="12600"/>
                  </a:lnTo>
                  <a:lnTo>
                    <a:pt x="281901" y="2475"/>
                  </a:lnTo>
                  <a:lnTo>
                    <a:pt x="289758" y="0"/>
                  </a:lnTo>
                  <a:lnTo>
                    <a:pt x="290013" y="3301"/>
                  </a:lnTo>
                  <a:lnTo>
                    <a:pt x="279960" y="15807"/>
                  </a:lnTo>
                  <a:lnTo>
                    <a:pt x="243849" y="49646"/>
                  </a:lnTo>
                  <a:lnTo>
                    <a:pt x="205933" y="70143"/>
                  </a:lnTo>
                  <a:lnTo>
                    <a:pt x="159264" y="93071"/>
                  </a:lnTo>
                  <a:lnTo>
                    <a:pt x="126363" y="106926"/>
                  </a:lnTo>
                  <a:lnTo>
                    <a:pt x="82850" y="126626"/>
                  </a:lnTo>
                  <a:lnTo>
                    <a:pt x="41198" y="149396"/>
                  </a:lnTo>
                  <a:lnTo>
                    <a:pt x="40211" y="151069"/>
                  </a:lnTo>
                  <a:lnTo>
                    <a:pt x="40258" y="152890"/>
                  </a:lnTo>
                  <a:lnTo>
                    <a:pt x="40995" y="154811"/>
                  </a:lnTo>
                  <a:lnTo>
                    <a:pt x="55517" y="160883"/>
                  </a:lnTo>
                  <a:lnTo>
                    <a:pt x="95142" y="169256"/>
                  </a:lnTo>
                  <a:lnTo>
                    <a:pt x="135790" y="177705"/>
                  </a:lnTo>
                  <a:lnTo>
                    <a:pt x="178388" y="188284"/>
                  </a:lnTo>
                  <a:lnTo>
                    <a:pt x="198173" y="196750"/>
                  </a:lnTo>
                  <a:lnTo>
                    <a:pt x="201305" y="198867"/>
                  </a:lnTo>
                  <a:lnTo>
                    <a:pt x="203394" y="201689"/>
                  </a:lnTo>
                  <a:lnTo>
                    <a:pt x="205714" y="208588"/>
                  </a:lnTo>
                  <a:lnTo>
                    <a:pt x="204216" y="212403"/>
                  </a:lnTo>
                  <a:lnTo>
                    <a:pt x="196907" y="220405"/>
                  </a:lnTo>
                  <a:lnTo>
                    <a:pt x="153205" y="243130"/>
                  </a:lnTo>
                  <a:lnTo>
                    <a:pt x="108637" y="266981"/>
                  </a:lnTo>
                  <a:lnTo>
                    <a:pt x="61498" y="291370"/>
                  </a:lnTo>
                  <a:lnTo>
                    <a:pt x="16876" y="314922"/>
                  </a:lnTo>
                  <a:lnTo>
                    <a:pt x="0" y="328442"/>
                  </a:lnTo>
                  <a:lnTo>
                    <a:pt x="22204" y="336351"/>
                  </a:lnTo>
                  <a:lnTo>
                    <a:pt x="52278" y="338052"/>
                  </a:lnTo>
                  <a:lnTo>
                    <a:pt x="89162" y="337162"/>
                  </a:lnTo>
                  <a:lnTo>
                    <a:pt x="129074" y="336766"/>
                  </a:lnTo>
                  <a:lnTo>
                    <a:pt x="170331" y="334709"/>
                  </a:lnTo>
                  <a:lnTo>
                    <a:pt x="210774" y="332149"/>
                  </a:lnTo>
                  <a:lnTo>
                    <a:pt x="247565" y="331011"/>
                  </a:lnTo>
                  <a:lnTo>
                    <a:pt x="280849" y="332386"/>
                  </a:lnTo>
                  <a:lnTo>
                    <a:pt x="321710" y="335246"/>
                  </a:lnTo>
                  <a:lnTo>
                    <a:pt x="346046" y="337975"/>
                  </a:lnTo>
                  <a:lnTo>
                    <a:pt x="357219" y="341847"/>
                  </a:lnTo>
                  <a:lnTo>
                    <a:pt x="358136" y="341459"/>
                  </a:lnTo>
                  <a:lnTo>
                    <a:pt x="358748" y="340495"/>
                  </a:lnTo>
                  <a:lnTo>
                    <a:pt x="359155" y="339147"/>
                  </a:lnTo>
                  <a:lnTo>
                    <a:pt x="358015" y="337542"/>
                  </a:lnTo>
                  <a:lnTo>
                    <a:pt x="347270" y="33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416"/>
            <p:cNvSpPr/>
            <p:nvPr>
              <p:custDataLst>
                <p:tags r:id="rId191"/>
              </p:custDataLst>
            </p:nvPr>
          </p:nvSpPr>
          <p:spPr>
            <a:xfrm>
              <a:off x="4032250" y="2641751"/>
              <a:ext cx="222251" cy="12550"/>
            </a:xfrm>
            <a:custGeom>
              <a:avLst/>
              <a:gdLst/>
              <a:ahLst/>
              <a:cxnLst/>
              <a:rect l="0" t="0" r="0" b="0"/>
              <a:pathLst>
                <a:path w="222251" h="12550">
                  <a:moveTo>
                    <a:pt x="0" y="12549"/>
                  </a:moveTo>
                  <a:lnTo>
                    <a:pt x="0" y="12549"/>
                  </a:lnTo>
                  <a:lnTo>
                    <a:pt x="39232" y="10667"/>
                  </a:lnTo>
                  <a:lnTo>
                    <a:pt x="82179" y="5642"/>
                  </a:lnTo>
                  <a:lnTo>
                    <a:pt x="115546" y="2424"/>
                  </a:lnTo>
                  <a:lnTo>
                    <a:pt x="160687" y="612"/>
                  </a:lnTo>
                  <a:lnTo>
                    <a:pt x="202616" y="0"/>
                  </a:lnTo>
                  <a:lnTo>
                    <a:pt x="213523" y="622"/>
                  </a:lnTo>
                  <a:lnTo>
                    <a:pt x="216433" y="1775"/>
                  </a:lnTo>
                  <a:lnTo>
                    <a:pt x="222250" y="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417"/>
            <p:cNvSpPr/>
            <p:nvPr>
              <p:custDataLst>
                <p:tags r:id="rId192"/>
              </p:custDataLst>
            </p:nvPr>
          </p:nvSpPr>
          <p:spPr>
            <a:xfrm>
              <a:off x="3969633" y="2876550"/>
              <a:ext cx="243485" cy="31751"/>
            </a:xfrm>
            <a:custGeom>
              <a:avLst/>
              <a:gdLst/>
              <a:ahLst/>
              <a:cxnLst/>
              <a:rect l="0" t="0" r="0" b="0"/>
              <a:pathLst>
                <a:path w="243485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11" y="25988"/>
                  </a:lnTo>
                  <a:lnTo>
                    <a:pt x="38485" y="25423"/>
                  </a:lnTo>
                  <a:lnTo>
                    <a:pt x="77966" y="22035"/>
                  </a:lnTo>
                  <a:lnTo>
                    <a:pt x="125412" y="16564"/>
                  </a:lnTo>
                  <a:lnTo>
                    <a:pt x="171848" y="10474"/>
                  </a:lnTo>
                  <a:lnTo>
                    <a:pt x="210144" y="7572"/>
                  </a:lnTo>
                  <a:lnTo>
                    <a:pt x="242902" y="6457"/>
                  </a:lnTo>
                  <a:lnTo>
                    <a:pt x="243484" y="5716"/>
                  </a:lnTo>
                  <a:lnTo>
                    <a:pt x="243167" y="4516"/>
                  </a:lnTo>
                  <a:lnTo>
                    <a:pt x="240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18"/>
            <p:cNvSpPr/>
            <p:nvPr>
              <p:custDataLst>
                <p:tags r:id="rId193"/>
              </p:custDataLst>
            </p:nvPr>
          </p:nvSpPr>
          <p:spPr>
            <a:xfrm>
              <a:off x="4329892" y="2604043"/>
              <a:ext cx="153209" cy="302393"/>
            </a:xfrm>
            <a:custGeom>
              <a:avLst/>
              <a:gdLst/>
              <a:ahLst/>
              <a:cxnLst/>
              <a:rect l="0" t="0" r="0" b="0"/>
              <a:pathLst>
                <a:path w="153209" h="302393">
                  <a:moveTo>
                    <a:pt x="134158" y="18507"/>
                  </a:moveTo>
                  <a:lnTo>
                    <a:pt x="134158" y="18507"/>
                  </a:lnTo>
                  <a:lnTo>
                    <a:pt x="134158" y="9669"/>
                  </a:lnTo>
                  <a:lnTo>
                    <a:pt x="132276" y="5642"/>
                  </a:lnTo>
                  <a:lnTo>
                    <a:pt x="130787" y="3580"/>
                  </a:lnTo>
                  <a:lnTo>
                    <a:pt x="127250" y="1289"/>
                  </a:lnTo>
                  <a:lnTo>
                    <a:pt x="119411" y="0"/>
                  </a:lnTo>
                  <a:lnTo>
                    <a:pt x="104388" y="1499"/>
                  </a:lnTo>
                  <a:lnTo>
                    <a:pt x="97378" y="2935"/>
                  </a:lnTo>
                  <a:lnTo>
                    <a:pt x="74028" y="18440"/>
                  </a:lnTo>
                  <a:lnTo>
                    <a:pt x="36490" y="60514"/>
                  </a:lnTo>
                  <a:lnTo>
                    <a:pt x="11929" y="107702"/>
                  </a:lnTo>
                  <a:lnTo>
                    <a:pt x="2694" y="148225"/>
                  </a:lnTo>
                  <a:lnTo>
                    <a:pt x="0" y="188343"/>
                  </a:lnTo>
                  <a:lnTo>
                    <a:pt x="1860" y="225223"/>
                  </a:lnTo>
                  <a:lnTo>
                    <a:pt x="7390" y="255725"/>
                  </a:lnTo>
                  <a:lnTo>
                    <a:pt x="20196" y="277749"/>
                  </a:lnTo>
                  <a:lnTo>
                    <a:pt x="38353" y="293181"/>
                  </a:lnTo>
                  <a:lnTo>
                    <a:pt x="60533" y="302392"/>
                  </a:lnTo>
                  <a:lnTo>
                    <a:pt x="84503" y="301311"/>
                  </a:lnTo>
                  <a:lnTo>
                    <a:pt x="131013" y="286742"/>
                  </a:lnTo>
                  <a:lnTo>
                    <a:pt x="153208" y="278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19"/>
            <p:cNvSpPr/>
            <p:nvPr>
              <p:custDataLst>
                <p:tags r:id="rId194"/>
              </p:custDataLst>
            </p:nvPr>
          </p:nvSpPr>
          <p:spPr>
            <a:xfrm>
              <a:off x="4546600" y="2647950"/>
              <a:ext cx="139701" cy="216570"/>
            </a:xfrm>
            <a:custGeom>
              <a:avLst/>
              <a:gdLst/>
              <a:ahLst/>
              <a:cxnLst/>
              <a:rect l="0" t="0" r="0" b="0"/>
              <a:pathLst>
                <a:path w="139701" h="216570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6628" y="42376"/>
                  </a:lnTo>
                  <a:lnTo>
                    <a:pt x="42247" y="89745"/>
                  </a:lnTo>
                  <a:lnTo>
                    <a:pt x="66218" y="130621"/>
                  </a:lnTo>
                  <a:lnTo>
                    <a:pt x="98896" y="177836"/>
                  </a:lnTo>
                  <a:lnTo>
                    <a:pt x="124585" y="209426"/>
                  </a:lnTo>
                  <a:lnTo>
                    <a:pt x="132982" y="215845"/>
                  </a:lnTo>
                  <a:lnTo>
                    <a:pt x="135221" y="216569"/>
                  </a:lnTo>
                  <a:lnTo>
                    <a:pt x="139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420"/>
            <p:cNvSpPr/>
            <p:nvPr>
              <p:custDataLst>
                <p:tags r:id="rId195"/>
              </p:custDataLst>
            </p:nvPr>
          </p:nvSpPr>
          <p:spPr>
            <a:xfrm>
              <a:off x="4508500" y="2622550"/>
              <a:ext cx="184151" cy="279401"/>
            </a:xfrm>
            <a:custGeom>
              <a:avLst/>
              <a:gdLst/>
              <a:ahLst/>
              <a:cxnLst/>
              <a:rect l="0" t="0" r="0" b="0"/>
              <a:pathLst>
                <a:path w="184151" h="279401">
                  <a:moveTo>
                    <a:pt x="184150" y="0"/>
                  </a:moveTo>
                  <a:lnTo>
                    <a:pt x="184150" y="0"/>
                  </a:lnTo>
                  <a:lnTo>
                    <a:pt x="177408" y="3371"/>
                  </a:lnTo>
                  <a:lnTo>
                    <a:pt x="147554" y="39345"/>
                  </a:lnTo>
                  <a:lnTo>
                    <a:pt x="124075" y="78843"/>
                  </a:lnTo>
                  <a:lnTo>
                    <a:pt x="105709" y="113828"/>
                  </a:lnTo>
                  <a:lnTo>
                    <a:pt x="85082" y="152190"/>
                  </a:lnTo>
                  <a:lnTo>
                    <a:pt x="61803" y="190407"/>
                  </a:lnTo>
                  <a:lnTo>
                    <a:pt x="31639" y="23750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421"/>
            <p:cNvSpPr/>
            <p:nvPr>
              <p:custDataLst>
                <p:tags r:id="rId196"/>
              </p:custDataLst>
            </p:nvPr>
          </p:nvSpPr>
          <p:spPr>
            <a:xfrm>
              <a:off x="4762500" y="28384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5679" y="24418"/>
                  </a:lnTo>
                  <a:lnTo>
                    <a:pt x="1222" y="703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22"/>
            <p:cNvSpPr/>
            <p:nvPr>
              <p:custDataLst>
                <p:tags r:id="rId197"/>
              </p:custDataLst>
            </p:nvPr>
          </p:nvSpPr>
          <p:spPr>
            <a:xfrm>
              <a:off x="4737100" y="2724150"/>
              <a:ext cx="30194" cy="48257"/>
            </a:xfrm>
            <a:custGeom>
              <a:avLst/>
              <a:gdLst/>
              <a:ahLst/>
              <a:cxnLst/>
              <a:rect l="0" t="0" r="0" b="0"/>
              <a:pathLst>
                <a:path w="30194" h="48257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13191" y="3371"/>
                  </a:lnTo>
                  <a:lnTo>
                    <a:pt x="7508" y="10670"/>
                  </a:lnTo>
                  <a:lnTo>
                    <a:pt x="3337" y="20264"/>
                  </a:lnTo>
                  <a:lnTo>
                    <a:pt x="439" y="42214"/>
                  </a:lnTo>
                  <a:lnTo>
                    <a:pt x="1704" y="45076"/>
                  </a:lnTo>
                  <a:lnTo>
                    <a:pt x="3958" y="46984"/>
                  </a:lnTo>
                  <a:lnTo>
                    <a:pt x="6872" y="48256"/>
                  </a:lnTo>
                  <a:lnTo>
                    <a:pt x="13873" y="47788"/>
                  </a:lnTo>
                  <a:lnTo>
                    <a:pt x="20982" y="45228"/>
                  </a:lnTo>
                  <a:lnTo>
                    <a:pt x="26494" y="41738"/>
                  </a:lnTo>
                  <a:lnTo>
                    <a:pt x="29414" y="34072"/>
                  </a:lnTo>
                  <a:lnTo>
                    <a:pt x="30193" y="29065"/>
                  </a:lnTo>
                  <a:lnTo>
                    <a:pt x="29301" y="24315"/>
                  </a:lnTo>
                  <a:lnTo>
                    <a:pt x="24547" y="15275"/>
                  </a:lnTo>
                  <a:lnTo>
                    <a:pt x="15848" y="84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23"/>
            <p:cNvSpPr/>
            <p:nvPr>
              <p:custDataLst>
                <p:tags r:id="rId198"/>
              </p:custDataLst>
            </p:nvPr>
          </p:nvSpPr>
          <p:spPr>
            <a:xfrm>
              <a:off x="4991100" y="273050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0"/>
                  </a:moveTo>
                  <a:lnTo>
                    <a:pt x="0" y="0"/>
                  </a:lnTo>
                  <a:lnTo>
                    <a:pt x="39693" y="0"/>
                  </a:lnTo>
                  <a:lnTo>
                    <a:pt x="86785" y="0"/>
                  </a:lnTo>
                  <a:lnTo>
                    <a:pt x="122532" y="0"/>
                  </a:lnTo>
                  <a:lnTo>
                    <a:pt x="155823" y="1881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24"/>
            <p:cNvSpPr/>
            <p:nvPr>
              <p:custDataLst>
                <p:tags r:id="rId199"/>
              </p:custDataLst>
            </p:nvPr>
          </p:nvSpPr>
          <p:spPr>
            <a:xfrm>
              <a:off x="4972050" y="2806700"/>
              <a:ext cx="222251" cy="21200"/>
            </a:xfrm>
            <a:custGeom>
              <a:avLst/>
              <a:gdLst/>
              <a:ahLst/>
              <a:cxnLst/>
              <a:rect l="0" t="0" r="0" b="0"/>
              <a:pathLst>
                <a:path w="222251" h="21200">
                  <a:moveTo>
                    <a:pt x="0" y="0"/>
                  </a:moveTo>
                  <a:lnTo>
                    <a:pt x="0" y="0"/>
                  </a:lnTo>
                  <a:lnTo>
                    <a:pt x="19459" y="6907"/>
                  </a:lnTo>
                  <a:lnTo>
                    <a:pt x="63110" y="14927"/>
                  </a:lnTo>
                  <a:lnTo>
                    <a:pt x="108226" y="21199"/>
                  </a:lnTo>
                  <a:lnTo>
                    <a:pt x="150600" y="20784"/>
                  </a:lnTo>
                  <a:lnTo>
                    <a:pt x="192000" y="19393"/>
                  </a:lnTo>
                  <a:lnTo>
                    <a:pt x="222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25"/>
            <p:cNvSpPr/>
            <p:nvPr>
              <p:custDataLst>
                <p:tags r:id="rId200"/>
              </p:custDataLst>
            </p:nvPr>
          </p:nvSpPr>
          <p:spPr>
            <a:xfrm>
              <a:off x="5299311" y="2642483"/>
              <a:ext cx="204734" cy="176158"/>
            </a:xfrm>
            <a:custGeom>
              <a:avLst/>
              <a:gdLst/>
              <a:ahLst/>
              <a:cxnLst/>
              <a:rect l="0" t="0" r="0" b="0"/>
              <a:pathLst>
                <a:path w="204734" h="176158">
                  <a:moveTo>
                    <a:pt x="187089" y="5467"/>
                  </a:moveTo>
                  <a:lnTo>
                    <a:pt x="187089" y="5467"/>
                  </a:lnTo>
                  <a:lnTo>
                    <a:pt x="199022" y="441"/>
                  </a:lnTo>
                  <a:lnTo>
                    <a:pt x="201394" y="0"/>
                  </a:lnTo>
                  <a:lnTo>
                    <a:pt x="202976" y="411"/>
                  </a:lnTo>
                  <a:lnTo>
                    <a:pt x="204030" y="1391"/>
                  </a:lnTo>
                  <a:lnTo>
                    <a:pt x="204733" y="2749"/>
                  </a:lnTo>
                  <a:lnTo>
                    <a:pt x="198981" y="14775"/>
                  </a:lnTo>
                  <a:lnTo>
                    <a:pt x="171565" y="61535"/>
                  </a:lnTo>
                  <a:lnTo>
                    <a:pt x="144389" y="100396"/>
                  </a:lnTo>
                  <a:lnTo>
                    <a:pt x="107645" y="136841"/>
                  </a:lnTo>
                  <a:lnTo>
                    <a:pt x="69240" y="164337"/>
                  </a:lnTo>
                  <a:lnTo>
                    <a:pt x="47222" y="174148"/>
                  </a:lnTo>
                  <a:lnTo>
                    <a:pt x="28030" y="176157"/>
                  </a:lnTo>
                  <a:lnTo>
                    <a:pt x="20372" y="174293"/>
                  </a:lnTo>
                  <a:lnTo>
                    <a:pt x="8100" y="166579"/>
                  </a:lnTo>
                  <a:lnTo>
                    <a:pt x="1705" y="154213"/>
                  </a:lnTo>
                  <a:lnTo>
                    <a:pt x="0" y="146964"/>
                  </a:lnTo>
                  <a:lnTo>
                    <a:pt x="979" y="140015"/>
                  </a:lnTo>
                  <a:lnTo>
                    <a:pt x="7713" y="126649"/>
                  </a:lnTo>
                  <a:lnTo>
                    <a:pt x="26774" y="110596"/>
                  </a:lnTo>
                  <a:lnTo>
                    <a:pt x="53667" y="100273"/>
                  </a:lnTo>
                  <a:lnTo>
                    <a:pt x="80607" y="99488"/>
                  </a:lnTo>
                  <a:lnTo>
                    <a:pt x="106464" y="110466"/>
                  </a:lnTo>
                  <a:lnTo>
                    <a:pt x="150010" y="146646"/>
                  </a:lnTo>
                  <a:lnTo>
                    <a:pt x="165941" y="160328"/>
                  </a:lnTo>
                  <a:lnTo>
                    <a:pt x="173767" y="163065"/>
                  </a:lnTo>
                  <a:lnTo>
                    <a:pt x="180739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26"/>
            <p:cNvSpPr/>
            <p:nvPr>
              <p:custDataLst>
                <p:tags r:id="rId201"/>
              </p:custDataLst>
            </p:nvPr>
          </p:nvSpPr>
          <p:spPr>
            <a:xfrm>
              <a:off x="5518150" y="2568379"/>
              <a:ext cx="118546" cy="336656"/>
            </a:xfrm>
            <a:custGeom>
              <a:avLst/>
              <a:gdLst/>
              <a:ahLst/>
              <a:cxnLst/>
              <a:rect l="0" t="0" r="0" b="0"/>
              <a:pathLst>
                <a:path w="118546" h="336656">
                  <a:moveTo>
                    <a:pt x="95250" y="3371"/>
                  </a:moveTo>
                  <a:lnTo>
                    <a:pt x="95250" y="3371"/>
                  </a:lnTo>
                  <a:lnTo>
                    <a:pt x="95250" y="0"/>
                  </a:lnTo>
                  <a:lnTo>
                    <a:pt x="95955" y="418"/>
                  </a:lnTo>
                  <a:lnTo>
                    <a:pt x="98621" y="4646"/>
                  </a:lnTo>
                  <a:lnTo>
                    <a:pt x="109997" y="51116"/>
                  </a:lnTo>
                  <a:lnTo>
                    <a:pt x="115915" y="84563"/>
                  </a:lnTo>
                  <a:lnTo>
                    <a:pt x="118545" y="122947"/>
                  </a:lnTo>
                  <a:lnTo>
                    <a:pt x="114071" y="165407"/>
                  </a:lnTo>
                  <a:lnTo>
                    <a:pt x="104320" y="210148"/>
                  </a:lnTo>
                  <a:lnTo>
                    <a:pt x="90580" y="255903"/>
                  </a:lnTo>
                  <a:lnTo>
                    <a:pt x="75065" y="292702"/>
                  </a:lnTo>
                  <a:lnTo>
                    <a:pt x="59468" y="319640"/>
                  </a:lnTo>
                  <a:lnTo>
                    <a:pt x="45480" y="333965"/>
                  </a:lnTo>
                  <a:lnTo>
                    <a:pt x="37375" y="336655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27"/>
            <p:cNvSpPr/>
            <p:nvPr>
              <p:custDataLst>
                <p:tags r:id="rId202"/>
              </p:custDataLst>
            </p:nvPr>
          </p:nvSpPr>
          <p:spPr>
            <a:xfrm>
              <a:off x="3476429" y="3022600"/>
              <a:ext cx="1921072" cy="133351"/>
            </a:xfrm>
            <a:custGeom>
              <a:avLst/>
              <a:gdLst/>
              <a:ahLst/>
              <a:cxnLst/>
              <a:rect l="0" t="0" r="0" b="0"/>
              <a:pathLst>
                <a:path w="1921072" h="133351">
                  <a:moveTo>
                    <a:pt x="3371" y="133350"/>
                  </a:moveTo>
                  <a:lnTo>
                    <a:pt x="3371" y="133350"/>
                  </a:lnTo>
                  <a:lnTo>
                    <a:pt x="0" y="129979"/>
                  </a:lnTo>
                  <a:lnTo>
                    <a:pt x="1123" y="129692"/>
                  </a:lnTo>
                  <a:lnTo>
                    <a:pt x="44023" y="132729"/>
                  </a:lnTo>
                  <a:lnTo>
                    <a:pt x="90347" y="131192"/>
                  </a:lnTo>
                  <a:lnTo>
                    <a:pt x="118505" y="129795"/>
                  </a:lnTo>
                  <a:lnTo>
                    <a:pt x="153505" y="128157"/>
                  </a:lnTo>
                  <a:lnTo>
                    <a:pt x="193066" y="126360"/>
                  </a:lnTo>
                  <a:lnTo>
                    <a:pt x="235668" y="124457"/>
                  </a:lnTo>
                  <a:lnTo>
                    <a:pt x="285235" y="121776"/>
                  </a:lnTo>
                  <a:lnTo>
                    <a:pt x="339447" y="118579"/>
                  </a:lnTo>
                  <a:lnTo>
                    <a:pt x="396756" y="115036"/>
                  </a:lnTo>
                  <a:lnTo>
                    <a:pt x="458244" y="110557"/>
                  </a:lnTo>
                  <a:lnTo>
                    <a:pt x="522520" y="105455"/>
                  </a:lnTo>
                  <a:lnTo>
                    <a:pt x="588653" y="99937"/>
                  </a:lnTo>
                  <a:lnTo>
                    <a:pt x="658848" y="94847"/>
                  </a:lnTo>
                  <a:lnTo>
                    <a:pt x="731750" y="90042"/>
                  </a:lnTo>
                  <a:lnTo>
                    <a:pt x="806457" y="85428"/>
                  </a:lnTo>
                  <a:lnTo>
                    <a:pt x="883778" y="80235"/>
                  </a:lnTo>
                  <a:lnTo>
                    <a:pt x="962843" y="74657"/>
                  </a:lnTo>
                  <a:lnTo>
                    <a:pt x="1043068" y="68821"/>
                  </a:lnTo>
                  <a:lnTo>
                    <a:pt x="1122658" y="62814"/>
                  </a:lnTo>
                  <a:lnTo>
                    <a:pt x="1201824" y="56693"/>
                  </a:lnTo>
                  <a:lnTo>
                    <a:pt x="1280706" y="50495"/>
                  </a:lnTo>
                  <a:lnTo>
                    <a:pt x="1355167" y="44953"/>
                  </a:lnTo>
                  <a:lnTo>
                    <a:pt x="1426679" y="39846"/>
                  </a:lnTo>
                  <a:lnTo>
                    <a:pt x="1496227" y="35031"/>
                  </a:lnTo>
                  <a:lnTo>
                    <a:pt x="1558819" y="30409"/>
                  </a:lnTo>
                  <a:lnTo>
                    <a:pt x="1616775" y="25917"/>
                  </a:lnTo>
                  <a:lnTo>
                    <a:pt x="1671640" y="21512"/>
                  </a:lnTo>
                  <a:lnTo>
                    <a:pt x="1719506" y="17869"/>
                  </a:lnTo>
                  <a:lnTo>
                    <a:pt x="1762705" y="14735"/>
                  </a:lnTo>
                  <a:lnTo>
                    <a:pt x="1802794" y="11940"/>
                  </a:lnTo>
                  <a:lnTo>
                    <a:pt x="1833753" y="9371"/>
                  </a:lnTo>
                  <a:lnTo>
                    <a:pt x="1879441" y="4635"/>
                  </a:lnTo>
                  <a:lnTo>
                    <a:pt x="1921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28"/>
            <p:cNvSpPr/>
            <p:nvPr>
              <p:custDataLst>
                <p:tags r:id="rId203"/>
              </p:custDataLst>
            </p:nvPr>
          </p:nvSpPr>
          <p:spPr>
            <a:xfrm>
              <a:off x="4324350" y="3324160"/>
              <a:ext cx="130782" cy="193741"/>
            </a:xfrm>
            <a:custGeom>
              <a:avLst/>
              <a:gdLst/>
              <a:ahLst/>
              <a:cxnLst/>
              <a:rect l="0" t="0" r="0" b="0"/>
              <a:pathLst>
                <a:path w="130782" h="193741">
                  <a:moveTo>
                    <a:pt x="0" y="22290"/>
                  </a:moveTo>
                  <a:lnTo>
                    <a:pt x="0" y="22290"/>
                  </a:lnTo>
                  <a:lnTo>
                    <a:pt x="0" y="10113"/>
                  </a:lnTo>
                  <a:lnTo>
                    <a:pt x="4364" y="47197"/>
                  </a:lnTo>
                  <a:lnTo>
                    <a:pt x="5958" y="91415"/>
                  </a:lnTo>
                  <a:lnTo>
                    <a:pt x="2901" y="134330"/>
                  </a:lnTo>
                  <a:lnTo>
                    <a:pt x="1279" y="160159"/>
                  </a:lnTo>
                  <a:lnTo>
                    <a:pt x="2264" y="162886"/>
                  </a:lnTo>
                  <a:lnTo>
                    <a:pt x="3625" y="164704"/>
                  </a:lnTo>
                  <a:lnTo>
                    <a:pt x="4533" y="164505"/>
                  </a:lnTo>
                  <a:lnTo>
                    <a:pt x="5543" y="160520"/>
                  </a:lnTo>
                  <a:lnTo>
                    <a:pt x="10006" y="119864"/>
                  </a:lnTo>
                  <a:lnTo>
                    <a:pt x="18252" y="80834"/>
                  </a:lnTo>
                  <a:lnTo>
                    <a:pt x="24340" y="52543"/>
                  </a:lnTo>
                  <a:lnTo>
                    <a:pt x="39667" y="22160"/>
                  </a:lnTo>
                  <a:lnTo>
                    <a:pt x="51496" y="9062"/>
                  </a:lnTo>
                  <a:lnTo>
                    <a:pt x="63809" y="2300"/>
                  </a:lnTo>
                  <a:lnTo>
                    <a:pt x="75632" y="0"/>
                  </a:lnTo>
                  <a:lnTo>
                    <a:pt x="85590" y="1329"/>
                  </a:lnTo>
                  <a:lnTo>
                    <a:pt x="96601" y="9917"/>
                  </a:lnTo>
                  <a:lnTo>
                    <a:pt x="107845" y="24552"/>
                  </a:lnTo>
                  <a:lnTo>
                    <a:pt x="124680" y="70322"/>
                  </a:lnTo>
                  <a:lnTo>
                    <a:pt x="130781" y="108488"/>
                  </a:lnTo>
                  <a:lnTo>
                    <a:pt x="129471" y="152989"/>
                  </a:lnTo>
                  <a:lnTo>
                    <a:pt x="127000" y="193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2429"/>
          <p:cNvSpPr/>
          <p:nvPr>
            <p:custDataLst>
              <p:tags r:id="rId1"/>
            </p:custDataLst>
          </p:nvPr>
        </p:nvSpPr>
        <p:spPr>
          <a:xfrm>
            <a:off x="4153270" y="2635250"/>
            <a:ext cx="28141" cy="232973"/>
          </a:xfrm>
          <a:custGeom>
            <a:avLst/>
            <a:gdLst/>
            <a:ahLst/>
            <a:cxnLst/>
            <a:rect l="0" t="0" r="0" b="0"/>
            <a:pathLst>
              <a:path w="28141" h="232973">
                <a:moveTo>
                  <a:pt x="18680" y="0"/>
                </a:moveTo>
                <a:lnTo>
                  <a:pt x="18680" y="0"/>
                </a:lnTo>
                <a:lnTo>
                  <a:pt x="18680" y="3371"/>
                </a:lnTo>
                <a:lnTo>
                  <a:pt x="20561" y="6907"/>
                </a:lnTo>
                <a:lnTo>
                  <a:pt x="22051" y="8838"/>
                </a:lnTo>
                <a:lnTo>
                  <a:pt x="28140" y="45618"/>
                </a:lnTo>
                <a:lnTo>
                  <a:pt x="25670" y="91796"/>
                </a:lnTo>
                <a:lnTo>
                  <a:pt x="20359" y="135462"/>
                </a:lnTo>
                <a:lnTo>
                  <a:pt x="12244" y="182895"/>
                </a:lnTo>
                <a:lnTo>
                  <a:pt x="463" y="230499"/>
                </a:lnTo>
                <a:lnTo>
                  <a:pt x="0" y="232972"/>
                </a:lnTo>
                <a:lnTo>
                  <a:pt x="582" y="232926"/>
                </a:lnTo>
                <a:lnTo>
                  <a:pt x="5980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465"/>
          <p:cNvGrpSpPr/>
          <p:nvPr/>
        </p:nvGrpSpPr>
        <p:grpSpPr>
          <a:xfrm>
            <a:off x="1683011" y="4084848"/>
            <a:ext cx="1550821" cy="519831"/>
            <a:chOff x="1683011" y="4084848"/>
            <a:chExt cx="1550821" cy="519831"/>
          </a:xfrm>
        </p:grpSpPr>
        <p:sp>
          <p:nvSpPr>
            <p:cNvPr id="35" name="SMARTInkShape-2430"/>
            <p:cNvSpPr/>
            <p:nvPr>
              <p:custDataLst>
                <p:tags r:id="rId178"/>
              </p:custDataLst>
            </p:nvPr>
          </p:nvSpPr>
          <p:spPr>
            <a:xfrm>
              <a:off x="1683011" y="4165600"/>
              <a:ext cx="158490" cy="313507"/>
            </a:xfrm>
            <a:custGeom>
              <a:avLst/>
              <a:gdLst/>
              <a:ahLst/>
              <a:cxnLst/>
              <a:rect l="0" t="0" r="0" b="0"/>
              <a:pathLst>
                <a:path w="158490" h="313507">
                  <a:moveTo>
                    <a:pt x="6089" y="69850"/>
                  </a:moveTo>
                  <a:lnTo>
                    <a:pt x="6089" y="69850"/>
                  </a:lnTo>
                  <a:lnTo>
                    <a:pt x="1063" y="57917"/>
                  </a:lnTo>
                  <a:lnTo>
                    <a:pt x="0" y="52205"/>
                  </a:lnTo>
                  <a:lnTo>
                    <a:pt x="11971" y="78713"/>
                  </a:lnTo>
                  <a:lnTo>
                    <a:pt x="26882" y="120689"/>
                  </a:lnTo>
                  <a:lnTo>
                    <a:pt x="38614" y="155239"/>
                  </a:lnTo>
                  <a:lnTo>
                    <a:pt x="50883" y="191762"/>
                  </a:lnTo>
                  <a:lnTo>
                    <a:pt x="63392" y="229161"/>
                  </a:lnTo>
                  <a:lnTo>
                    <a:pt x="78963" y="272432"/>
                  </a:lnTo>
                  <a:lnTo>
                    <a:pt x="91797" y="306403"/>
                  </a:lnTo>
                  <a:lnTo>
                    <a:pt x="96628" y="312568"/>
                  </a:lnTo>
                  <a:lnTo>
                    <a:pt x="98198" y="313506"/>
                  </a:lnTo>
                  <a:lnTo>
                    <a:pt x="99245" y="313426"/>
                  </a:lnTo>
                  <a:lnTo>
                    <a:pt x="99943" y="312667"/>
                  </a:lnTo>
                  <a:lnTo>
                    <a:pt x="108063" y="274312"/>
                  </a:lnTo>
                  <a:lnTo>
                    <a:pt x="112794" y="238334"/>
                  </a:lnTo>
                  <a:lnTo>
                    <a:pt x="116031" y="213922"/>
                  </a:lnTo>
                  <a:lnTo>
                    <a:pt x="119600" y="187065"/>
                  </a:lnTo>
                  <a:lnTo>
                    <a:pt x="123391" y="158576"/>
                  </a:lnTo>
                  <a:lnTo>
                    <a:pt x="127329" y="129001"/>
                  </a:lnTo>
                  <a:lnTo>
                    <a:pt x="131366" y="98700"/>
                  </a:lnTo>
                  <a:lnTo>
                    <a:pt x="137732" y="53745"/>
                  </a:lnTo>
                  <a:lnTo>
                    <a:pt x="145283" y="15924"/>
                  </a:lnTo>
                  <a:lnTo>
                    <a:pt x="151737" y="932"/>
                  </a:lnTo>
                  <a:lnTo>
                    <a:pt x="153842" y="414"/>
                  </a:lnTo>
                  <a:lnTo>
                    <a:pt x="158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431"/>
            <p:cNvSpPr/>
            <p:nvPr>
              <p:custDataLst>
                <p:tags r:id="rId179"/>
              </p:custDataLst>
            </p:nvPr>
          </p:nvSpPr>
          <p:spPr>
            <a:xfrm>
              <a:off x="1897294" y="4310372"/>
              <a:ext cx="109307" cy="138656"/>
            </a:xfrm>
            <a:custGeom>
              <a:avLst/>
              <a:gdLst/>
              <a:ahLst/>
              <a:cxnLst/>
              <a:rect l="0" t="0" r="0" b="0"/>
              <a:pathLst>
                <a:path w="109307" h="138656">
                  <a:moveTo>
                    <a:pt x="64856" y="58428"/>
                  </a:moveTo>
                  <a:lnTo>
                    <a:pt x="64856" y="58428"/>
                  </a:lnTo>
                  <a:lnTo>
                    <a:pt x="64150" y="43925"/>
                  </a:lnTo>
                  <a:lnTo>
                    <a:pt x="56018" y="22486"/>
                  </a:lnTo>
                  <a:lnTo>
                    <a:pt x="46558" y="9757"/>
                  </a:lnTo>
                  <a:lnTo>
                    <a:pt x="34818" y="420"/>
                  </a:lnTo>
                  <a:lnTo>
                    <a:pt x="30720" y="0"/>
                  </a:lnTo>
                  <a:lnTo>
                    <a:pt x="22403" y="3297"/>
                  </a:lnTo>
                  <a:lnTo>
                    <a:pt x="9787" y="19828"/>
                  </a:lnTo>
                  <a:lnTo>
                    <a:pt x="483" y="52714"/>
                  </a:lnTo>
                  <a:lnTo>
                    <a:pt x="0" y="90366"/>
                  </a:lnTo>
                  <a:lnTo>
                    <a:pt x="6704" y="133137"/>
                  </a:lnTo>
                  <a:lnTo>
                    <a:pt x="8449" y="135751"/>
                  </a:lnTo>
                  <a:lnTo>
                    <a:pt x="11024" y="137493"/>
                  </a:lnTo>
                  <a:lnTo>
                    <a:pt x="14151" y="138655"/>
                  </a:lnTo>
                  <a:lnTo>
                    <a:pt x="17647" y="137312"/>
                  </a:lnTo>
                  <a:lnTo>
                    <a:pt x="25294" y="130177"/>
                  </a:lnTo>
                  <a:lnTo>
                    <a:pt x="46726" y="85203"/>
                  </a:lnTo>
                  <a:lnTo>
                    <a:pt x="51789" y="65180"/>
                  </a:lnTo>
                  <a:lnTo>
                    <a:pt x="53322" y="62930"/>
                  </a:lnTo>
                  <a:lnTo>
                    <a:pt x="55050" y="61429"/>
                  </a:lnTo>
                  <a:lnTo>
                    <a:pt x="57613" y="62546"/>
                  </a:lnTo>
                  <a:lnTo>
                    <a:pt x="64224" y="69430"/>
                  </a:lnTo>
                  <a:lnTo>
                    <a:pt x="95732" y="113878"/>
                  </a:lnTo>
                  <a:lnTo>
                    <a:pt x="109306" y="128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32"/>
            <p:cNvSpPr/>
            <p:nvPr>
              <p:custDataLst>
                <p:tags r:id="rId180"/>
              </p:custDataLst>
            </p:nvPr>
          </p:nvSpPr>
          <p:spPr>
            <a:xfrm>
              <a:off x="2039233" y="4286250"/>
              <a:ext cx="107068" cy="148534"/>
            </a:xfrm>
            <a:custGeom>
              <a:avLst/>
              <a:gdLst/>
              <a:ahLst/>
              <a:cxnLst/>
              <a:rect l="0" t="0" r="0" b="0"/>
              <a:pathLst>
                <a:path w="107068" h="148534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6815" y="23536"/>
                  </a:lnTo>
                  <a:lnTo>
                    <a:pt x="62538" y="53803"/>
                  </a:lnTo>
                  <a:lnTo>
                    <a:pt x="74901" y="81950"/>
                  </a:lnTo>
                  <a:lnTo>
                    <a:pt x="76291" y="112633"/>
                  </a:lnTo>
                  <a:lnTo>
                    <a:pt x="68864" y="137324"/>
                  </a:lnTo>
                  <a:lnTo>
                    <a:pt x="64665" y="142349"/>
                  </a:lnTo>
                  <a:lnTo>
                    <a:pt x="54355" y="147933"/>
                  </a:lnTo>
                  <a:lnTo>
                    <a:pt x="42717" y="148533"/>
                  </a:lnTo>
                  <a:lnTo>
                    <a:pt x="36650" y="147705"/>
                  </a:lnTo>
                  <a:lnTo>
                    <a:pt x="24265" y="141141"/>
                  </a:lnTo>
                  <a:lnTo>
                    <a:pt x="17999" y="136427"/>
                  </a:lnTo>
                  <a:lnTo>
                    <a:pt x="15233" y="128346"/>
                  </a:lnTo>
                  <a:lnTo>
                    <a:pt x="15922" y="106196"/>
                  </a:lnTo>
                  <a:lnTo>
                    <a:pt x="34357" y="69330"/>
                  </a:lnTo>
                  <a:lnTo>
                    <a:pt x="71485" y="30498"/>
                  </a:lnTo>
                  <a:lnTo>
                    <a:pt x="1070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33"/>
            <p:cNvSpPr/>
            <p:nvPr>
              <p:custDataLst>
                <p:tags r:id="rId181"/>
              </p:custDataLst>
            </p:nvPr>
          </p:nvSpPr>
          <p:spPr>
            <a:xfrm>
              <a:off x="2285046" y="4136081"/>
              <a:ext cx="140655" cy="397820"/>
            </a:xfrm>
            <a:custGeom>
              <a:avLst/>
              <a:gdLst/>
              <a:ahLst/>
              <a:cxnLst/>
              <a:rect l="0" t="0" r="0" b="0"/>
              <a:pathLst>
                <a:path w="140655" h="397820">
                  <a:moveTo>
                    <a:pt x="140654" y="23169"/>
                  </a:moveTo>
                  <a:lnTo>
                    <a:pt x="140654" y="23169"/>
                  </a:lnTo>
                  <a:lnTo>
                    <a:pt x="137283" y="16427"/>
                  </a:lnTo>
                  <a:lnTo>
                    <a:pt x="125074" y="5492"/>
                  </a:lnTo>
                  <a:lnTo>
                    <a:pt x="113974" y="1201"/>
                  </a:lnTo>
                  <a:lnTo>
                    <a:pt x="101279" y="0"/>
                  </a:lnTo>
                  <a:lnTo>
                    <a:pt x="78971" y="3996"/>
                  </a:lnTo>
                  <a:lnTo>
                    <a:pt x="65262" y="10179"/>
                  </a:lnTo>
                  <a:lnTo>
                    <a:pt x="42272" y="41819"/>
                  </a:lnTo>
                  <a:lnTo>
                    <a:pt x="25903" y="82493"/>
                  </a:lnTo>
                  <a:lnTo>
                    <a:pt x="17587" y="107169"/>
                  </a:lnTo>
                  <a:lnTo>
                    <a:pt x="11337" y="135613"/>
                  </a:lnTo>
                  <a:lnTo>
                    <a:pt x="6465" y="166571"/>
                  </a:lnTo>
                  <a:lnTo>
                    <a:pt x="2511" y="199204"/>
                  </a:lnTo>
                  <a:lnTo>
                    <a:pt x="581" y="229425"/>
                  </a:lnTo>
                  <a:lnTo>
                    <a:pt x="0" y="258040"/>
                  </a:lnTo>
                  <a:lnTo>
                    <a:pt x="318" y="285583"/>
                  </a:lnTo>
                  <a:lnTo>
                    <a:pt x="8197" y="333119"/>
                  </a:lnTo>
                  <a:lnTo>
                    <a:pt x="21812" y="370475"/>
                  </a:lnTo>
                  <a:lnTo>
                    <a:pt x="39622" y="391781"/>
                  </a:lnTo>
                  <a:lnTo>
                    <a:pt x="49311" y="396616"/>
                  </a:lnTo>
                  <a:lnTo>
                    <a:pt x="89854" y="397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434"/>
            <p:cNvSpPr/>
            <p:nvPr>
              <p:custDataLst>
                <p:tags r:id="rId182"/>
              </p:custDataLst>
            </p:nvPr>
          </p:nvSpPr>
          <p:spPr>
            <a:xfrm>
              <a:off x="2438400" y="4271440"/>
              <a:ext cx="141545" cy="333239"/>
            </a:xfrm>
            <a:custGeom>
              <a:avLst/>
              <a:gdLst/>
              <a:ahLst/>
              <a:cxnLst/>
              <a:rect l="0" t="0" r="0" b="0"/>
              <a:pathLst>
                <a:path w="141545" h="333239">
                  <a:moveTo>
                    <a:pt x="31750" y="97360"/>
                  </a:moveTo>
                  <a:lnTo>
                    <a:pt x="31750" y="97360"/>
                  </a:lnTo>
                  <a:lnTo>
                    <a:pt x="33632" y="134710"/>
                  </a:lnTo>
                  <a:lnTo>
                    <a:pt x="38658" y="170750"/>
                  </a:lnTo>
                  <a:lnTo>
                    <a:pt x="44615" y="212709"/>
                  </a:lnTo>
                  <a:lnTo>
                    <a:pt x="48757" y="243876"/>
                  </a:lnTo>
                  <a:lnTo>
                    <a:pt x="52949" y="281247"/>
                  </a:lnTo>
                  <a:lnTo>
                    <a:pt x="56320" y="325124"/>
                  </a:lnTo>
                  <a:lnTo>
                    <a:pt x="56781" y="332644"/>
                  </a:lnTo>
                  <a:lnTo>
                    <a:pt x="56199" y="333238"/>
                  </a:lnTo>
                  <a:lnTo>
                    <a:pt x="53670" y="330135"/>
                  </a:lnTo>
                  <a:lnTo>
                    <a:pt x="50661" y="297204"/>
                  </a:lnTo>
                  <a:lnTo>
                    <a:pt x="47681" y="261909"/>
                  </a:lnTo>
                  <a:lnTo>
                    <a:pt x="47309" y="236692"/>
                  </a:lnTo>
                  <a:lnTo>
                    <a:pt x="47767" y="207182"/>
                  </a:lnTo>
                  <a:lnTo>
                    <a:pt x="48778" y="174808"/>
                  </a:lnTo>
                  <a:lnTo>
                    <a:pt x="51569" y="144758"/>
                  </a:lnTo>
                  <a:lnTo>
                    <a:pt x="55546" y="116259"/>
                  </a:lnTo>
                  <a:lnTo>
                    <a:pt x="60314" y="88793"/>
                  </a:lnTo>
                  <a:lnTo>
                    <a:pt x="69375" y="50749"/>
                  </a:lnTo>
                  <a:lnTo>
                    <a:pt x="79516" y="25844"/>
                  </a:lnTo>
                  <a:lnTo>
                    <a:pt x="93431" y="10072"/>
                  </a:lnTo>
                  <a:lnTo>
                    <a:pt x="107142" y="2120"/>
                  </a:lnTo>
                  <a:lnTo>
                    <a:pt x="113761" y="0"/>
                  </a:lnTo>
                  <a:lnTo>
                    <a:pt x="119585" y="703"/>
                  </a:lnTo>
                  <a:lnTo>
                    <a:pt x="129819" y="7129"/>
                  </a:lnTo>
                  <a:lnTo>
                    <a:pt x="137190" y="26448"/>
                  </a:lnTo>
                  <a:lnTo>
                    <a:pt x="141544" y="67177"/>
                  </a:lnTo>
                  <a:lnTo>
                    <a:pt x="134602" y="110524"/>
                  </a:lnTo>
                  <a:lnTo>
                    <a:pt x="123323" y="137783"/>
                  </a:lnTo>
                  <a:lnTo>
                    <a:pt x="106551" y="159305"/>
                  </a:lnTo>
                  <a:lnTo>
                    <a:pt x="85456" y="172634"/>
                  </a:lnTo>
                  <a:lnTo>
                    <a:pt x="62675" y="179498"/>
                  </a:lnTo>
                  <a:lnTo>
                    <a:pt x="40791" y="180197"/>
                  </a:lnTo>
                  <a:lnTo>
                    <a:pt x="23068" y="172512"/>
                  </a:lnTo>
                  <a:lnTo>
                    <a:pt x="0" y="154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35"/>
            <p:cNvSpPr/>
            <p:nvPr>
              <p:custDataLst>
                <p:tags r:id="rId183"/>
              </p:custDataLst>
            </p:nvPr>
          </p:nvSpPr>
          <p:spPr>
            <a:xfrm>
              <a:off x="2521396" y="4084848"/>
              <a:ext cx="94805" cy="87103"/>
            </a:xfrm>
            <a:custGeom>
              <a:avLst/>
              <a:gdLst/>
              <a:ahLst/>
              <a:cxnLst/>
              <a:rect l="0" t="0" r="0" b="0"/>
              <a:pathLst>
                <a:path w="94805" h="87103">
                  <a:moveTo>
                    <a:pt x="31304" y="42652"/>
                  </a:moveTo>
                  <a:lnTo>
                    <a:pt x="31304" y="42652"/>
                  </a:lnTo>
                  <a:lnTo>
                    <a:pt x="27933" y="42652"/>
                  </a:lnTo>
                  <a:lnTo>
                    <a:pt x="24396" y="44534"/>
                  </a:lnTo>
                  <a:lnTo>
                    <a:pt x="9933" y="58553"/>
                  </a:lnTo>
                  <a:lnTo>
                    <a:pt x="0" y="73700"/>
                  </a:lnTo>
                  <a:lnTo>
                    <a:pt x="6428" y="67452"/>
                  </a:lnTo>
                  <a:lnTo>
                    <a:pt x="31799" y="20186"/>
                  </a:lnTo>
                  <a:lnTo>
                    <a:pt x="44964" y="4269"/>
                  </a:lnTo>
                  <a:lnTo>
                    <a:pt x="49840" y="899"/>
                  </a:lnTo>
                  <a:lnTo>
                    <a:pt x="52128" y="0"/>
                  </a:lnTo>
                  <a:lnTo>
                    <a:pt x="54359" y="106"/>
                  </a:lnTo>
                  <a:lnTo>
                    <a:pt x="58719" y="2106"/>
                  </a:lnTo>
                  <a:lnTo>
                    <a:pt x="82658" y="48078"/>
                  </a:lnTo>
                  <a:lnTo>
                    <a:pt x="89406" y="61291"/>
                  </a:lnTo>
                  <a:lnTo>
                    <a:pt x="94804" y="87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36"/>
            <p:cNvSpPr/>
            <p:nvPr>
              <p:custDataLst>
                <p:tags r:id="rId184"/>
              </p:custDataLst>
            </p:nvPr>
          </p:nvSpPr>
          <p:spPr>
            <a:xfrm>
              <a:off x="2604383" y="4420483"/>
              <a:ext cx="88018" cy="81668"/>
            </a:xfrm>
            <a:custGeom>
              <a:avLst/>
              <a:gdLst/>
              <a:ahLst/>
              <a:cxnLst/>
              <a:rect l="0" t="0" r="0" b="0"/>
              <a:pathLst>
                <a:path w="88018" h="816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2165" y="43563"/>
                  </a:lnTo>
                  <a:lnTo>
                    <a:pt x="88017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37"/>
            <p:cNvSpPr/>
            <p:nvPr>
              <p:custDataLst>
                <p:tags r:id="rId185"/>
              </p:custDataLst>
            </p:nvPr>
          </p:nvSpPr>
          <p:spPr>
            <a:xfrm>
              <a:off x="2628900" y="438785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38100" y="0"/>
                  </a:moveTo>
                  <a:lnTo>
                    <a:pt x="38100" y="0"/>
                  </a:lnTo>
                  <a:lnTo>
                    <a:pt x="37394" y="6480"/>
                  </a:lnTo>
                  <a:lnTo>
                    <a:pt x="26563" y="49514"/>
                  </a:lnTo>
                  <a:lnTo>
                    <a:pt x="13975" y="9248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38"/>
            <p:cNvSpPr/>
            <p:nvPr>
              <p:custDataLst>
                <p:tags r:id="rId186"/>
              </p:custDataLst>
            </p:nvPr>
          </p:nvSpPr>
          <p:spPr>
            <a:xfrm>
              <a:off x="2763152" y="4242323"/>
              <a:ext cx="81649" cy="170928"/>
            </a:xfrm>
            <a:custGeom>
              <a:avLst/>
              <a:gdLst/>
              <a:ahLst/>
              <a:cxnLst/>
              <a:rect l="0" t="0" r="0" b="0"/>
              <a:pathLst>
                <a:path w="81649" h="170928">
                  <a:moveTo>
                    <a:pt x="81648" y="12177"/>
                  </a:moveTo>
                  <a:lnTo>
                    <a:pt x="81648" y="12177"/>
                  </a:lnTo>
                  <a:lnTo>
                    <a:pt x="78277" y="5435"/>
                  </a:lnTo>
                  <a:lnTo>
                    <a:pt x="76578" y="3449"/>
                  </a:lnTo>
                  <a:lnTo>
                    <a:pt x="72810" y="1242"/>
                  </a:lnTo>
                  <a:lnTo>
                    <a:pt x="59979" y="0"/>
                  </a:lnTo>
                  <a:lnTo>
                    <a:pt x="50616" y="3472"/>
                  </a:lnTo>
                  <a:lnTo>
                    <a:pt x="40339" y="11836"/>
                  </a:lnTo>
                  <a:lnTo>
                    <a:pt x="20098" y="37789"/>
                  </a:lnTo>
                  <a:lnTo>
                    <a:pt x="5947" y="75426"/>
                  </a:lnTo>
                  <a:lnTo>
                    <a:pt x="451" y="122664"/>
                  </a:lnTo>
                  <a:lnTo>
                    <a:pt x="0" y="132402"/>
                  </a:lnTo>
                  <a:lnTo>
                    <a:pt x="5143" y="148866"/>
                  </a:lnTo>
                  <a:lnTo>
                    <a:pt x="9478" y="156219"/>
                  </a:lnTo>
                  <a:lnTo>
                    <a:pt x="15896" y="161122"/>
                  </a:lnTo>
                  <a:lnTo>
                    <a:pt x="49898" y="170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439"/>
            <p:cNvSpPr/>
            <p:nvPr>
              <p:custDataLst>
                <p:tags r:id="rId187"/>
              </p:custDataLst>
            </p:nvPr>
          </p:nvSpPr>
          <p:spPr>
            <a:xfrm>
              <a:off x="2890975" y="4225442"/>
              <a:ext cx="112576" cy="151472"/>
            </a:xfrm>
            <a:custGeom>
              <a:avLst/>
              <a:gdLst/>
              <a:ahLst/>
              <a:cxnLst/>
              <a:rect l="0" t="0" r="0" b="0"/>
              <a:pathLst>
                <a:path w="112576" h="151472">
                  <a:moveTo>
                    <a:pt x="106225" y="3658"/>
                  </a:moveTo>
                  <a:lnTo>
                    <a:pt x="106225" y="3658"/>
                  </a:lnTo>
                  <a:lnTo>
                    <a:pt x="106225" y="287"/>
                  </a:lnTo>
                  <a:lnTo>
                    <a:pt x="104814" y="0"/>
                  </a:lnTo>
                  <a:lnTo>
                    <a:pt x="99483" y="1562"/>
                  </a:lnTo>
                  <a:lnTo>
                    <a:pt x="94292" y="10252"/>
                  </a:lnTo>
                  <a:lnTo>
                    <a:pt x="82337" y="56999"/>
                  </a:lnTo>
                  <a:lnTo>
                    <a:pt x="67588" y="103879"/>
                  </a:lnTo>
                  <a:lnTo>
                    <a:pt x="53384" y="132836"/>
                  </a:lnTo>
                  <a:lnTo>
                    <a:pt x="41818" y="145737"/>
                  </a:lnTo>
                  <a:lnTo>
                    <a:pt x="29622" y="151471"/>
                  </a:lnTo>
                  <a:lnTo>
                    <a:pt x="24112" y="150884"/>
                  </a:lnTo>
                  <a:lnTo>
                    <a:pt x="14227" y="144585"/>
                  </a:lnTo>
                  <a:lnTo>
                    <a:pt x="7011" y="132850"/>
                  </a:lnTo>
                  <a:lnTo>
                    <a:pt x="0" y="109062"/>
                  </a:lnTo>
                  <a:lnTo>
                    <a:pt x="131" y="105677"/>
                  </a:lnTo>
                  <a:lnTo>
                    <a:pt x="923" y="103421"/>
                  </a:lnTo>
                  <a:lnTo>
                    <a:pt x="2157" y="101916"/>
                  </a:lnTo>
                  <a:lnTo>
                    <a:pt x="9173" y="100245"/>
                  </a:lnTo>
                  <a:lnTo>
                    <a:pt x="14007" y="99799"/>
                  </a:lnTo>
                  <a:lnTo>
                    <a:pt x="26904" y="104948"/>
                  </a:lnTo>
                  <a:lnTo>
                    <a:pt x="69732" y="130631"/>
                  </a:lnTo>
                  <a:lnTo>
                    <a:pt x="100971" y="148081"/>
                  </a:lnTo>
                  <a:lnTo>
                    <a:pt x="103427" y="147917"/>
                  </a:lnTo>
                  <a:lnTo>
                    <a:pt x="112575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40"/>
            <p:cNvSpPr/>
            <p:nvPr>
              <p:custDataLst>
                <p:tags r:id="rId188"/>
              </p:custDataLst>
            </p:nvPr>
          </p:nvSpPr>
          <p:spPr>
            <a:xfrm>
              <a:off x="3073400" y="4168880"/>
              <a:ext cx="58666" cy="237463"/>
            </a:xfrm>
            <a:custGeom>
              <a:avLst/>
              <a:gdLst/>
              <a:ahLst/>
              <a:cxnLst/>
              <a:rect l="0" t="0" r="0" b="0"/>
              <a:pathLst>
                <a:path w="58666" h="237463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20722" y="37984"/>
                  </a:lnTo>
                  <a:lnTo>
                    <a:pt x="38595" y="82089"/>
                  </a:lnTo>
                  <a:lnTo>
                    <a:pt x="53534" y="129024"/>
                  </a:lnTo>
                  <a:lnTo>
                    <a:pt x="58665" y="174210"/>
                  </a:lnTo>
                  <a:lnTo>
                    <a:pt x="55706" y="201193"/>
                  </a:lnTo>
                  <a:lnTo>
                    <a:pt x="47336" y="220242"/>
                  </a:lnTo>
                  <a:lnTo>
                    <a:pt x="36560" y="232000"/>
                  </a:lnTo>
                  <a:lnTo>
                    <a:pt x="30723" y="236123"/>
                  </a:lnTo>
                  <a:lnTo>
                    <a:pt x="25421" y="237462"/>
                  </a:lnTo>
                  <a:lnTo>
                    <a:pt x="20475" y="236942"/>
                  </a:lnTo>
                  <a:lnTo>
                    <a:pt x="6350" y="23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41"/>
            <p:cNvSpPr/>
            <p:nvPr>
              <p:custDataLst>
                <p:tags r:id="rId189"/>
              </p:custDataLst>
            </p:nvPr>
          </p:nvSpPr>
          <p:spPr>
            <a:xfrm>
              <a:off x="3124200" y="4121150"/>
              <a:ext cx="109632" cy="317501"/>
            </a:xfrm>
            <a:custGeom>
              <a:avLst/>
              <a:gdLst/>
              <a:ahLst/>
              <a:cxnLst/>
              <a:rect l="0" t="0" r="0" b="0"/>
              <a:pathLst>
                <a:path w="109632" h="317501">
                  <a:moveTo>
                    <a:pt x="38100" y="0"/>
                  </a:moveTo>
                  <a:lnTo>
                    <a:pt x="38100" y="0"/>
                  </a:lnTo>
                  <a:lnTo>
                    <a:pt x="51584" y="6742"/>
                  </a:lnTo>
                  <a:lnTo>
                    <a:pt x="73454" y="31161"/>
                  </a:lnTo>
                  <a:lnTo>
                    <a:pt x="97807" y="75319"/>
                  </a:lnTo>
                  <a:lnTo>
                    <a:pt x="106970" y="112263"/>
                  </a:lnTo>
                  <a:lnTo>
                    <a:pt x="109631" y="150788"/>
                  </a:lnTo>
                  <a:lnTo>
                    <a:pt x="106110" y="186726"/>
                  </a:lnTo>
                  <a:lnTo>
                    <a:pt x="86081" y="231950"/>
                  </a:lnTo>
                  <a:lnTo>
                    <a:pt x="54433" y="272161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66"/>
          <p:cNvGrpSpPr/>
          <p:nvPr/>
        </p:nvGrpSpPr>
        <p:grpSpPr>
          <a:xfrm>
            <a:off x="3613150" y="4311650"/>
            <a:ext cx="317501" cy="145789"/>
            <a:chOff x="3613150" y="4311650"/>
            <a:chExt cx="317501" cy="145789"/>
          </a:xfrm>
        </p:grpSpPr>
        <p:sp>
          <p:nvSpPr>
            <p:cNvPr id="48" name="SMARTInkShape-2442"/>
            <p:cNvSpPr/>
            <p:nvPr>
              <p:custDataLst>
                <p:tags r:id="rId176"/>
              </p:custDataLst>
            </p:nvPr>
          </p:nvSpPr>
          <p:spPr>
            <a:xfrm>
              <a:off x="3613150" y="431165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0"/>
                  </a:moveTo>
                  <a:lnTo>
                    <a:pt x="0" y="0"/>
                  </a:lnTo>
                  <a:lnTo>
                    <a:pt x="38988" y="4364"/>
                  </a:lnTo>
                  <a:lnTo>
                    <a:pt x="82421" y="5761"/>
                  </a:lnTo>
                  <a:lnTo>
                    <a:pt x="117065" y="6088"/>
                  </a:lnTo>
                  <a:lnTo>
                    <a:pt x="149866" y="8115"/>
                  </a:lnTo>
                  <a:lnTo>
                    <a:pt x="1968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43"/>
            <p:cNvSpPr/>
            <p:nvPr>
              <p:custDataLst>
                <p:tags r:id="rId177"/>
              </p:custDataLst>
            </p:nvPr>
          </p:nvSpPr>
          <p:spPr>
            <a:xfrm>
              <a:off x="3634891" y="4438650"/>
              <a:ext cx="295760" cy="18789"/>
            </a:xfrm>
            <a:custGeom>
              <a:avLst/>
              <a:gdLst/>
              <a:ahLst/>
              <a:cxnLst/>
              <a:rect l="0" t="0" r="0" b="0"/>
              <a:pathLst>
                <a:path w="295760" h="18789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3405"/>
                  </a:lnTo>
                  <a:lnTo>
                    <a:pt x="1563" y="16071"/>
                  </a:lnTo>
                  <a:lnTo>
                    <a:pt x="42259" y="18462"/>
                  </a:lnTo>
                  <a:lnTo>
                    <a:pt x="82198" y="18788"/>
                  </a:lnTo>
                  <a:lnTo>
                    <a:pt x="106113" y="18170"/>
                  </a:lnTo>
                  <a:lnTo>
                    <a:pt x="131934" y="17052"/>
                  </a:lnTo>
                  <a:lnTo>
                    <a:pt x="159025" y="15601"/>
                  </a:lnTo>
                  <a:lnTo>
                    <a:pt x="186259" y="13223"/>
                  </a:lnTo>
                  <a:lnTo>
                    <a:pt x="213587" y="10227"/>
                  </a:lnTo>
                  <a:lnTo>
                    <a:pt x="259238" y="4545"/>
                  </a:lnTo>
                  <a:lnTo>
                    <a:pt x="295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467"/>
          <p:cNvGrpSpPr/>
          <p:nvPr/>
        </p:nvGrpSpPr>
        <p:grpSpPr>
          <a:xfrm>
            <a:off x="4534783" y="3968750"/>
            <a:ext cx="3288418" cy="698501"/>
            <a:chOff x="4534783" y="3968750"/>
            <a:chExt cx="3288418" cy="698501"/>
          </a:xfrm>
        </p:grpSpPr>
        <p:sp>
          <p:nvSpPr>
            <p:cNvPr id="51" name="SMARTInkShape-2444"/>
            <p:cNvSpPr/>
            <p:nvPr>
              <p:custDataLst>
                <p:tags r:id="rId154"/>
              </p:custDataLst>
            </p:nvPr>
          </p:nvSpPr>
          <p:spPr>
            <a:xfrm>
              <a:off x="4534783" y="4162654"/>
              <a:ext cx="208668" cy="291525"/>
            </a:xfrm>
            <a:custGeom>
              <a:avLst/>
              <a:gdLst/>
              <a:ahLst/>
              <a:cxnLst/>
              <a:rect l="0" t="0" r="0" b="0"/>
              <a:pathLst>
                <a:path w="208668" h="291525">
                  <a:moveTo>
                    <a:pt x="5467" y="53746"/>
                  </a:moveTo>
                  <a:lnTo>
                    <a:pt x="5467" y="53746"/>
                  </a:lnTo>
                  <a:lnTo>
                    <a:pt x="0" y="53746"/>
                  </a:lnTo>
                  <a:lnTo>
                    <a:pt x="2749" y="53746"/>
                  </a:lnTo>
                  <a:lnTo>
                    <a:pt x="20805" y="93928"/>
                  </a:lnTo>
                  <a:lnTo>
                    <a:pt x="39880" y="140676"/>
                  </a:lnTo>
                  <a:lnTo>
                    <a:pt x="55334" y="175637"/>
                  </a:lnTo>
                  <a:lnTo>
                    <a:pt x="71609" y="209990"/>
                  </a:lnTo>
                  <a:lnTo>
                    <a:pt x="93269" y="254322"/>
                  </a:lnTo>
                  <a:lnTo>
                    <a:pt x="113775" y="285538"/>
                  </a:lnTo>
                  <a:lnTo>
                    <a:pt x="120161" y="290821"/>
                  </a:lnTo>
                  <a:lnTo>
                    <a:pt x="122852" y="291524"/>
                  </a:lnTo>
                  <a:lnTo>
                    <a:pt x="125352" y="291287"/>
                  </a:lnTo>
                  <a:lnTo>
                    <a:pt x="127723" y="290423"/>
                  </a:lnTo>
                  <a:lnTo>
                    <a:pt x="130359" y="280056"/>
                  </a:lnTo>
                  <a:lnTo>
                    <a:pt x="137486" y="246859"/>
                  </a:lnTo>
                  <a:lnTo>
                    <a:pt x="147398" y="209424"/>
                  </a:lnTo>
                  <a:lnTo>
                    <a:pt x="153004" y="183637"/>
                  </a:lnTo>
                  <a:lnTo>
                    <a:pt x="158858" y="155157"/>
                  </a:lnTo>
                  <a:lnTo>
                    <a:pt x="164878" y="129114"/>
                  </a:lnTo>
                  <a:lnTo>
                    <a:pt x="171008" y="104697"/>
                  </a:lnTo>
                  <a:lnTo>
                    <a:pt x="182051" y="62280"/>
                  </a:lnTo>
                  <a:lnTo>
                    <a:pt x="192236" y="21389"/>
                  </a:lnTo>
                  <a:lnTo>
                    <a:pt x="199722" y="4256"/>
                  </a:lnTo>
                  <a:lnTo>
                    <a:pt x="204221" y="0"/>
                  </a:lnTo>
                  <a:lnTo>
                    <a:pt x="205703" y="277"/>
                  </a:lnTo>
                  <a:lnTo>
                    <a:pt x="206692" y="1872"/>
                  </a:lnTo>
                  <a:lnTo>
                    <a:pt x="208667" y="9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445"/>
            <p:cNvSpPr/>
            <p:nvPr>
              <p:custDataLst>
                <p:tags r:id="rId155"/>
              </p:custDataLst>
            </p:nvPr>
          </p:nvSpPr>
          <p:spPr>
            <a:xfrm>
              <a:off x="4796544" y="4310654"/>
              <a:ext cx="118357" cy="100688"/>
            </a:xfrm>
            <a:custGeom>
              <a:avLst/>
              <a:gdLst/>
              <a:ahLst/>
              <a:cxnLst/>
              <a:rect l="0" t="0" r="0" b="0"/>
              <a:pathLst>
                <a:path w="118357" h="100688">
                  <a:moveTo>
                    <a:pt x="73906" y="83546"/>
                  </a:moveTo>
                  <a:lnTo>
                    <a:pt x="73906" y="83546"/>
                  </a:lnTo>
                  <a:lnTo>
                    <a:pt x="70535" y="80175"/>
                  </a:lnTo>
                  <a:lnTo>
                    <a:pt x="49781" y="33691"/>
                  </a:lnTo>
                  <a:lnTo>
                    <a:pt x="40291" y="10903"/>
                  </a:lnTo>
                  <a:lnTo>
                    <a:pt x="32155" y="3518"/>
                  </a:lnTo>
                  <a:lnTo>
                    <a:pt x="27022" y="560"/>
                  </a:lnTo>
                  <a:lnTo>
                    <a:pt x="22894" y="0"/>
                  </a:lnTo>
                  <a:lnTo>
                    <a:pt x="19438" y="1037"/>
                  </a:lnTo>
                  <a:lnTo>
                    <a:pt x="16427" y="3140"/>
                  </a:lnTo>
                  <a:lnTo>
                    <a:pt x="5448" y="19584"/>
                  </a:lnTo>
                  <a:lnTo>
                    <a:pt x="0" y="45701"/>
                  </a:lnTo>
                  <a:lnTo>
                    <a:pt x="8842" y="88086"/>
                  </a:lnTo>
                  <a:lnTo>
                    <a:pt x="10774" y="90101"/>
                  </a:lnTo>
                  <a:lnTo>
                    <a:pt x="13474" y="90738"/>
                  </a:lnTo>
                  <a:lnTo>
                    <a:pt x="16684" y="90458"/>
                  </a:lnTo>
                  <a:lnTo>
                    <a:pt x="24015" y="86382"/>
                  </a:lnTo>
                  <a:lnTo>
                    <a:pt x="58260" y="57961"/>
                  </a:lnTo>
                  <a:lnTo>
                    <a:pt x="62769" y="56611"/>
                  </a:lnTo>
                  <a:lnTo>
                    <a:pt x="71544" y="56993"/>
                  </a:lnTo>
                  <a:lnTo>
                    <a:pt x="80147" y="63278"/>
                  </a:lnTo>
                  <a:lnTo>
                    <a:pt x="87968" y="73127"/>
                  </a:lnTo>
                  <a:lnTo>
                    <a:pt x="104289" y="100687"/>
                  </a:lnTo>
                  <a:lnTo>
                    <a:pt x="108812" y="96103"/>
                  </a:lnTo>
                  <a:lnTo>
                    <a:pt x="118356" y="83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46"/>
            <p:cNvSpPr/>
            <p:nvPr>
              <p:custDataLst>
                <p:tags r:id="rId156"/>
              </p:custDataLst>
            </p:nvPr>
          </p:nvSpPr>
          <p:spPr>
            <a:xfrm>
              <a:off x="4946650" y="4273550"/>
              <a:ext cx="114301" cy="136652"/>
            </a:xfrm>
            <a:custGeom>
              <a:avLst/>
              <a:gdLst/>
              <a:ahLst/>
              <a:cxnLst/>
              <a:rect l="0" t="0" r="0" b="0"/>
              <a:pathLst>
                <a:path w="114301" h="136652">
                  <a:moveTo>
                    <a:pt x="0" y="57150"/>
                  </a:moveTo>
                  <a:lnTo>
                    <a:pt x="0" y="57150"/>
                  </a:lnTo>
                  <a:lnTo>
                    <a:pt x="3371" y="50408"/>
                  </a:lnTo>
                  <a:lnTo>
                    <a:pt x="3658" y="47716"/>
                  </a:lnTo>
                  <a:lnTo>
                    <a:pt x="621" y="36135"/>
                  </a:lnTo>
                  <a:lnTo>
                    <a:pt x="1120" y="34673"/>
                  </a:lnTo>
                  <a:lnTo>
                    <a:pt x="2157" y="33699"/>
                  </a:lnTo>
                  <a:lnTo>
                    <a:pt x="3555" y="33050"/>
                  </a:lnTo>
                  <a:lnTo>
                    <a:pt x="19005" y="42248"/>
                  </a:lnTo>
                  <a:lnTo>
                    <a:pt x="38087" y="61750"/>
                  </a:lnTo>
                  <a:lnTo>
                    <a:pt x="61059" y="105071"/>
                  </a:lnTo>
                  <a:lnTo>
                    <a:pt x="63990" y="112381"/>
                  </a:lnTo>
                  <a:lnTo>
                    <a:pt x="64532" y="118665"/>
                  </a:lnTo>
                  <a:lnTo>
                    <a:pt x="61371" y="129410"/>
                  </a:lnTo>
                  <a:lnTo>
                    <a:pt x="58553" y="132840"/>
                  </a:lnTo>
                  <a:lnTo>
                    <a:pt x="51659" y="136651"/>
                  </a:lnTo>
                  <a:lnTo>
                    <a:pt x="33102" y="135425"/>
                  </a:lnTo>
                  <a:lnTo>
                    <a:pt x="21533" y="128628"/>
                  </a:lnTo>
                  <a:lnTo>
                    <a:pt x="16471" y="123852"/>
                  </a:lnTo>
                  <a:lnTo>
                    <a:pt x="14509" y="117140"/>
                  </a:lnTo>
                  <a:lnTo>
                    <a:pt x="16091" y="100275"/>
                  </a:lnTo>
                  <a:lnTo>
                    <a:pt x="31657" y="70947"/>
                  </a:lnTo>
                  <a:lnTo>
                    <a:pt x="71635" y="3084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47"/>
            <p:cNvSpPr/>
            <p:nvPr>
              <p:custDataLst>
                <p:tags r:id="rId157"/>
              </p:custDataLst>
            </p:nvPr>
          </p:nvSpPr>
          <p:spPr>
            <a:xfrm>
              <a:off x="5275947" y="4015892"/>
              <a:ext cx="185054" cy="572366"/>
            </a:xfrm>
            <a:custGeom>
              <a:avLst/>
              <a:gdLst/>
              <a:ahLst/>
              <a:cxnLst/>
              <a:rect l="0" t="0" r="0" b="0"/>
              <a:pathLst>
                <a:path w="185054" h="572366">
                  <a:moveTo>
                    <a:pt x="134253" y="3658"/>
                  </a:moveTo>
                  <a:lnTo>
                    <a:pt x="134253" y="3658"/>
                  </a:lnTo>
                  <a:lnTo>
                    <a:pt x="130882" y="287"/>
                  </a:lnTo>
                  <a:lnTo>
                    <a:pt x="129184" y="0"/>
                  </a:lnTo>
                  <a:lnTo>
                    <a:pt x="127345" y="514"/>
                  </a:lnTo>
                  <a:lnTo>
                    <a:pt x="112584" y="9779"/>
                  </a:lnTo>
                  <a:lnTo>
                    <a:pt x="92006" y="34635"/>
                  </a:lnTo>
                  <a:lnTo>
                    <a:pt x="78082" y="66344"/>
                  </a:lnTo>
                  <a:lnTo>
                    <a:pt x="62722" y="109835"/>
                  </a:lnTo>
                  <a:lnTo>
                    <a:pt x="52699" y="137237"/>
                  </a:lnTo>
                  <a:lnTo>
                    <a:pt x="41783" y="166794"/>
                  </a:lnTo>
                  <a:lnTo>
                    <a:pt x="31685" y="199904"/>
                  </a:lnTo>
                  <a:lnTo>
                    <a:pt x="22130" y="235383"/>
                  </a:lnTo>
                  <a:lnTo>
                    <a:pt x="12937" y="272442"/>
                  </a:lnTo>
                  <a:lnTo>
                    <a:pt x="6809" y="308436"/>
                  </a:lnTo>
                  <a:lnTo>
                    <a:pt x="2724" y="343721"/>
                  </a:lnTo>
                  <a:lnTo>
                    <a:pt x="0" y="378533"/>
                  </a:lnTo>
                  <a:lnTo>
                    <a:pt x="301" y="410208"/>
                  </a:lnTo>
                  <a:lnTo>
                    <a:pt x="2618" y="439791"/>
                  </a:lnTo>
                  <a:lnTo>
                    <a:pt x="6280" y="467980"/>
                  </a:lnTo>
                  <a:lnTo>
                    <a:pt x="21637" y="512472"/>
                  </a:lnTo>
                  <a:lnTo>
                    <a:pt x="42574" y="545887"/>
                  </a:lnTo>
                  <a:lnTo>
                    <a:pt x="65990" y="567793"/>
                  </a:lnTo>
                  <a:lnTo>
                    <a:pt x="79573" y="572365"/>
                  </a:lnTo>
                  <a:lnTo>
                    <a:pt x="109715" y="571800"/>
                  </a:lnTo>
                  <a:lnTo>
                    <a:pt x="155047" y="552840"/>
                  </a:lnTo>
                  <a:lnTo>
                    <a:pt x="185053" y="53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48"/>
            <p:cNvSpPr/>
            <p:nvPr>
              <p:custDataLst>
                <p:tags r:id="rId158"/>
              </p:custDataLst>
            </p:nvPr>
          </p:nvSpPr>
          <p:spPr>
            <a:xfrm>
              <a:off x="5612228" y="4013461"/>
              <a:ext cx="255173" cy="221042"/>
            </a:xfrm>
            <a:custGeom>
              <a:avLst/>
              <a:gdLst/>
              <a:ahLst/>
              <a:cxnLst/>
              <a:rect l="0" t="0" r="0" b="0"/>
              <a:pathLst>
                <a:path w="255173" h="221042">
                  <a:moveTo>
                    <a:pt x="172622" y="6089"/>
                  </a:moveTo>
                  <a:lnTo>
                    <a:pt x="172622" y="6089"/>
                  </a:lnTo>
                  <a:lnTo>
                    <a:pt x="178089" y="622"/>
                  </a:lnTo>
                  <a:lnTo>
                    <a:pt x="171969" y="0"/>
                  </a:lnTo>
                  <a:lnTo>
                    <a:pt x="163159" y="5500"/>
                  </a:lnTo>
                  <a:lnTo>
                    <a:pt x="126773" y="29648"/>
                  </a:lnTo>
                  <a:lnTo>
                    <a:pt x="89658" y="60107"/>
                  </a:lnTo>
                  <a:lnTo>
                    <a:pt x="45671" y="101844"/>
                  </a:lnTo>
                  <a:lnTo>
                    <a:pt x="18478" y="128556"/>
                  </a:lnTo>
                  <a:lnTo>
                    <a:pt x="19059" y="130067"/>
                  </a:lnTo>
                  <a:lnTo>
                    <a:pt x="25349" y="131746"/>
                  </a:lnTo>
                  <a:lnTo>
                    <a:pt x="61843" y="132118"/>
                  </a:lnTo>
                  <a:lnTo>
                    <a:pt x="106055" y="129892"/>
                  </a:lnTo>
                  <a:lnTo>
                    <a:pt x="121870" y="132374"/>
                  </a:lnTo>
                  <a:lnTo>
                    <a:pt x="128899" y="135828"/>
                  </a:lnTo>
                  <a:lnTo>
                    <a:pt x="127951" y="139148"/>
                  </a:lnTo>
                  <a:lnTo>
                    <a:pt x="119372" y="148482"/>
                  </a:lnTo>
                  <a:lnTo>
                    <a:pt x="85191" y="169008"/>
                  </a:lnTo>
                  <a:lnTo>
                    <a:pt x="42687" y="192964"/>
                  </a:lnTo>
                  <a:lnTo>
                    <a:pt x="0" y="218790"/>
                  </a:lnTo>
                  <a:lnTo>
                    <a:pt x="1096" y="219857"/>
                  </a:lnTo>
                  <a:lnTo>
                    <a:pt x="9840" y="221041"/>
                  </a:lnTo>
                  <a:lnTo>
                    <a:pt x="44114" y="218337"/>
                  </a:lnTo>
                  <a:lnTo>
                    <a:pt x="79759" y="213075"/>
                  </a:lnTo>
                  <a:lnTo>
                    <a:pt x="120766" y="206033"/>
                  </a:lnTo>
                  <a:lnTo>
                    <a:pt x="162510" y="198199"/>
                  </a:lnTo>
                  <a:lnTo>
                    <a:pt x="200819" y="190014"/>
                  </a:lnTo>
                  <a:lnTo>
                    <a:pt x="255172" y="177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49"/>
            <p:cNvSpPr/>
            <p:nvPr>
              <p:custDataLst>
                <p:tags r:id="rId159"/>
              </p:custDataLst>
            </p:nvPr>
          </p:nvSpPr>
          <p:spPr>
            <a:xfrm>
              <a:off x="6013450" y="4014083"/>
              <a:ext cx="17531" cy="195968"/>
            </a:xfrm>
            <a:custGeom>
              <a:avLst/>
              <a:gdLst/>
              <a:ahLst/>
              <a:cxnLst/>
              <a:rect l="0" t="0" r="0" b="0"/>
              <a:pathLst>
                <a:path w="17531" h="1959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0832" y="1822"/>
                  </a:lnTo>
                  <a:lnTo>
                    <a:pt x="14927" y="9491"/>
                  </a:lnTo>
                  <a:lnTo>
                    <a:pt x="17530" y="48282"/>
                  </a:lnTo>
                  <a:lnTo>
                    <a:pt x="14444" y="92079"/>
                  </a:lnTo>
                  <a:lnTo>
                    <a:pt x="13217" y="135944"/>
                  </a:lnTo>
                  <a:lnTo>
                    <a:pt x="10921" y="181524"/>
                  </a:lnTo>
                  <a:lnTo>
                    <a:pt x="7676" y="192370"/>
                  </a:lnTo>
                  <a:lnTo>
                    <a:pt x="5822" y="194274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50"/>
            <p:cNvSpPr/>
            <p:nvPr>
              <p:custDataLst>
                <p:tags r:id="rId160"/>
              </p:custDataLst>
            </p:nvPr>
          </p:nvSpPr>
          <p:spPr>
            <a:xfrm>
              <a:off x="5905500" y="4014735"/>
              <a:ext cx="234951" cy="23866"/>
            </a:xfrm>
            <a:custGeom>
              <a:avLst/>
              <a:gdLst/>
              <a:ahLst/>
              <a:cxnLst/>
              <a:rect l="0" t="0" r="0" b="0"/>
              <a:pathLst>
                <a:path w="234951" h="23866">
                  <a:moveTo>
                    <a:pt x="0" y="23865"/>
                  </a:moveTo>
                  <a:lnTo>
                    <a:pt x="0" y="23865"/>
                  </a:lnTo>
                  <a:lnTo>
                    <a:pt x="0" y="20494"/>
                  </a:lnTo>
                  <a:lnTo>
                    <a:pt x="1881" y="16957"/>
                  </a:lnTo>
                  <a:lnTo>
                    <a:pt x="3371" y="15027"/>
                  </a:lnTo>
                  <a:lnTo>
                    <a:pt x="22322" y="8938"/>
                  </a:lnTo>
                  <a:lnTo>
                    <a:pt x="60392" y="2666"/>
                  </a:lnTo>
                  <a:lnTo>
                    <a:pt x="98808" y="332"/>
                  </a:lnTo>
                  <a:lnTo>
                    <a:pt x="140576" y="0"/>
                  </a:lnTo>
                  <a:lnTo>
                    <a:pt x="175602" y="2205"/>
                  </a:lnTo>
                  <a:lnTo>
                    <a:pt x="220301" y="8663"/>
                  </a:lnTo>
                  <a:lnTo>
                    <a:pt x="234950" y="11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51"/>
            <p:cNvSpPr/>
            <p:nvPr>
              <p:custDataLst>
                <p:tags r:id="rId161"/>
              </p:custDataLst>
            </p:nvPr>
          </p:nvSpPr>
          <p:spPr>
            <a:xfrm>
              <a:off x="5905500" y="4216400"/>
              <a:ext cx="228601" cy="47822"/>
            </a:xfrm>
            <a:custGeom>
              <a:avLst/>
              <a:gdLst/>
              <a:ahLst/>
              <a:cxnLst/>
              <a:rect l="0" t="0" r="0" b="0"/>
              <a:pathLst>
                <a:path w="228601" h="47822">
                  <a:moveTo>
                    <a:pt x="0" y="44450"/>
                  </a:moveTo>
                  <a:lnTo>
                    <a:pt x="0" y="44450"/>
                  </a:lnTo>
                  <a:lnTo>
                    <a:pt x="3371" y="47821"/>
                  </a:lnTo>
                  <a:lnTo>
                    <a:pt x="10670" y="47594"/>
                  </a:lnTo>
                  <a:lnTo>
                    <a:pt x="46560" y="39089"/>
                  </a:lnTo>
                  <a:lnTo>
                    <a:pt x="89134" y="28672"/>
                  </a:lnTo>
                  <a:lnTo>
                    <a:pt x="123575" y="20739"/>
                  </a:lnTo>
                  <a:lnTo>
                    <a:pt x="156287" y="14392"/>
                  </a:lnTo>
                  <a:lnTo>
                    <a:pt x="196826" y="685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452"/>
            <p:cNvSpPr/>
            <p:nvPr>
              <p:custDataLst>
                <p:tags r:id="rId162"/>
              </p:custDataLst>
            </p:nvPr>
          </p:nvSpPr>
          <p:spPr>
            <a:xfrm>
              <a:off x="6267810" y="3970233"/>
              <a:ext cx="139341" cy="260161"/>
            </a:xfrm>
            <a:custGeom>
              <a:avLst/>
              <a:gdLst/>
              <a:ahLst/>
              <a:cxnLst/>
              <a:rect l="0" t="0" r="0" b="0"/>
              <a:pathLst>
                <a:path w="139341" h="260161">
                  <a:moveTo>
                    <a:pt x="139340" y="23917"/>
                  </a:moveTo>
                  <a:lnTo>
                    <a:pt x="139340" y="23917"/>
                  </a:lnTo>
                  <a:lnTo>
                    <a:pt x="139340" y="20546"/>
                  </a:lnTo>
                  <a:lnTo>
                    <a:pt x="132598" y="11708"/>
                  </a:lnTo>
                  <a:lnTo>
                    <a:pt x="121664" y="3523"/>
                  </a:lnTo>
                  <a:lnTo>
                    <a:pt x="106116" y="0"/>
                  </a:lnTo>
                  <a:lnTo>
                    <a:pt x="81361" y="5698"/>
                  </a:lnTo>
                  <a:lnTo>
                    <a:pt x="51684" y="29807"/>
                  </a:lnTo>
                  <a:lnTo>
                    <a:pt x="23918" y="70504"/>
                  </a:lnTo>
                  <a:lnTo>
                    <a:pt x="10195" y="105771"/>
                  </a:lnTo>
                  <a:lnTo>
                    <a:pt x="1508" y="142846"/>
                  </a:lnTo>
                  <a:lnTo>
                    <a:pt x="0" y="175787"/>
                  </a:lnTo>
                  <a:lnTo>
                    <a:pt x="9860" y="218729"/>
                  </a:lnTo>
                  <a:lnTo>
                    <a:pt x="26055" y="239617"/>
                  </a:lnTo>
                  <a:lnTo>
                    <a:pt x="46657" y="253839"/>
                  </a:lnTo>
                  <a:lnTo>
                    <a:pt x="67573" y="260160"/>
                  </a:lnTo>
                  <a:lnTo>
                    <a:pt x="88629" y="259207"/>
                  </a:lnTo>
                  <a:lnTo>
                    <a:pt x="120290" y="25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453"/>
            <p:cNvSpPr/>
            <p:nvPr>
              <p:custDataLst>
                <p:tags r:id="rId163"/>
              </p:custDataLst>
            </p:nvPr>
          </p:nvSpPr>
          <p:spPr>
            <a:xfrm>
              <a:off x="6426200" y="4041292"/>
              <a:ext cx="101601" cy="138898"/>
            </a:xfrm>
            <a:custGeom>
              <a:avLst/>
              <a:gdLst/>
              <a:ahLst/>
              <a:cxnLst/>
              <a:rect l="0" t="0" r="0" b="0"/>
              <a:pathLst>
                <a:path w="101601" h="138898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1801" y="45476"/>
                  </a:lnTo>
                  <a:lnTo>
                    <a:pt x="62047" y="91410"/>
                  </a:lnTo>
                  <a:lnTo>
                    <a:pt x="92683" y="136498"/>
                  </a:lnTo>
                  <a:lnTo>
                    <a:pt x="95655" y="138784"/>
                  </a:lnTo>
                  <a:lnTo>
                    <a:pt x="97637" y="138897"/>
                  </a:lnTo>
                  <a:lnTo>
                    <a:pt x="98958" y="137562"/>
                  </a:lnTo>
                  <a:lnTo>
                    <a:pt x="10160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54"/>
            <p:cNvSpPr/>
            <p:nvPr>
              <p:custDataLst>
                <p:tags r:id="rId164"/>
              </p:custDataLst>
            </p:nvPr>
          </p:nvSpPr>
          <p:spPr>
            <a:xfrm>
              <a:off x="6448568" y="4013200"/>
              <a:ext cx="142733" cy="198496"/>
            </a:xfrm>
            <a:custGeom>
              <a:avLst/>
              <a:gdLst/>
              <a:ahLst/>
              <a:cxnLst/>
              <a:rect l="0" t="0" r="0" b="0"/>
              <a:pathLst>
                <a:path w="142733" h="198496">
                  <a:moveTo>
                    <a:pt x="142732" y="0"/>
                  </a:moveTo>
                  <a:lnTo>
                    <a:pt x="142732" y="0"/>
                  </a:lnTo>
                  <a:lnTo>
                    <a:pt x="135990" y="3371"/>
                  </a:lnTo>
                  <a:lnTo>
                    <a:pt x="116000" y="26745"/>
                  </a:lnTo>
                  <a:lnTo>
                    <a:pt x="89786" y="66483"/>
                  </a:lnTo>
                  <a:lnTo>
                    <a:pt x="64014" y="104365"/>
                  </a:lnTo>
                  <a:lnTo>
                    <a:pt x="35918" y="144988"/>
                  </a:lnTo>
                  <a:lnTo>
                    <a:pt x="4147" y="192085"/>
                  </a:lnTo>
                  <a:lnTo>
                    <a:pt x="0" y="198260"/>
                  </a:lnTo>
                  <a:lnTo>
                    <a:pt x="1011" y="198495"/>
                  </a:lnTo>
                  <a:lnTo>
                    <a:pt x="1573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55"/>
            <p:cNvSpPr/>
            <p:nvPr>
              <p:custDataLst>
                <p:tags r:id="rId165"/>
              </p:custDataLst>
            </p:nvPr>
          </p:nvSpPr>
          <p:spPr>
            <a:xfrm>
              <a:off x="6623050" y="41529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4122" y="2713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56"/>
            <p:cNvSpPr/>
            <p:nvPr>
              <p:custDataLst>
                <p:tags r:id="rId166"/>
              </p:custDataLst>
            </p:nvPr>
          </p:nvSpPr>
          <p:spPr>
            <a:xfrm>
              <a:off x="6642100" y="4083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4" name="SMARTInkShape-2457"/>
            <p:cNvSpPr/>
            <p:nvPr>
              <p:custDataLst>
                <p:tags r:id="rId167"/>
              </p:custDataLst>
            </p:nvPr>
          </p:nvSpPr>
          <p:spPr>
            <a:xfrm>
              <a:off x="6819900" y="41148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3325" y="0"/>
                  </a:lnTo>
                  <a:lnTo>
                    <a:pt x="82216" y="1881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5" name="SMARTInkShape-2458"/>
            <p:cNvSpPr/>
            <p:nvPr>
              <p:custDataLst>
                <p:tags r:id="rId168"/>
              </p:custDataLst>
            </p:nvPr>
          </p:nvSpPr>
          <p:spPr>
            <a:xfrm>
              <a:off x="6775450" y="417830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0"/>
                  </a:moveTo>
                  <a:lnTo>
                    <a:pt x="0" y="0"/>
                  </a:lnTo>
                  <a:lnTo>
                    <a:pt x="42645" y="0"/>
                  </a:lnTo>
                  <a:lnTo>
                    <a:pt x="83113" y="705"/>
                  </a:lnTo>
                  <a:lnTo>
                    <a:pt x="128421" y="4364"/>
                  </a:lnTo>
                  <a:lnTo>
                    <a:pt x="177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6" name="SMARTInkShape-2459"/>
            <p:cNvSpPr/>
            <p:nvPr>
              <p:custDataLst>
                <p:tags r:id="rId169"/>
              </p:custDataLst>
            </p:nvPr>
          </p:nvSpPr>
          <p:spPr>
            <a:xfrm>
              <a:off x="7035728" y="4032250"/>
              <a:ext cx="141291" cy="160262"/>
            </a:xfrm>
            <a:custGeom>
              <a:avLst/>
              <a:gdLst/>
              <a:ahLst/>
              <a:cxnLst/>
              <a:rect l="0" t="0" r="0" b="0"/>
              <a:pathLst>
                <a:path w="141291" h="160262">
                  <a:moveTo>
                    <a:pt x="114372" y="0"/>
                  </a:moveTo>
                  <a:lnTo>
                    <a:pt x="114372" y="0"/>
                  </a:lnTo>
                  <a:lnTo>
                    <a:pt x="112255" y="38988"/>
                  </a:lnTo>
                  <a:lnTo>
                    <a:pt x="98457" y="79599"/>
                  </a:lnTo>
                  <a:lnTo>
                    <a:pt x="76808" y="113504"/>
                  </a:lnTo>
                  <a:lnTo>
                    <a:pt x="53225" y="136171"/>
                  </a:lnTo>
                  <a:lnTo>
                    <a:pt x="39218" y="144717"/>
                  </a:lnTo>
                  <a:lnTo>
                    <a:pt x="25936" y="147103"/>
                  </a:lnTo>
                  <a:lnTo>
                    <a:pt x="19432" y="146752"/>
                  </a:lnTo>
                  <a:lnTo>
                    <a:pt x="8441" y="142599"/>
                  </a:lnTo>
                  <a:lnTo>
                    <a:pt x="3535" y="139516"/>
                  </a:lnTo>
                  <a:lnTo>
                    <a:pt x="970" y="135344"/>
                  </a:lnTo>
                  <a:lnTo>
                    <a:pt x="0" y="125064"/>
                  </a:lnTo>
                  <a:lnTo>
                    <a:pt x="3421" y="110747"/>
                  </a:lnTo>
                  <a:lnTo>
                    <a:pt x="7244" y="106993"/>
                  </a:lnTo>
                  <a:lnTo>
                    <a:pt x="19017" y="100939"/>
                  </a:lnTo>
                  <a:lnTo>
                    <a:pt x="33657" y="99660"/>
                  </a:lnTo>
                  <a:lnTo>
                    <a:pt x="50982" y="102855"/>
                  </a:lnTo>
                  <a:lnTo>
                    <a:pt x="94717" y="122152"/>
                  </a:lnTo>
                  <a:lnTo>
                    <a:pt x="121248" y="140145"/>
                  </a:lnTo>
                  <a:lnTo>
                    <a:pt x="141290" y="160261"/>
                  </a:lnTo>
                  <a:lnTo>
                    <a:pt x="139772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7" name="SMARTInkShape-2460"/>
            <p:cNvSpPr/>
            <p:nvPr>
              <p:custDataLst>
                <p:tags r:id="rId170"/>
              </p:custDataLst>
            </p:nvPr>
          </p:nvSpPr>
          <p:spPr>
            <a:xfrm>
              <a:off x="7219950" y="4006850"/>
              <a:ext cx="65120" cy="266701"/>
            </a:xfrm>
            <a:custGeom>
              <a:avLst/>
              <a:gdLst/>
              <a:ahLst/>
              <a:cxnLst/>
              <a:rect l="0" t="0" r="0" b="0"/>
              <a:pathLst>
                <a:path w="65120" h="266701">
                  <a:moveTo>
                    <a:pt x="25400" y="0"/>
                  </a:moveTo>
                  <a:lnTo>
                    <a:pt x="25400" y="0"/>
                  </a:lnTo>
                  <a:lnTo>
                    <a:pt x="40609" y="18031"/>
                  </a:lnTo>
                  <a:lnTo>
                    <a:pt x="56482" y="54888"/>
                  </a:lnTo>
                  <a:lnTo>
                    <a:pt x="63438" y="90246"/>
                  </a:lnTo>
                  <a:lnTo>
                    <a:pt x="65119" y="125717"/>
                  </a:lnTo>
                  <a:lnTo>
                    <a:pt x="62808" y="159591"/>
                  </a:lnTo>
                  <a:lnTo>
                    <a:pt x="52163" y="205017"/>
                  </a:lnTo>
                  <a:lnTo>
                    <a:pt x="31762" y="23933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8" name="SMARTInkShape-2461"/>
            <p:cNvSpPr/>
            <p:nvPr>
              <p:custDataLst>
                <p:tags r:id="rId171"/>
              </p:custDataLst>
            </p:nvPr>
          </p:nvSpPr>
          <p:spPr>
            <a:xfrm>
              <a:off x="5684133" y="4330700"/>
              <a:ext cx="1250068" cy="62084"/>
            </a:xfrm>
            <a:custGeom>
              <a:avLst/>
              <a:gdLst/>
              <a:ahLst/>
              <a:cxnLst/>
              <a:rect l="0" t="0" r="0" b="0"/>
              <a:pathLst>
                <a:path w="1250068" h="62084">
                  <a:moveTo>
                    <a:pt x="5467" y="57150"/>
                  </a:moveTo>
                  <a:lnTo>
                    <a:pt x="5467" y="57150"/>
                  </a:lnTo>
                  <a:lnTo>
                    <a:pt x="2096" y="57150"/>
                  </a:lnTo>
                  <a:lnTo>
                    <a:pt x="1103" y="56444"/>
                  </a:lnTo>
                  <a:lnTo>
                    <a:pt x="441" y="55268"/>
                  </a:lnTo>
                  <a:lnTo>
                    <a:pt x="0" y="53779"/>
                  </a:lnTo>
                  <a:lnTo>
                    <a:pt x="411" y="53492"/>
                  </a:lnTo>
                  <a:lnTo>
                    <a:pt x="14774" y="59899"/>
                  </a:lnTo>
                  <a:lnTo>
                    <a:pt x="62313" y="62083"/>
                  </a:lnTo>
                  <a:lnTo>
                    <a:pt x="105756" y="59813"/>
                  </a:lnTo>
                  <a:lnTo>
                    <a:pt x="135826" y="58220"/>
                  </a:lnTo>
                  <a:lnTo>
                    <a:pt x="170689" y="56452"/>
                  </a:lnTo>
                  <a:lnTo>
                    <a:pt x="208748" y="54568"/>
                  </a:lnTo>
                  <a:lnTo>
                    <a:pt x="251760" y="51900"/>
                  </a:lnTo>
                  <a:lnTo>
                    <a:pt x="298074" y="48712"/>
                  </a:lnTo>
                  <a:lnTo>
                    <a:pt x="346588" y="45174"/>
                  </a:lnTo>
                  <a:lnTo>
                    <a:pt x="400803" y="42816"/>
                  </a:lnTo>
                  <a:lnTo>
                    <a:pt x="458819" y="41244"/>
                  </a:lnTo>
                  <a:lnTo>
                    <a:pt x="519368" y="40196"/>
                  </a:lnTo>
                  <a:lnTo>
                    <a:pt x="579489" y="38791"/>
                  </a:lnTo>
                  <a:lnTo>
                    <a:pt x="639327" y="37150"/>
                  </a:lnTo>
                  <a:lnTo>
                    <a:pt x="698973" y="35350"/>
                  </a:lnTo>
                  <a:lnTo>
                    <a:pt x="757082" y="33444"/>
                  </a:lnTo>
                  <a:lnTo>
                    <a:pt x="814166" y="31468"/>
                  </a:lnTo>
                  <a:lnTo>
                    <a:pt x="870566" y="29445"/>
                  </a:lnTo>
                  <a:lnTo>
                    <a:pt x="922983" y="27392"/>
                  </a:lnTo>
                  <a:lnTo>
                    <a:pt x="972744" y="25317"/>
                  </a:lnTo>
                  <a:lnTo>
                    <a:pt x="1020734" y="23228"/>
                  </a:lnTo>
                  <a:lnTo>
                    <a:pt x="1062606" y="20424"/>
                  </a:lnTo>
                  <a:lnTo>
                    <a:pt x="1100399" y="17144"/>
                  </a:lnTo>
                  <a:lnTo>
                    <a:pt x="1135472" y="13546"/>
                  </a:lnTo>
                  <a:lnTo>
                    <a:pt x="1163792" y="10442"/>
                  </a:lnTo>
                  <a:lnTo>
                    <a:pt x="1208430" y="5111"/>
                  </a:lnTo>
                  <a:lnTo>
                    <a:pt x="1250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9" name="SMARTInkShape-2462"/>
            <p:cNvSpPr/>
            <p:nvPr>
              <p:custDataLst>
                <p:tags r:id="rId172"/>
              </p:custDataLst>
            </p:nvPr>
          </p:nvSpPr>
          <p:spPr>
            <a:xfrm>
              <a:off x="6407150" y="4535122"/>
              <a:ext cx="147287" cy="132129"/>
            </a:xfrm>
            <a:custGeom>
              <a:avLst/>
              <a:gdLst/>
              <a:ahLst/>
              <a:cxnLst/>
              <a:rect l="0" t="0" r="0" b="0"/>
              <a:pathLst>
                <a:path w="147287" h="132129">
                  <a:moveTo>
                    <a:pt x="0" y="17828"/>
                  </a:moveTo>
                  <a:lnTo>
                    <a:pt x="0" y="17828"/>
                  </a:lnTo>
                  <a:lnTo>
                    <a:pt x="0" y="8989"/>
                  </a:lnTo>
                  <a:lnTo>
                    <a:pt x="1881" y="4963"/>
                  </a:lnTo>
                  <a:lnTo>
                    <a:pt x="5467" y="0"/>
                  </a:lnTo>
                  <a:lnTo>
                    <a:pt x="7839" y="3084"/>
                  </a:lnTo>
                  <a:lnTo>
                    <a:pt x="11245" y="11275"/>
                  </a:lnTo>
                  <a:lnTo>
                    <a:pt x="21253" y="55178"/>
                  </a:lnTo>
                  <a:lnTo>
                    <a:pt x="19203" y="92728"/>
                  </a:lnTo>
                  <a:lnTo>
                    <a:pt x="22467" y="86901"/>
                  </a:lnTo>
                  <a:lnTo>
                    <a:pt x="35684" y="47524"/>
                  </a:lnTo>
                  <a:lnTo>
                    <a:pt x="46198" y="29615"/>
                  </a:lnTo>
                  <a:lnTo>
                    <a:pt x="57927" y="16952"/>
                  </a:lnTo>
                  <a:lnTo>
                    <a:pt x="79801" y="5260"/>
                  </a:lnTo>
                  <a:lnTo>
                    <a:pt x="87066" y="4510"/>
                  </a:lnTo>
                  <a:lnTo>
                    <a:pt x="100785" y="7440"/>
                  </a:lnTo>
                  <a:lnTo>
                    <a:pt x="113938" y="19091"/>
                  </a:lnTo>
                  <a:lnTo>
                    <a:pt x="136258" y="55315"/>
                  </a:lnTo>
                  <a:lnTo>
                    <a:pt x="146520" y="86006"/>
                  </a:lnTo>
                  <a:lnTo>
                    <a:pt x="147286" y="110701"/>
                  </a:lnTo>
                  <a:lnTo>
                    <a:pt x="144718" y="120959"/>
                  </a:lnTo>
                  <a:lnTo>
                    <a:pt x="139700" y="13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463"/>
            <p:cNvSpPr/>
            <p:nvPr>
              <p:custDataLst>
                <p:tags r:id="rId173"/>
              </p:custDataLst>
            </p:nvPr>
          </p:nvSpPr>
          <p:spPr>
            <a:xfrm>
              <a:off x="7302500" y="3968750"/>
              <a:ext cx="211135" cy="686168"/>
            </a:xfrm>
            <a:custGeom>
              <a:avLst/>
              <a:gdLst/>
              <a:ahLst/>
              <a:cxnLst/>
              <a:rect l="0" t="0" r="0" b="0"/>
              <a:pathLst>
                <a:path w="211135" h="686168">
                  <a:moveTo>
                    <a:pt x="177800" y="0"/>
                  </a:moveTo>
                  <a:lnTo>
                    <a:pt x="177800" y="0"/>
                  </a:lnTo>
                  <a:lnTo>
                    <a:pt x="183267" y="0"/>
                  </a:lnTo>
                  <a:lnTo>
                    <a:pt x="187259" y="10113"/>
                  </a:lnTo>
                  <a:lnTo>
                    <a:pt x="189540" y="46741"/>
                  </a:lnTo>
                  <a:lnTo>
                    <a:pt x="191954" y="87566"/>
                  </a:lnTo>
                  <a:lnTo>
                    <a:pt x="193587" y="111294"/>
                  </a:lnTo>
                  <a:lnTo>
                    <a:pt x="196086" y="138402"/>
                  </a:lnTo>
                  <a:lnTo>
                    <a:pt x="199162" y="167762"/>
                  </a:lnTo>
                  <a:lnTo>
                    <a:pt x="202626" y="198625"/>
                  </a:lnTo>
                  <a:lnTo>
                    <a:pt x="205639" y="233311"/>
                  </a:lnTo>
                  <a:lnTo>
                    <a:pt x="208353" y="270546"/>
                  </a:lnTo>
                  <a:lnTo>
                    <a:pt x="210869" y="309481"/>
                  </a:lnTo>
                  <a:lnTo>
                    <a:pt x="211134" y="346726"/>
                  </a:lnTo>
                  <a:lnTo>
                    <a:pt x="209900" y="382845"/>
                  </a:lnTo>
                  <a:lnTo>
                    <a:pt x="207667" y="418214"/>
                  </a:lnTo>
                  <a:lnTo>
                    <a:pt x="202650" y="451670"/>
                  </a:lnTo>
                  <a:lnTo>
                    <a:pt x="195778" y="483853"/>
                  </a:lnTo>
                  <a:lnTo>
                    <a:pt x="187668" y="515185"/>
                  </a:lnTo>
                  <a:lnTo>
                    <a:pt x="176618" y="543129"/>
                  </a:lnTo>
                  <a:lnTo>
                    <a:pt x="163607" y="568814"/>
                  </a:lnTo>
                  <a:lnTo>
                    <a:pt x="133392" y="614051"/>
                  </a:lnTo>
                  <a:lnTo>
                    <a:pt x="98797" y="650618"/>
                  </a:lnTo>
                  <a:lnTo>
                    <a:pt x="66017" y="673927"/>
                  </a:lnTo>
                  <a:lnTo>
                    <a:pt x="37808" y="686167"/>
                  </a:lnTo>
                  <a:lnTo>
                    <a:pt x="0" y="685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464"/>
            <p:cNvSpPr/>
            <p:nvPr>
              <p:custDataLst>
                <p:tags r:id="rId174"/>
              </p:custDataLst>
            </p:nvPr>
          </p:nvSpPr>
          <p:spPr>
            <a:xfrm>
              <a:off x="7677150" y="43561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6907" y="1324"/>
                  </a:lnTo>
                  <a:lnTo>
                    <a:pt x="45465" y="116"/>
                  </a:lnTo>
                  <a:lnTo>
                    <a:pt x="84732" y="3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465"/>
            <p:cNvSpPr/>
            <p:nvPr>
              <p:custDataLst>
                <p:tags r:id="rId175"/>
              </p:custDataLst>
            </p:nvPr>
          </p:nvSpPr>
          <p:spPr>
            <a:xfrm>
              <a:off x="7681924" y="4419600"/>
              <a:ext cx="141277" cy="38101"/>
            </a:xfrm>
            <a:custGeom>
              <a:avLst/>
              <a:gdLst/>
              <a:ahLst/>
              <a:cxnLst/>
              <a:rect l="0" t="0" r="0" b="0"/>
              <a:pathLst>
                <a:path w="141277" h="38101">
                  <a:moveTo>
                    <a:pt x="26976" y="38100"/>
                  </a:moveTo>
                  <a:lnTo>
                    <a:pt x="26976" y="38100"/>
                  </a:lnTo>
                  <a:lnTo>
                    <a:pt x="0" y="38100"/>
                  </a:lnTo>
                  <a:lnTo>
                    <a:pt x="526" y="38100"/>
                  </a:lnTo>
                  <a:lnTo>
                    <a:pt x="43500" y="24285"/>
                  </a:lnTo>
                  <a:lnTo>
                    <a:pt x="75242" y="16437"/>
                  </a:lnTo>
                  <a:lnTo>
                    <a:pt x="119201" y="5497"/>
                  </a:lnTo>
                  <a:lnTo>
                    <a:pt x="1412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468"/>
          <p:cNvGrpSpPr/>
          <p:nvPr/>
        </p:nvGrpSpPr>
        <p:grpSpPr>
          <a:xfrm>
            <a:off x="8216900" y="4058533"/>
            <a:ext cx="463551" cy="744959"/>
            <a:chOff x="8216900" y="4058533"/>
            <a:chExt cx="463551" cy="744959"/>
          </a:xfrm>
        </p:grpSpPr>
        <p:sp>
          <p:nvSpPr>
            <p:cNvPr id="260" name="SMARTInkShape-2466"/>
            <p:cNvSpPr/>
            <p:nvPr>
              <p:custDataLst>
                <p:tags r:id="rId150"/>
              </p:custDataLst>
            </p:nvPr>
          </p:nvSpPr>
          <p:spPr>
            <a:xfrm>
              <a:off x="8394699" y="4058533"/>
              <a:ext cx="31752" cy="234068"/>
            </a:xfrm>
            <a:custGeom>
              <a:avLst/>
              <a:gdLst/>
              <a:ahLst/>
              <a:cxnLst/>
              <a:rect l="0" t="0" r="0" b="0"/>
              <a:pathLst>
                <a:path w="31752" h="2340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1" y="42564"/>
                  </a:lnTo>
                  <a:lnTo>
                    <a:pt x="12210" y="88112"/>
                  </a:lnTo>
                  <a:lnTo>
                    <a:pt x="17892" y="120750"/>
                  </a:lnTo>
                  <a:lnTo>
                    <a:pt x="25058" y="167095"/>
                  </a:lnTo>
                  <a:lnTo>
                    <a:pt x="30429" y="213939"/>
                  </a:lnTo>
                  <a:lnTo>
                    <a:pt x="31751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467"/>
            <p:cNvSpPr/>
            <p:nvPr>
              <p:custDataLst>
                <p:tags r:id="rId151"/>
              </p:custDataLst>
            </p:nvPr>
          </p:nvSpPr>
          <p:spPr>
            <a:xfrm>
              <a:off x="8216900" y="4376633"/>
              <a:ext cx="381001" cy="23918"/>
            </a:xfrm>
            <a:custGeom>
              <a:avLst/>
              <a:gdLst/>
              <a:ahLst/>
              <a:cxnLst/>
              <a:rect l="0" t="0" r="0" b="0"/>
              <a:pathLst>
                <a:path w="381001" h="23918">
                  <a:moveTo>
                    <a:pt x="0" y="23917"/>
                  </a:moveTo>
                  <a:lnTo>
                    <a:pt x="0" y="23917"/>
                  </a:lnTo>
                  <a:lnTo>
                    <a:pt x="36047" y="23211"/>
                  </a:lnTo>
                  <a:lnTo>
                    <a:pt x="73876" y="20546"/>
                  </a:lnTo>
                  <a:lnTo>
                    <a:pt x="97229" y="18142"/>
                  </a:lnTo>
                  <a:lnTo>
                    <a:pt x="122675" y="15128"/>
                  </a:lnTo>
                  <a:lnTo>
                    <a:pt x="149516" y="11708"/>
                  </a:lnTo>
                  <a:lnTo>
                    <a:pt x="177995" y="8721"/>
                  </a:lnTo>
                  <a:lnTo>
                    <a:pt x="207563" y="6025"/>
                  </a:lnTo>
                  <a:lnTo>
                    <a:pt x="237858" y="3523"/>
                  </a:lnTo>
                  <a:lnTo>
                    <a:pt x="264406" y="1854"/>
                  </a:lnTo>
                  <a:lnTo>
                    <a:pt x="310835" y="0"/>
                  </a:lnTo>
                  <a:lnTo>
                    <a:pt x="355820" y="2327"/>
                  </a:lnTo>
                  <a:lnTo>
                    <a:pt x="381000" y="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468"/>
            <p:cNvSpPr/>
            <p:nvPr>
              <p:custDataLst>
                <p:tags r:id="rId152"/>
              </p:custDataLst>
            </p:nvPr>
          </p:nvSpPr>
          <p:spPr>
            <a:xfrm>
              <a:off x="8343900" y="4642733"/>
              <a:ext cx="132936" cy="160759"/>
            </a:xfrm>
            <a:custGeom>
              <a:avLst/>
              <a:gdLst/>
              <a:ahLst/>
              <a:cxnLst/>
              <a:rect l="0" t="0" r="0" b="0"/>
              <a:pathLst>
                <a:path w="132936" h="160759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6120"/>
                  </a:lnTo>
                  <a:lnTo>
                    <a:pt x="11933" y="52512"/>
                  </a:lnTo>
                  <a:lnTo>
                    <a:pt x="16941" y="88785"/>
                  </a:lnTo>
                  <a:lnTo>
                    <a:pt x="15262" y="132227"/>
                  </a:lnTo>
                  <a:lnTo>
                    <a:pt x="12925" y="160758"/>
                  </a:lnTo>
                  <a:lnTo>
                    <a:pt x="12850" y="160500"/>
                  </a:lnTo>
                  <a:lnTo>
                    <a:pt x="14124" y="130097"/>
                  </a:lnTo>
                  <a:lnTo>
                    <a:pt x="23547" y="92567"/>
                  </a:lnTo>
                  <a:lnTo>
                    <a:pt x="40139" y="48835"/>
                  </a:lnTo>
                  <a:lnTo>
                    <a:pt x="61909" y="18865"/>
                  </a:lnTo>
                  <a:lnTo>
                    <a:pt x="75493" y="8364"/>
                  </a:lnTo>
                  <a:lnTo>
                    <a:pt x="88585" y="3226"/>
                  </a:lnTo>
                  <a:lnTo>
                    <a:pt x="95041" y="1857"/>
                  </a:lnTo>
                  <a:lnTo>
                    <a:pt x="100754" y="3766"/>
                  </a:lnTo>
                  <a:lnTo>
                    <a:pt x="110867" y="13413"/>
                  </a:lnTo>
                  <a:lnTo>
                    <a:pt x="121123" y="41453"/>
                  </a:lnTo>
                  <a:lnTo>
                    <a:pt x="130202" y="87443"/>
                  </a:lnTo>
                  <a:lnTo>
                    <a:pt x="132935" y="133950"/>
                  </a:lnTo>
                  <a:lnTo>
                    <a:pt x="131662" y="139806"/>
                  </a:lnTo>
                  <a:lnTo>
                    <a:pt x="129402" y="143710"/>
                  </a:lnTo>
                  <a:lnTo>
                    <a:pt x="123834" y="148047"/>
                  </a:lnTo>
                  <a:lnTo>
                    <a:pt x="11430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469"/>
            <p:cNvSpPr/>
            <p:nvPr>
              <p:custDataLst>
                <p:tags r:id="rId153"/>
              </p:custDataLst>
            </p:nvPr>
          </p:nvSpPr>
          <p:spPr>
            <a:xfrm>
              <a:off x="8509883" y="4483384"/>
              <a:ext cx="170568" cy="119177"/>
            </a:xfrm>
            <a:custGeom>
              <a:avLst/>
              <a:gdLst/>
              <a:ahLst/>
              <a:cxnLst/>
              <a:rect l="0" t="0" r="0" b="0"/>
              <a:pathLst>
                <a:path w="170568" h="119177">
                  <a:moveTo>
                    <a:pt x="5467" y="12416"/>
                  </a:moveTo>
                  <a:lnTo>
                    <a:pt x="5467" y="12416"/>
                  </a:lnTo>
                  <a:lnTo>
                    <a:pt x="0" y="6949"/>
                  </a:lnTo>
                  <a:lnTo>
                    <a:pt x="410" y="5949"/>
                  </a:lnTo>
                  <a:lnTo>
                    <a:pt x="2749" y="2956"/>
                  </a:lnTo>
                  <a:lnTo>
                    <a:pt x="8023" y="1156"/>
                  </a:lnTo>
                  <a:lnTo>
                    <a:pt x="29647" y="0"/>
                  </a:lnTo>
                  <a:lnTo>
                    <a:pt x="43025" y="3606"/>
                  </a:lnTo>
                  <a:lnTo>
                    <a:pt x="60575" y="13569"/>
                  </a:lnTo>
                  <a:lnTo>
                    <a:pt x="65489" y="17418"/>
                  </a:lnTo>
                  <a:lnTo>
                    <a:pt x="70949" y="27339"/>
                  </a:lnTo>
                  <a:lnTo>
                    <a:pt x="72405" y="32948"/>
                  </a:lnTo>
                  <a:lnTo>
                    <a:pt x="70260" y="46706"/>
                  </a:lnTo>
                  <a:lnTo>
                    <a:pt x="67712" y="54326"/>
                  </a:lnTo>
                  <a:lnTo>
                    <a:pt x="50643" y="75163"/>
                  </a:lnTo>
                  <a:lnTo>
                    <a:pt x="15649" y="103715"/>
                  </a:lnTo>
                  <a:lnTo>
                    <a:pt x="10462" y="105910"/>
                  </a:lnTo>
                  <a:lnTo>
                    <a:pt x="9502" y="107201"/>
                  </a:lnTo>
                  <a:lnTo>
                    <a:pt x="9568" y="108767"/>
                  </a:lnTo>
                  <a:lnTo>
                    <a:pt x="10318" y="110517"/>
                  </a:lnTo>
                  <a:lnTo>
                    <a:pt x="21485" y="116350"/>
                  </a:lnTo>
                  <a:lnTo>
                    <a:pt x="51683" y="119176"/>
                  </a:lnTo>
                  <a:lnTo>
                    <a:pt x="91911" y="113271"/>
                  </a:lnTo>
                  <a:lnTo>
                    <a:pt x="138481" y="105956"/>
                  </a:lnTo>
                  <a:lnTo>
                    <a:pt x="170567" y="101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469"/>
          <p:cNvGrpSpPr/>
          <p:nvPr/>
        </p:nvGrpSpPr>
        <p:grpSpPr>
          <a:xfrm>
            <a:off x="9048750" y="4057650"/>
            <a:ext cx="2686018" cy="444501"/>
            <a:chOff x="9048750" y="4057650"/>
            <a:chExt cx="2686018" cy="444501"/>
          </a:xfrm>
        </p:grpSpPr>
        <p:sp>
          <p:nvSpPr>
            <p:cNvPr id="265" name="SMARTInkShape-2470"/>
            <p:cNvSpPr/>
            <p:nvPr>
              <p:custDataLst>
                <p:tags r:id="rId132"/>
              </p:custDataLst>
            </p:nvPr>
          </p:nvSpPr>
          <p:spPr>
            <a:xfrm>
              <a:off x="9048750" y="4057650"/>
              <a:ext cx="285751" cy="386830"/>
            </a:xfrm>
            <a:custGeom>
              <a:avLst/>
              <a:gdLst/>
              <a:ahLst/>
              <a:cxnLst/>
              <a:rect l="0" t="0" r="0" b="0"/>
              <a:pathLst>
                <a:path w="285751" h="386830">
                  <a:moveTo>
                    <a:pt x="0" y="133350"/>
                  </a:moveTo>
                  <a:lnTo>
                    <a:pt x="0" y="133350"/>
                  </a:lnTo>
                  <a:lnTo>
                    <a:pt x="3370" y="129979"/>
                  </a:lnTo>
                  <a:lnTo>
                    <a:pt x="5025" y="124561"/>
                  </a:lnTo>
                  <a:lnTo>
                    <a:pt x="5467" y="121140"/>
                  </a:lnTo>
                  <a:lnTo>
                    <a:pt x="4076" y="115459"/>
                  </a:lnTo>
                  <a:lnTo>
                    <a:pt x="1812" y="110582"/>
                  </a:lnTo>
                  <a:lnTo>
                    <a:pt x="238" y="102922"/>
                  </a:lnTo>
                  <a:lnTo>
                    <a:pt x="24440" y="138344"/>
                  </a:lnTo>
                  <a:lnTo>
                    <a:pt x="50907" y="183042"/>
                  </a:lnTo>
                  <a:lnTo>
                    <a:pt x="68956" y="223874"/>
                  </a:lnTo>
                  <a:lnTo>
                    <a:pt x="87092" y="268127"/>
                  </a:lnTo>
                  <a:lnTo>
                    <a:pt x="106911" y="308962"/>
                  </a:lnTo>
                  <a:lnTo>
                    <a:pt x="121834" y="342633"/>
                  </a:lnTo>
                  <a:lnTo>
                    <a:pt x="141712" y="385120"/>
                  </a:lnTo>
                  <a:lnTo>
                    <a:pt x="143158" y="386568"/>
                  </a:lnTo>
                  <a:lnTo>
                    <a:pt x="144121" y="386829"/>
                  </a:lnTo>
                  <a:lnTo>
                    <a:pt x="156467" y="352125"/>
                  </a:lnTo>
                  <a:lnTo>
                    <a:pt x="167613" y="318072"/>
                  </a:lnTo>
                  <a:lnTo>
                    <a:pt x="174537" y="293187"/>
                  </a:lnTo>
                  <a:lnTo>
                    <a:pt x="181975" y="265308"/>
                  </a:lnTo>
                  <a:lnTo>
                    <a:pt x="191872" y="232611"/>
                  </a:lnTo>
                  <a:lnTo>
                    <a:pt x="203409" y="196702"/>
                  </a:lnTo>
                  <a:lnTo>
                    <a:pt x="216040" y="158651"/>
                  </a:lnTo>
                  <a:lnTo>
                    <a:pt x="227988" y="124817"/>
                  </a:lnTo>
                  <a:lnTo>
                    <a:pt x="239481" y="93795"/>
                  </a:lnTo>
                  <a:lnTo>
                    <a:pt x="250671" y="64646"/>
                  </a:lnTo>
                  <a:lnTo>
                    <a:pt x="266866" y="28497"/>
                  </a:lnTo>
                  <a:lnTo>
                    <a:pt x="280154" y="5856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471"/>
            <p:cNvSpPr/>
            <p:nvPr>
              <p:custDataLst>
                <p:tags r:id="rId133"/>
              </p:custDataLst>
            </p:nvPr>
          </p:nvSpPr>
          <p:spPr>
            <a:xfrm>
              <a:off x="9305586" y="4262548"/>
              <a:ext cx="98765" cy="119112"/>
            </a:xfrm>
            <a:custGeom>
              <a:avLst/>
              <a:gdLst/>
              <a:ahLst/>
              <a:cxnLst/>
              <a:rect l="0" t="0" r="0" b="0"/>
              <a:pathLst>
                <a:path w="98765" h="119112">
                  <a:moveTo>
                    <a:pt x="73364" y="61802"/>
                  </a:moveTo>
                  <a:lnTo>
                    <a:pt x="73364" y="61802"/>
                  </a:lnTo>
                  <a:lnTo>
                    <a:pt x="71483" y="34190"/>
                  </a:lnTo>
                  <a:lnTo>
                    <a:pt x="64526" y="13936"/>
                  </a:lnTo>
                  <a:lnTo>
                    <a:pt x="58617" y="6896"/>
                  </a:lnTo>
                  <a:lnTo>
                    <a:pt x="55066" y="4032"/>
                  </a:lnTo>
                  <a:lnTo>
                    <a:pt x="45476" y="849"/>
                  </a:lnTo>
                  <a:lnTo>
                    <a:pt x="39955" y="0"/>
                  </a:lnTo>
                  <a:lnTo>
                    <a:pt x="34158" y="2256"/>
                  </a:lnTo>
                  <a:lnTo>
                    <a:pt x="22073" y="12289"/>
                  </a:lnTo>
                  <a:lnTo>
                    <a:pt x="6739" y="37175"/>
                  </a:lnTo>
                  <a:lnTo>
                    <a:pt x="0" y="63520"/>
                  </a:lnTo>
                  <a:lnTo>
                    <a:pt x="306" y="75030"/>
                  </a:lnTo>
                  <a:lnTo>
                    <a:pt x="1375" y="79088"/>
                  </a:lnTo>
                  <a:lnTo>
                    <a:pt x="3499" y="81793"/>
                  </a:lnTo>
                  <a:lnTo>
                    <a:pt x="9622" y="84798"/>
                  </a:lnTo>
                  <a:lnTo>
                    <a:pt x="13230" y="84188"/>
                  </a:lnTo>
                  <a:lnTo>
                    <a:pt x="39806" y="68285"/>
                  </a:lnTo>
                  <a:lnTo>
                    <a:pt x="42525" y="66124"/>
                  </a:lnTo>
                  <a:lnTo>
                    <a:pt x="45044" y="65389"/>
                  </a:lnTo>
                  <a:lnTo>
                    <a:pt x="47428" y="65604"/>
                  </a:lnTo>
                  <a:lnTo>
                    <a:pt x="49724" y="66453"/>
                  </a:lnTo>
                  <a:lnTo>
                    <a:pt x="54156" y="74923"/>
                  </a:lnTo>
                  <a:lnTo>
                    <a:pt x="74589" y="115606"/>
                  </a:lnTo>
                  <a:lnTo>
                    <a:pt x="77709" y="118132"/>
                  </a:lnTo>
                  <a:lnTo>
                    <a:pt x="81199" y="119111"/>
                  </a:lnTo>
                  <a:lnTo>
                    <a:pt x="84937" y="119058"/>
                  </a:lnTo>
                  <a:lnTo>
                    <a:pt x="88134" y="116906"/>
                  </a:lnTo>
                  <a:lnTo>
                    <a:pt x="98764" y="99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472"/>
            <p:cNvSpPr/>
            <p:nvPr>
              <p:custDataLst>
                <p:tags r:id="rId134"/>
              </p:custDataLst>
            </p:nvPr>
          </p:nvSpPr>
          <p:spPr>
            <a:xfrm>
              <a:off x="9442450" y="4248150"/>
              <a:ext cx="120651" cy="147113"/>
            </a:xfrm>
            <a:custGeom>
              <a:avLst/>
              <a:gdLst/>
              <a:ahLst/>
              <a:cxnLst/>
              <a:rect l="0" t="0" r="0" b="0"/>
              <a:pathLst>
                <a:path w="120651" h="147113">
                  <a:moveTo>
                    <a:pt x="0" y="50800"/>
                  </a:moveTo>
                  <a:lnTo>
                    <a:pt x="0" y="50800"/>
                  </a:lnTo>
                  <a:lnTo>
                    <a:pt x="705" y="40661"/>
                  </a:lnTo>
                  <a:lnTo>
                    <a:pt x="3370" y="33123"/>
                  </a:lnTo>
                  <a:lnTo>
                    <a:pt x="5069" y="30549"/>
                  </a:lnTo>
                  <a:lnTo>
                    <a:pt x="8838" y="27688"/>
                  </a:lnTo>
                  <a:lnTo>
                    <a:pt x="16628" y="30180"/>
                  </a:lnTo>
                  <a:lnTo>
                    <a:pt x="32913" y="41397"/>
                  </a:lnTo>
                  <a:lnTo>
                    <a:pt x="38876" y="46648"/>
                  </a:lnTo>
                  <a:lnTo>
                    <a:pt x="47382" y="61890"/>
                  </a:lnTo>
                  <a:lnTo>
                    <a:pt x="54255" y="92186"/>
                  </a:lnTo>
                  <a:lnTo>
                    <a:pt x="54452" y="113644"/>
                  </a:lnTo>
                  <a:lnTo>
                    <a:pt x="47334" y="136213"/>
                  </a:lnTo>
                  <a:lnTo>
                    <a:pt x="41150" y="146584"/>
                  </a:lnTo>
                  <a:lnTo>
                    <a:pt x="40132" y="147112"/>
                  </a:lnTo>
                  <a:lnTo>
                    <a:pt x="39455" y="146758"/>
                  </a:lnTo>
                  <a:lnTo>
                    <a:pt x="38502" y="136147"/>
                  </a:lnTo>
                  <a:lnTo>
                    <a:pt x="44659" y="96978"/>
                  </a:lnTo>
                  <a:lnTo>
                    <a:pt x="59799" y="55232"/>
                  </a:lnTo>
                  <a:lnTo>
                    <a:pt x="74085" y="3348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473"/>
            <p:cNvSpPr/>
            <p:nvPr>
              <p:custDataLst>
                <p:tags r:id="rId135"/>
              </p:custDataLst>
            </p:nvPr>
          </p:nvSpPr>
          <p:spPr>
            <a:xfrm>
              <a:off x="9723336" y="4077844"/>
              <a:ext cx="119165" cy="371251"/>
            </a:xfrm>
            <a:custGeom>
              <a:avLst/>
              <a:gdLst/>
              <a:ahLst/>
              <a:cxnLst/>
              <a:rect l="0" t="0" r="0" b="0"/>
              <a:pathLst>
                <a:path w="119165" h="371251">
                  <a:moveTo>
                    <a:pt x="119164" y="11556"/>
                  </a:moveTo>
                  <a:lnTo>
                    <a:pt x="119164" y="11556"/>
                  </a:lnTo>
                  <a:lnTo>
                    <a:pt x="119164" y="0"/>
                  </a:lnTo>
                  <a:lnTo>
                    <a:pt x="118459" y="325"/>
                  </a:lnTo>
                  <a:lnTo>
                    <a:pt x="115794" y="2566"/>
                  </a:lnTo>
                  <a:lnTo>
                    <a:pt x="88721" y="48803"/>
                  </a:lnTo>
                  <a:lnTo>
                    <a:pt x="70355" y="85260"/>
                  </a:lnTo>
                  <a:lnTo>
                    <a:pt x="50435" y="127334"/>
                  </a:lnTo>
                  <a:lnTo>
                    <a:pt x="29821" y="173785"/>
                  </a:lnTo>
                  <a:lnTo>
                    <a:pt x="11722" y="221241"/>
                  </a:lnTo>
                  <a:lnTo>
                    <a:pt x="1327" y="265851"/>
                  </a:lnTo>
                  <a:lnTo>
                    <a:pt x="0" y="303552"/>
                  </a:lnTo>
                  <a:lnTo>
                    <a:pt x="5524" y="333949"/>
                  </a:lnTo>
                  <a:lnTo>
                    <a:pt x="17386" y="354514"/>
                  </a:lnTo>
                  <a:lnTo>
                    <a:pt x="35830" y="366946"/>
                  </a:lnTo>
                  <a:lnTo>
                    <a:pt x="46675" y="371250"/>
                  </a:lnTo>
                  <a:lnTo>
                    <a:pt x="70013" y="370387"/>
                  </a:lnTo>
                  <a:lnTo>
                    <a:pt x="106464" y="36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474"/>
            <p:cNvSpPr/>
            <p:nvPr>
              <p:custDataLst>
                <p:tags r:id="rId136"/>
              </p:custDataLst>
            </p:nvPr>
          </p:nvSpPr>
          <p:spPr>
            <a:xfrm>
              <a:off x="10021408" y="4141576"/>
              <a:ext cx="322743" cy="251151"/>
            </a:xfrm>
            <a:custGeom>
              <a:avLst/>
              <a:gdLst/>
              <a:ahLst/>
              <a:cxnLst/>
              <a:rect l="0" t="0" r="0" b="0"/>
              <a:pathLst>
                <a:path w="322743" h="251151">
                  <a:moveTo>
                    <a:pt x="163992" y="30374"/>
                  </a:moveTo>
                  <a:lnTo>
                    <a:pt x="163992" y="30374"/>
                  </a:lnTo>
                  <a:lnTo>
                    <a:pt x="167363" y="20261"/>
                  </a:lnTo>
                  <a:lnTo>
                    <a:pt x="172781" y="13415"/>
                  </a:lnTo>
                  <a:lnTo>
                    <a:pt x="187909" y="0"/>
                  </a:lnTo>
                  <a:lnTo>
                    <a:pt x="185581" y="2403"/>
                  </a:lnTo>
                  <a:lnTo>
                    <a:pt x="145076" y="29121"/>
                  </a:lnTo>
                  <a:lnTo>
                    <a:pt x="103119" y="57284"/>
                  </a:lnTo>
                  <a:lnTo>
                    <a:pt x="58702" y="86090"/>
                  </a:lnTo>
                  <a:lnTo>
                    <a:pt x="15880" y="117736"/>
                  </a:lnTo>
                  <a:lnTo>
                    <a:pt x="555" y="127755"/>
                  </a:lnTo>
                  <a:lnTo>
                    <a:pt x="0" y="129867"/>
                  </a:lnTo>
                  <a:lnTo>
                    <a:pt x="1748" y="131981"/>
                  </a:lnTo>
                  <a:lnTo>
                    <a:pt x="5029" y="134094"/>
                  </a:lnTo>
                  <a:lnTo>
                    <a:pt x="50852" y="138194"/>
                  </a:lnTo>
                  <a:lnTo>
                    <a:pt x="95740" y="143146"/>
                  </a:lnTo>
                  <a:lnTo>
                    <a:pt x="130207" y="149787"/>
                  </a:lnTo>
                  <a:lnTo>
                    <a:pt x="144507" y="156589"/>
                  </a:lnTo>
                  <a:lnTo>
                    <a:pt x="148181" y="161084"/>
                  </a:lnTo>
                  <a:lnTo>
                    <a:pt x="149923" y="166197"/>
                  </a:lnTo>
                  <a:lnTo>
                    <a:pt x="150379" y="171723"/>
                  </a:lnTo>
                  <a:lnTo>
                    <a:pt x="146450" y="177523"/>
                  </a:lnTo>
                  <a:lnTo>
                    <a:pt x="130796" y="189612"/>
                  </a:lnTo>
                  <a:lnTo>
                    <a:pt x="88069" y="208319"/>
                  </a:lnTo>
                  <a:lnTo>
                    <a:pt x="45305" y="227267"/>
                  </a:lnTo>
                  <a:lnTo>
                    <a:pt x="15324" y="242494"/>
                  </a:lnTo>
                  <a:lnTo>
                    <a:pt x="13375" y="245165"/>
                  </a:lnTo>
                  <a:lnTo>
                    <a:pt x="12780" y="247651"/>
                  </a:lnTo>
                  <a:lnTo>
                    <a:pt x="15206" y="249309"/>
                  </a:lnTo>
                  <a:lnTo>
                    <a:pt x="25428" y="251150"/>
                  </a:lnTo>
                  <a:lnTo>
                    <a:pt x="63904" y="248816"/>
                  </a:lnTo>
                  <a:lnTo>
                    <a:pt x="101400" y="245522"/>
                  </a:lnTo>
                  <a:lnTo>
                    <a:pt x="143228" y="242412"/>
                  </a:lnTo>
                  <a:lnTo>
                    <a:pt x="185337" y="241030"/>
                  </a:lnTo>
                  <a:lnTo>
                    <a:pt x="223809" y="238534"/>
                  </a:lnTo>
                  <a:lnTo>
                    <a:pt x="259016" y="234367"/>
                  </a:lnTo>
                  <a:lnTo>
                    <a:pt x="301665" y="225499"/>
                  </a:lnTo>
                  <a:lnTo>
                    <a:pt x="322742" y="220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475"/>
            <p:cNvSpPr/>
            <p:nvPr>
              <p:custDataLst>
                <p:tags r:id="rId137"/>
              </p:custDataLst>
            </p:nvPr>
          </p:nvSpPr>
          <p:spPr>
            <a:xfrm>
              <a:off x="10560050" y="4122033"/>
              <a:ext cx="6273" cy="217575"/>
            </a:xfrm>
            <a:custGeom>
              <a:avLst/>
              <a:gdLst/>
              <a:ahLst/>
              <a:cxnLst/>
              <a:rect l="0" t="0" r="0" b="0"/>
              <a:pathLst>
                <a:path w="6273" h="217575">
                  <a:moveTo>
                    <a:pt x="0" y="5467"/>
                  </a:moveTo>
                  <a:lnTo>
                    <a:pt x="0" y="5467"/>
                  </a:lnTo>
                  <a:lnTo>
                    <a:pt x="5468" y="0"/>
                  </a:lnTo>
                  <a:lnTo>
                    <a:pt x="6272" y="44660"/>
                  </a:lnTo>
                  <a:lnTo>
                    <a:pt x="2956" y="88733"/>
                  </a:lnTo>
                  <a:lnTo>
                    <a:pt x="1313" y="122907"/>
                  </a:lnTo>
                  <a:lnTo>
                    <a:pt x="389" y="168440"/>
                  </a:lnTo>
                  <a:lnTo>
                    <a:pt x="34" y="214421"/>
                  </a:lnTo>
                  <a:lnTo>
                    <a:pt x="15" y="217574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476"/>
            <p:cNvSpPr/>
            <p:nvPr>
              <p:custDataLst>
                <p:tags r:id="rId138"/>
              </p:custDataLst>
            </p:nvPr>
          </p:nvSpPr>
          <p:spPr>
            <a:xfrm>
              <a:off x="10454792" y="4114834"/>
              <a:ext cx="213209" cy="12667"/>
            </a:xfrm>
            <a:custGeom>
              <a:avLst/>
              <a:gdLst/>
              <a:ahLst/>
              <a:cxnLst/>
              <a:rect l="0" t="0" r="0" b="0"/>
              <a:pathLst>
                <a:path w="213209" h="12667">
                  <a:moveTo>
                    <a:pt x="3658" y="6316"/>
                  </a:moveTo>
                  <a:lnTo>
                    <a:pt x="3658" y="6316"/>
                  </a:lnTo>
                  <a:lnTo>
                    <a:pt x="287" y="2945"/>
                  </a:lnTo>
                  <a:lnTo>
                    <a:pt x="0" y="1952"/>
                  </a:lnTo>
                  <a:lnTo>
                    <a:pt x="514" y="1290"/>
                  </a:lnTo>
                  <a:lnTo>
                    <a:pt x="1561" y="849"/>
                  </a:lnTo>
                  <a:lnTo>
                    <a:pt x="46844" y="44"/>
                  </a:lnTo>
                  <a:lnTo>
                    <a:pt x="80472" y="0"/>
                  </a:lnTo>
                  <a:lnTo>
                    <a:pt x="117525" y="686"/>
                  </a:lnTo>
                  <a:lnTo>
                    <a:pt x="152808" y="3344"/>
                  </a:lnTo>
                  <a:lnTo>
                    <a:pt x="198351" y="6434"/>
                  </a:lnTo>
                  <a:lnTo>
                    <a:pt x="213208" y="12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477"/>
            <p:cNvSpPr/>
            <p:nvPr>
              <p:custDataLst>
                <p:tags r:id="rId139"/>
              </p:custDataLst>
            </p:nvPr>
          </p:nvSpPr>
          <p:spPr>
            <a:xfrm>
              <a:off x="10446632" y="4330700"/>
              <a:ext cx="208669" cy="18528"/>
            </a:xfrm>
            <a:custGeom>
              <a:avLst/>
              <a:gdLst/>
              <a:ahLst/>
              <a:cxnLst/>
              <a:rect l="0" t="0" r="0" b="0"/>
              <a:pathLst>
                <a:path w="208669" h="18528">
                  <a:moveTo>
                    <a:pt x="5468" y="6350"/>
                  </a:moveTo>
                  <a:lnTo>
                    <a:pt x="5468" y="6350"/>
                  </a:lnTo>
                  <a:lnTo>
                    <a:pt x="0" y="17285"/>
                  </a:lnTo>
                  <a:lnTo>
                    <a:pt x="412" y="17873"/>
                  </a:lnTo>
                  <a:lnTo>
                    <a:pt x="2750" y="18527"/>
                  </a:lnTo>
                  <a:lnTo>
                    <a:pt x="48669" y="6164"/>
                  </a:lnTo>
                  <a:lnTo>
                    <a:pt x="85061" y="1826"/>
                  </a:lnTo>
                  <a:lnTo>
                    <a:pt x="125242" y="541"/>
                  </a:lnTo>
                  <a:lnTo>
                    <a:pt x="166632" y="107"/>
                  </a:lnTo>
                  <a:lnTo>
                    <a:pt x="208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478"/>
            <p:cNvSpPr/>
            <p:nvPr>
              <p:custDataLst>
                <p:tags r:id="rId140"/>
              </p:custDataLst>
            </p:nvPr>
          </p:nvSpPr>
          <p:spPr>
            <a:xfrm>
              <a:off x="10699399" y="4090545"/>
              <a:ext cx="82902" cy="265556"/>
            </a:xfrm>
            <a:custGeom>
              <a:avLst/>
              <a:gdLst/>
              <a:ahLst/>
              <a:cxnLst/>
              <a:rect l="0" t="0" r="0" b="0"/>
              <a:pathLst>
                <a:path w="82902" h="265556">
                  <a:moveTo>
                    <a:pt x="82901" y="11555"/>
                  </a:moveTo>
                  <a:lnTo>
                    <a:pt x="82901" y="11555"/>
                  </a:lnTo>
                  <a:lnTo>
                    <a:pt x="82901" y="8184"/>
                  </a:lnTo>
                  <a:lnTo>
                    <a:pt x="81020" y="4648"/>
                  </a:lnTo>
                  <a:lnTo>
                    <a:pt x="79530" y="2717"/>
                  </a:lnTo>
                  <a:lnTo>
                    <a:pt x="75994" y="572"/>
                  </a:lnTo>
                  <a:lnTo>
                    <a:pt x="74063" y="0"/>
                  </a:lnTo>
                  <a:lnTo>
                    <a:pt x="68154" y="5008"/>
                  </a:lnTo>
                  <a:lnTo>
                    <a:pt x="56894" y="23491"/>
                  </a:lnTo>
                  <a:lnTo>
                    <a:pt x="40858" y="58836"/>
                  </a:lnTo>
                  <a:lnTo>
                    <a:pt x="26821" y="93246"/>
                  </a:lnTo>
                  <a:lnTo>
                    <a:pt x="13526" y="134410"/>
                  </a:lnTo>
                  <a:lnTo>
                    <a:pt x="4324" y="172931"/>
                  </a:lnTo>
                  <a:lnTo>
                    <a:pt x="0" y="206750"/>
                  </a:lnTo>
                  <a:lnTo>
                    <a:pt x="2781" y="233540"/>
                  </a:lnTo>
                  <a:lnTo>
                    <a:pt x="7616" y="243506"/>
                  </a:lnTo>
                  <a:lnTo>
                    <a:pt x="22394" y="258342"/>
                  </a:lnTo>
                  <a:lnTo>
                    <a:pt x="44485" y="263996"/>
                  </a:lnTo>
                  <a:lnTo>
                    <a:pt x="82901" y="265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479"/>
            <p:cNvSpPr/>
            <p:nvPr>
              <p:custDataLst>
                <p:tags r:id="rId141"/>
              </p:custDataLst>
            </p:nvPr>
          </p:nvSpPr>
          <p:spPr>
            <a:xfrm>
              <a:off x="10864849" y="4146550"/>
              <a:ext cx="127002" cy="173979"/>
            </a:xfrm>
            <a:custGeom>
              <a:avLst/>
              <a:gdLst/>
              <a:ahLst/>
              <a:cxnLst/>
              <a:rect l="0" t="0" r="0" b="0"/>
              <a:pathLst>
                <a:path w="127002" h="173979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11551" y="37576"/>
                  </a:lnTo>
                  <a:lnTo>
                    <a:pt x="33919" y="72282"/>
                  </a:lnTo>
                  <a:lnTo>
                    <a:pt x="68768" y="112120"/>
                  </a:lnTo>
                  <a:lnTo>
                    <a:pt x="105019" y="154138"/>
                  </a:lnTo>
                  <a:lnTo>
                    <a:pt x="122658" y="173126"/>
                  </a:lnTo>
                  <a:lnTo>
                    <a:pt x="124106" y="173978"/>
                  </a:lnTo>
                  <a:lnTo>
                    <a:pt x="125071" y="173841"/>
                  </a:lnTo>
                  <a:lnTo>
                    <a:pt x="12700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480"/>
            <p:cNvSpPr/>
            <p:nvPr>
              <p:custDataLst>
                <p:tags r:id="rId142"/>
              </p:custDataLst>
            </p:nvPr>
          </p:nvSpPr>
          <p:spPr>
            <a:xfrm>
              <a:off x="10896600" y="4121150"/>
              <a:ext cx="120651" cy="273051"/>
            </a:xfrm>
            <a:custGeom>
              <a:avLst/>
              <a:gdLst/>
              <a:ahLst/>
              <a:cxnLst/>
              <a:rect l="0" t="0" r="0" b="0"/>
              <a:pathLst>
                <a:path w="120651" h="273051">
                  <a:moveTo>
                    <a:pt x="120650" y="0"/>
                  </a:moveTo>
                  <a:lnTo>
                    <a:pt x="120650" y="0"/>
                  </a:lnTo>
                  <a:lnTo>
                    <a:pt x="113908" y="3371"/>
                  </a:lnTo>
                  <a:lnTo>
                    <a:pt x="84054" y="39345"/>
                  </a:lnTo>
                  <a:lnTo>
                    <a:pt x="60575" y="82214"/>
                  </a:lnTo>
                  <a:lnTo>
                    <a:pt x="45972" y="118854"/>
                  </a:lnTo>
                  <a:lnTo>
                    <a:pt x="33131" y="156540"/>
                  </a:lnTo>
                  <a:lnTo>
                    <a:pt x="22722" y="189753"/>
                  </a:lnTo>
                  <a:lnTo>
                    <a:pt x="12298" y="23284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481"/>
            <p:cNvSpPr/>
            <p:nvPr>
              <p:custDataLst>
                <p:tags r:id="rId143"/>
              </p:custDataLst>
            </p:nvPr>
          </p:nvSpPr>
          <p:spPr>
            <a:xfrm>
              <a:off x="11049000" y="43116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482"/>
            <p:cNvSpPr/>
            <p:nvPr>
              <p:custDataLst>
                <p:tags r:id="rId144"/>
              </p:custDataLst>
            </p:nvPr>
          </p:nvSpPr>
          <p:spPr>
            <a:xfrm>
              <a:off x="11074400" y="4203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483"/>
            <p:cNvSpPr/>
            <p:nvPr>
              <p:custDataLst>
                <p:tags r:id="rId145"/>
              </p:custDataLst>
            </p:nvPr>
          </p:nvSpPr>
          <p:spPr>
            <a:xfrm>
              <a:off x="11144250" y="42354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0"/>
                  </a:moveTo>
                  <a:lnTo>
                    <a:pt x="0" y="0"/>
                  </a:lnTo>
                  <a:lnTo>
                    <a:pt x="37589" y="0"/>
                  </a:lnTo>
                  <a:lnTo>
                    <a:pt x="81300" y="1411"/>
                  </a:lnTo>
                  <a:lnTo>
                    <a:pt x="126472" y="8728"/>
                  </a:lnTo>
                  <a:lnTo>
                    <a:pt x="165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484"/>
            <p:cNvSpPr/>
            <p:nvPr>
              <p:custDataLst>
                <p:tags r:id="rId146"/>
              </p:custDataLst>
            </p:nvPr>
          </p:nvSpPr>
          <p:spPr>
            <a:xfrm>
              <a:off x="11137900" y="4299833"/>
              <a:ext cx="158751" cy="5468"/>
            </a:xfrm>
            <a:custGeom>
              <a:avLst/>
              <a:gdLst/>
              <a:ahLst/>
              <a:cxnLst/>
              <a:rect l="0" t="0" r="0" b="0"/>
              <a:pathLst>
                <a:path w="158751" h="5468">
                  <a:moveTo>
                    <a:pt x="0" y="5467"/>
                  </a:moveTo>
                  <a:lnTo>
                    <a:pt x="0" y="5467"/>
                  </a:lnTo>
                  <a:lnTo>
                    <a:pt x="44057" y="1103"/>
                  </a:lnTo>
                  <a:lnTo>
                    <a:pt x="75319" y="0"/>
                  </a:lnTo>
                  <a:lnTo>
                    <a:pt x="108498" y="1391"/>
                  </a:lnTo>
                  <a:lnTo>
                    <a:pt x="1587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485"/>
            <p:cNvSpPr/>
            <p:nvPr>
              <p:custDataLst>
                <p:tags r:id="rId147"/>
              </p:custDataLst>
            </p:nvPr>
          </p:nvSpPr>
          <p:spPr>
            <a:xfrm>
              <a:off x="11325521" y="4171950"/>
              <a:ext cx="180680" cy="158751"/>
            </a:xfrm>
            <a:custGeom>
              <a:avLst/>
              <a:gdLst/>
              <a:ahLst/>
              <a:cxnLst/>
              <a:rect l="0" t="0" r="0" b="0"/>
              <a:pathLst>
                <a:path w="180680" h="158751">
                  <a:moveTo>
                    <a:pt x="180679" y="0"/>
                  </a:moveTo>
                  <a:lnTo>
                    <a:pt x="180679" y="0"/>
                  </a:lnTo>
                  <a:lnTo>
                    <a:pt x="177308" y="0"/>
                  </a:lnTo>
                  <a:lnTo>
                    <a:pt x="153542" y="38724"/>
                  </a:lnTo>
                  <a:lnTo>
                    <a:pt x="122348" y="78153"/>
                  </a:lnTo>
                  <a:lnTo>
                    <a:pt x="85393" y="104452"/>
                  </a:lnTo>
                  <a:lnTo>
                    <a:pt x="48729" y="123847"/>
                  </a:lnTo>
                  <a:lnTo>
                    <a:pt x="20776" y="129829"/>
                  </a:lnTo>
                  <a:lnTo>
                    <a:pt x="8245" y="128727"/>
                  </a:lnTo>
                  <a:lnTo>
                    <a:pt x="4339" y="126740"/>
                  </a:lnTo>
                  <a:lnTo>
                    <a:pt x="1736" y="124005"/>
                  </a:lnTo>
                  <a:lnTo>
                    <a:pt x="0" y="120770"/>
                  </a:lnTo>
                  <a:lnTo>
                    <a:pt x="1835" y="109650"/>
                  </a:lnTo>
                  <a:lnTo>
                    <a:pt x="4300" y="102733"/>
                  </a:lnTo>
                  <a:lnTo>
                    <a:pt x="21252" y="82886"/>
                  </a:lnTo>
                  <a:lnTo>
                    <a:pt x="44150" y="70341"/>
                  </a:lnTo>
                  <a:lnTo>
                    <a:pt x="64261" y="72185"/>
                  </a:lnTo>
                  <a:lnTo>
                    <a:pt x="97501" y="87005"/>
                  </a:lnTo>
                  <a:lnTo>
                    <a:pt x="117605" y="102169"/>
                  </a:lnTo>
                  <a:lnTo>
                    <a:pt x="154628" y="149032"/>
                  </a:lnTo>
                  <a:lnTo>
                    <a:pt x="16162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486"/>
            <p:cNvSpPr/>
            <p:nvPr>
              <p:custDataLst>
                <p:tags r:id="rId148"/>
              </p:custDataLst>
            </p:nvPr>
          </p:nvSpPr>
          <p:spPr>
            <a:xfrm>
              <a:off x="11582400" y="4133850"/>
              <a:ext cx="46401" cy="241301"/>
            </a:xfrm>
            <a:custGeom>
              <a:avLst/>
              <a:gdLst/>
              <a:ahLst/>
              <a:cxnLst/>
              <a:rect l="0" t="0" r="0" b="0"/>
              <a:pathLst>
                <a:path w="46401" h="24130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9607" y="5644"/>
                  </a:lnTo>
                  <a:lnTo>
                    <a:pt x="30997" y="39999"/>
                  </a:lnTo>
                  <a:lnTo>
                    <a:pt x="39367" y="86876"/>
                  </a:lnTo>
                  <a:lnTo>
                    <a:pt x="44073" y="122573"/>
                  </a:lnTo>
                  <a:lnTo>
                    <a:pt x="46400" y="157488"/>
                  </a:lnTo>
                  <a:lnTo>
                    <a:pt x="39776" y="198828"/>
                  </a:lnTo>
                  <a:lnTo>
                    <a:pt x="32728" y="217484"/>
                  </a:lnTo>
                  <a:lnTo>
                    <a:pt x="21132" y="229069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487"/>
            <p:cNvSpPr/>
            <p:nvPr>
              <p:custDataLst>
                <p:tags r:id="rId149"/>
              </p:custDataLst>
            </p:nvPr>
          </p:nvSpPr>
          <p:spPr>
            <a:xfrm>
              <a:off x="11576050" y="4095750"/>
              <a:ext cx="158718" cy="406401"/>
            </a:xfrm>
            <a:custGeom>
              <a:avLst/>
              <a:gdLst/>
              <a:ahLst/>
              <a:cxnLst/>
              <a:rect l="0" t="0" r="0" b="0"/>
              <a:pathLst>
                <a:path w="158718" h="406401">
                  <a:moveTo>
                    <a:pt x="107950" y="0"/>
                  </a:moveTo>
                  <a:lnTo>
                    <a:pt x="107950" y="0"/>
                  </a:lnTo>
                  <a:lnTo>
                    <a:pt x="118062" y="0"/>
                  </a:lnTo>
                  <a:lnTo>
                    <a:pt x="122452" y="2117"/>
                  </a:lnTo>
                  <a:lnTo>
                    <a:pt x="131091" y="10113"/>
                  </a:lnTo>
                  <a:lnTo>
                    <a:pt x="147262" y="46741"/>
                  </a:lnTo>
                  <a:lnTo>
                    <a:pt x="155527" y="89448"/>
                  </a:lnTo>
                  <a:lnTo>
                    <a:pt x="158717" y="114665"/>
                  </a:lnTo>
                  <a:lnTo>
                    <a:pt x="158022" y="141354"/>
                  </a:lnTo>
                  <a:lnTo>
                    <a:pt x="154736" y="169025"/>
                  </a:lnTo>
                  <a:lnTo>
                    <a:pt x="149724" y="197350"/>
                  </a:lnTo>
                  <a:lnTo>
                    <a:pt x="139326" y="226111"/>
                  </a:lnTo>
                  <a:lnTo>
                    <a:pt x="125341" y="255163"/>
                  </a:lnTo>
                  <a:lnTo>
                    <a:pt x="108960" y="284409"/>
                  </a:lnTo>
                  <a:lnTo>
                    <a:pt x="89573" y="310961"/>
                  </a:lnTo>
                  <a:lnTo>
                    <a:pt x="68183" y="335719"/>
                  </a:lnTo>
                  <a:lnTo>
                    <a:pt x="30303" y="374986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470"/>
          <p:cNvGrpSpPr/>
          <p:nvPr/>
        </p:nvGrpSpPr>
        <p:grpSpPr>
          <a:xfrm>
            <a:off x="3524250" y="5016500"/>
            <a:ext cx="463551" cy="450851"/>
            <a:chOff x="3524250" y="5016500"/>
            <a:chExt cx="463551" cy="450851"/>
          </a:xfrm>
        </p:grpSpPr>
        <p:sp>
          <p:nvSpPr>
            <p:cNvPr id="284" name="SMARTInkShape-2488"/>
            <p:cNvSpPr/>
            <p:nvPr>
              <p:custDataLst>
                <p:tags r:id="rId127"/>
              </p:custDataLst>
            </p:nvPr>
          </p:nvSpPr>
          <p:spPr>
            <a:xfrm>
              <a:off x="3619500" y="5346700"/>
              <a:ext cx="266701" cy="12701"/>
            </a:xfrm>
            <a:custGeom>
              <a:avLst/>
              <a:gdLst/>
              <a:ahLst/>
              <a:cxnLst/>
              <a:rect l="0" t="0" r="0" b="0"/>
              <a:pathLst>
                <a:path w="266701" h="12701">
                  <a:moveTo>
                    <a:pt x="0" y="12700"/>
                  </a:moveTo>
                  <a:lnTo>
                    <a:pt x="0" y="12700"/>
                  </a:lnTo>
                  <a:lnTo>
                    <a:pt x="38987" y="12700"/>
                  </a:lnTo>
                  <a:lnTo>
                    <a:pt x="83126" y="11994"/>
                  </a:lnTo>
                  <a:lnTo>
                    <a:pt x="120436" y="9329"/>
                  </a:lnTo>
                  <a:lnTo>
                    <a:pt x="160536" y="5792"/>
                  </a:lnTo>
                  <a:lnTo>
                    <a:pt x="199760" y="2574"/>
                  </a:lnTo>
                  <a:lnTo>
                    <a:pt x="244671" y="762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489"/>
            <p:cNvSpPr/>
            <p:nvPr>
              <p:custDataLst>
                <p:tags r:id="rId128"/>
              </p:custDataLst>
            </p:nvPr>
          </p:nvSpPr>
          <p:spPr>
            <a:xfrm>
              <a:off x="3606800" y="5416550"/>
              <a:ext cx="298451" cy="50801"/>
            </a:xfrm>
            <a:custGeom>
              <a:avLst/>
              <a:gdLst/>
              <a:ahLst/>
              <a:cxnLst/>
              <a:rect l="0" t="0" r="0" b="0"/>
              <a:pathLst>
                <a:path w="298451" h="50801">
                  <a:moveTo>
                    <a:pt x="0" y="50800"/>
                  </a:moveTo>
                  <a:lnTo>
                    <a:pt x="0" y="50800"/>
                  </a:lnTo>
                  <a:lnTo>
                    <a:pt x="41113" y="47037"/>
                  </a:lnTo>
                  <a:lnTo>
                    <a:pt x="72600" y="39955"/>
                  </a:lnTo>
                  <a:lnTo>
                    <a:pt x="114817" y="29752"/>
                  </a:lnTo>
                  <a:lnTo>
                    <a:pt x="159920" y="21925"/>
                  </a:lnTo>
                  <a:lnTo>
                    <a:pt x="203014" y="16094"/>
                  </a:lnTo>
                  <a:lnTo>
                    <a:pt x="238630" y="11151"/>
                  </a:lnTo>
                  <a:lnTo>
                    <a:pt x="283707" y="2934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490"/>
            <p:cNvSpPr/>
            <p:nvPr>
              <p:custDataLst>
                <p:tags r:id="rId129"/>
              </p:custDataLst>
            </p:nvPr>
          </p:nvSpPr>
          <p:spPr>
            <a:xfrm>
              <a:off x="3524250" y="5067300"/>
              <a:ext cx="158751" cy="189786"/>
            </a:xfrm>
            <a:custGeom>
              <a:avLst/>
              <a:gdLst/>
              <a:ahLst/>
              <a:cxnLst/>
              <a:rect l="0" t="0" r="0" b="0"/>
              <a:pathLst>
                <a:path w="158751" h="189786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25861" y="17677"/>
                  </a:lnTo>
                  <a:lnTo>
                    <a:pt x="36747" y="43337"/>
                  </a:lnTo>
                  <a:lnTo>
                    <a:pt x="42168" y="77752"/>
                  </a:lnTo>
                  <a:lnTo>
                    <a:pt x="37032" y="121502"/>
                  </a:lnTo>
                  <a:lnTo>
                    <a:pt x="28429" y="165163"/>
                  </a:lnTo>
                  <a:lnTo>
                    <a:pt x="25799" y="186884"/>
                  </a:lnTo>
                  <a:lnTo>
                    <a:pt x="26372" y="188090"/>
                  </a:lnTo>
                  <a:lnTo>
                    <a:pt x="27459" y="188893"/>
                  </a:lnTo>
                  <a:lnTo>
                    <a:pt x="31254" y="189785"/>
                  </a:lnTo>
                  <a:lnTo>
                    <a:pt x="69921" y="188577"/>
                  </a:lnTo>
                  <a:lnTo>
                    <a:pt x="115568" y="178283"/>
                  </a:lnTo>
                  <a:lnTo>
                    <a:pt x="158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2491"/>
            <p:cNvSpPr/>
            <p:nvPr>
              <p:custDataLst>
                <p:tags r:id="rId130"/>
              </p:custDataLst>
            </p:nvPr>
          </p:nvSpPr>
          <p:spPr>
            <a:xfrm>
              <a:off x="3723804" y="5073911"/>
              <a:ext cx="81329" cy="127873"/>
            </a:xfrm>
            <a:custGeom>
              <a:avLst/>
              <a:gdLst/>
              <a:ahLst/>
              <a:cxnLst/>
              <a:rect l="0" t="0" r="0" b="0"/>
              <a:pathLst>
                <a:path w="81329" h="127873">
                  <a:moveTo>
                    <a:pt x="48096" y="6089"/>
                  </a:moveTo>
                  <a:lnTo>
                    <a:pt x="48096" y="6089"/>
                  </a:lnTo>
                  <a:lnTo>
                    <a:pt x="44725" y="2718"/>
                  </a:lnTo>
                  <a:lnTo>
                    <a:pt x="41188" y="1063"/>
                  </a:lnTo>
                  <a:lnTo>
                    <a:pt x="29798" y="0"/>
                  </a:lnTo>
                  <a:lnTo>
                    <a:pt x="14688" y="6558"/>
                  </a:lnTo>
                  <a:lnTo>
                    <a:pt x="6672" y="17351"/>
                  </a:lnTo>
                  <a:lnTo>
                    <a:pt x="1463" y="32967"/>
                  </a:lnTo>
                  <a:lnTo>
                    <a:pt x="0" y="75604"/>
                  </a:lnTo>
                  <a:lnTo>
                    <a:pt x="4142" y="95546"/>
                  </a:lnTo>
                  <a:lnTo>
                    <a:pt x="13039" y="111464"/>
                  </a:lnTo>
                  <a:lnTo>
                    <a:pt x="24048" y="121832"/>
                  </a:lnTo>
                  <a:lnTo>
                    <a:pt x="29947" y="125584"/>
                  </a:lnTo>
                  <a:lnTo>
                    <a:pt x="42146" y="127872"/>
                  </a:lnTo>
                  <a:lnTo>
                    <a:pt x="48363" y="127495"/>
                  </a:lnTo>
                  <a:lnTo>
                    <a:pt x="60915" y="121430"/>
                  </a:lnTo>
                  <a:lnTo>
                    <a:pt x="72138" y="111680"/>
                  </a:lnTo>
                  <a:lnTo>
                    <a:pt x="79477" y="100290"/>
                  </a:lnTo>
                  <a:lnTo>
                    <a:pt x="81328" y="88173"/>
                  </a:lnTo>
                  <a:lnTo>
                    <a:pt x="80834" y="81978"/>
                  </a:lnTo>
                  <a:lnTo>
                    <a:pt x="70026" y="56404"/>
                  </a:lnTo>
                  <a:lnTo>
                    <a:pt x="48096" y="25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492"/>
            <p:cNvSpPr/>
            <p:nvPr>
              <p:custDataLst>
                <p:tags r:id="rId131"/>
              </p:custDataLst>
            </p:nvPr>
          </p:nvSpPr>
          <p:spPr>
            <a:xfrm>
              <a:off x="3835400" y="5016500"/>
              <a:ext cx="152401" cy="155667"/>
            </a:xfrm>
            <a:custGeom>
              <a:avLst/>
              <a:gdLst/>
              <a:ahLst/>
              <a:cxnLst/>
              <a:rect l="0" t="0" r="0" b="0"/>
              <a:pathLst>
                <a:path w="152401" h="155667">
                  <a:moveTo>
                    <a:pt x="0" y="25400"/>
                  </a:moveTo>
                  <a:lnTo>
                    <a:pt x="0" y="25400"/>
                  </a:lnTo>
                  <a:lnTo>
                    <a:pt x="14305" y="25400"/>
                  </a:lnTo>
                  <a:lnTo>
                    <a:pt x="16592" y="26811"/>
                  </a:lnTo>
                  <a:lnTo>
                    <a:pt x="23888" y="36950"/>
                  </a:lnTo>
                  <a:lnTo>
                    <a:pt x="46063" y="76301"/>
                  </a:lnTo>
                  <a:lnTo>
                    <a:pt x="69505" y="123529"/>
                  </a:lnTo>
                  <a:lnTo>
                    <a:pt x="87254" y="155666"/>
                  </a:lnTo>
                  <a:lnTo>
                    <a:pt x="87802" y="155282"/>
                  </a:lnTo>
                  <a:lnTo>
                    <a:pt x="101067" y="109865"/>
                  </a:lnTo>
                  <a:lnTo>
                    <a:pt x="109281" y="68144"/>
                  </a:lnTo>
                  <a:lnTo>
                    <a:pt x="122926" y="30147"/>
                  </a:lnTo>
                  <a:lnTo>
                    <a:pt x="134361" y="1504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471"/>
          <p:cNvGrpSpPr/>
          <p:nvPr/>
        </p:nvGrpSpPr>
        <p:grpSpPr>
          <a:xfrm>
            <a:off x="4384479" y="5181600"/>
            <a:ext cx="524072" cy="586853"/>
            <a:chOff x="4384479" y="5181600"/>
            <a:chExt cx="524072" cy="586853"/>
          </a:xfrm>
        </p:grpSpPr>
        <p:sp>
          <p:nvSpPr>
            <p:cNvPr id="290" name="SMARTInkShape-2493"/>
            <p:cNvSpPr/>
            <p:nvPr>
              <p:custDataLst>
                <p:tags r:id="rId123"/>
              </p:custDataLst>
            </p:nvPr>
          </p:nvSpPr>
          <p:spPr>
            <a:xfrm>
              <a:off x="4535194" y="5181600"/>
              <a:ext cx="14446" cy="254001"/>
            </a:xfrm>
            <a:custGeom>
              <a:avLst/>
              <a:gdLst/>
              <a:ahLst/>
              <a:cxnLst/>
              <a:rect l="0" t="0" r="0" b="0"/>
              <a:pathLst>
                <a:path w="14446" h="254001">
                  <a:moveTo>
                    <a:pt x="5056" y="0"/>
                  </a:moveTo>
                  <a:lnTo>
                    <a:pt x="5056" y="0"/>
                  </a:lnTo>
                  <a:lnTo>
                    <a:pt x="1685" y="6742"/>
                  </a:lnTo>
                  <a:lnTo>
                    <a:pt x="0" y="38282"/>
                  </a:lnTo>
                  <a:lnTo>
                    <a:pt x="3950" y="77351"/>
                  </a:lnTo>
                  <a:lnTo>
                    <a:pt x="8883" y="124362"/>
                  </a:lnTo>
                  <a:lnTo>
                    <a:pt x="10284" y="157342"/>
                  </a:lnTo>
                  <a:lnTo>
                    <a:pt x="14445" y="200901"/>
                  </a:lnTo>
                  <a:lnTo>
                    <a:pt x="1140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2494"/>
            <p:cNvSpPr/>
            <p:nvPr>
              <p:custDataLst>
                <p:tags r:id="rId124"/>
              </p:custDataLst>
            </p:nvPr>
          </p:nvSpPr>
          <p:spPr>
            <a:xfrm>
              <a:off x="4384479" y="5429250"/>
              <a:ext cx="327222" cy="38101"/>
            </a:xfrm>
            <a:custGeom>
              <a:avLst/>
              <a:gdLst/>
              <a:ahLst/>
              <a:cxnLst/>
              <a:rect l="0" t="0" r="0" b="0"/>
              <a:pathLst>
                <a:path w="3272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33910" y="38100"/>
                  </a:lnTo>
                  <a:lnTo>
                    <a:pt x="65863" y="34337"/>
                  </a:lnTo>
                  <a:lnTo>
                    <a:pt x="107344" y="27961"/>
                  </a:lnTo>
                  <a:lnTo>
                    <a:pt x="131248" y="24285"/>
                  </a:lnTo>
                  <a:lnTo>
                    <a:pt x="156355" y="20424"/>
                  </a:lnTo>
                  <a:lnTo>
                    <a:pt x="181561" y="16438"/>
                  </a:lnTo>
                  <a:lnTo>
                    <a:pt x="206831" y="12369"/>
                  </a:lnTo>
                  <a:lnTo>
                    <a:pt x="253959" y="5497"/>
                  </a:lnTo>
                  <a:lnTo>
                    <a:pt x="291367" y="2443"/>
                  </a:lnTo>
                  <a:lnTo>
                    <a:pt x="327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495"/>
            <p:cNvSpPr/>
            <p:nvPr>
              <p:custDataLst>
                <p:tags r:id="rId125"/>
              </p:custDataLst>
            </p:nvPr>
          </p:nvSpPr>
          <p:spPr>
            <a:xfrm>
              <a:off x="4464050" y="5581650"/>
              <a:ext cx="190501" cy="186803"/>
            </a:xfrm>
            <a:custGeom>
              <a:avLst/>
              <a:gdLst/>
              <a:ahLst/>
              <a:cxnLst/>
              <a:rect l="0" t="0" r="0" b="0"/>
              <a:pathLst>
                <a:path w="190501" h="186803">
                  <a:moveTo>
                    <a:pt x="0" y="0"/>
                  </a:moveTo>
                  <a:lnTo>
                    <a:pt x="0" y="0"/>
                  </a:lnTo>
                  <a:lnTo>
                    <a:pt x="26680" y="46453"/>
                  </a:lnTo>
                  <a:lnTo>
                    <a:pt x="47682" y="87179"/>
                  </a:lnTo>
                  <a:lnTo>
                    <a:pt x="57715" y="122022"/>
                  </a:lnTo>
                  <a:lnTo>
                    <a:pt x="58415" y="155785"/>
                  </a:lnTo>
                  <a:lnTo>
                    <a:pt x="54154" y="178019"/>
                  </a:lnTo>
                  <a:lnTo>
                    <a:pt x="51625" y="182180"/>
                  </a:lnTo>
                  <a:lnTo>
                    <a:pt x="48528" y="184953"/>
                  </a:lnTo>
                  <a:lnTo>
                    <a:pt x="45052" y="186802"/>
                  </a:lnTo>
                  <a:lnTo>
                    <a:pt x="41324" y="185918"/>
                  </a:lnTo>
                  <a:lnTo>
                    <a:pt x="33417" y="179291"/>
                  </a:lnTo>
                  <a:lnTo>
                    <a:pt x="24405" y="156918"/>
                  </a:lnTo>
                  <a:lnTo>
                    <a:pt x="20637" y="117834"/>
                  </a:lnTo>
                  <a:lnTo>
                    <a:pt x="26262" y="73876"/>
                  </a:lnTo>
                  <a:lnTo>
                    <a:pt x="40237" y="43056"/>
                  </a:lnTo>
                  <a:lnTo>
                    <a:pt x="61154" y="20519"/>
                  </a:lnTo>
                  <a:lnTo>
                    <a:pt x="85226" y="3806"/>
                  </a:lnTo>
                  <a:lnTo>
                    <a:pt x="99967" y="45"/>
                  </a:lnTo>
                  <a:lnTo>
                    <a:pt x="106861" y="30"/>
                  </a:lnTo>
                  <a:lnTo>
                    <a:pt x="122048" y="7539"/>
                  </a:lnTo>
                  <a:lnTo>
                    <a:pt x="138204" y="21695"/>
                  </a:lnTo>
                  <a:lnTo>
                    <a:pt x="169691" y="63395"/>
                  </a:lnTo>
                  <a:lnTo>
                    <a:pt x="181251" y="83914"/>
                  </a:lnTo>
                  <a:lnTo>
                    <a:pt x="1905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496"/>
            <p:cNvSpPr/>
            <p:nvPr>
              <p:custDataLst>
                <p:tags r:id="rId126"/>
              </p:custDataLst>
            </p:nvPr>
          </p:nvSpPr>
          <p:spPr>
            <a:xfrm>
              <a:off x="4720916" y="5505821"/>
              <a:ext cx="187635" cy="74461"/>
            </a:xfrm>
            <a:custGeom>
              <a:avLst/>
              <a:gdLst/>
              <a:ahLst/>
              <a:cxnLst/>
              <a:rect l="0" t="0" r="0" b="0"/>
              <a:pathLst>
                <a:path w="187635" h="74461">
                  <a:moveTo>
                    <a:pt x="9834" y="31379"/>
                  </a:moveTo>
                  <a:lnTo>
                    <a:pt x="9834" y="31379"/>
                  </a:lnTo>
                  <a:lnTo>
                    <a:pt x="6463" y="28008"/>
                  </a:lnTo>
                  <a:lnTo>
                    <a:pt x="4808" y="24472"/>
                  </a:lnTo>
                  <a:lnTo>
                    <a:pt x="4367" y="22540"/>
                  </a:lnTo>
                  <a:lnTo>
                    <a:pt x="374" y="16452"/>
                  </a:lnTo>
                  <a:lnTo>
                    <a:pt x="0" y="14372"/>
                  </a:lnTo>
                  <a:lnTo>
                    <a:pt x="456" y="12280"/>
                  </a:lnTo>
                  <a:lnTo>
                    <a:pt x="1465" y="10180"/>
                  </a:lnTo>
                  <a:lnTo>
                    <a:pt x="8231" y="5965"/>
                  </a:lnTo>
                  <a:lnTo>
                    <a:pt x="18999" y="2444"/>
                  </a:lnTo>
                  <a:lnTo>
                    <a:pt x="60421" y="0"/>
                  </a:lnTo>
                  <a:lnTo>
                    <a:pt x="76767" y="3557"/>
                  </a:lnTo>
                  <a:lnTo>
                    <a:pt x="101137" y="13967"/>
                  </a:lnTo>
                  <a:lnTo>
                    <a:pt x="103158" y="17655"/>
                  </a:lnTo>
                  <a:lnTo>
                    <a:pt x="103095" y="22230"/>
                  </a:lnTo>
                  <a:lnTo>
                    <a:pt x="96224" y="41409"/>
                  </a:lnTo>
                  <a:lnTo>
                    <a:pt x="81786" y="63943"/>
                  </a:lnTo>
                  <a:lnTo>
                    <a:pt x="80307" y="71210"/>
                  </a:lnTo>
                  <a:lnTo>
                    <a:pt x="81510" y="72749"/>
                  </a:lnTo>
                  <a:lnTo>
                    <a:pt x="86610" y="74460"/>
                  </a:lnTo>
                  <a:lnTo>
                    <a:pt x="121135" y="73767"/>
                  </a:lnTo>
                  <a:lnTo>
                    <a:pt x="164150" y="66955"/>
                  </a:lnTo>
                  <a:lnTo>
                    <a:pt x="187634" y="63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6" name="SMARTInkShape-Group472"/>
          <p:cNvGrpSpPr/>
          <p:nvPr/>
        </p:nvGrpSpPr>
        <p:grpSpPr>
          <a:xfrm>
            <a:off x="5213430" y="5060950"/>
            <a:ext cx="2597866" cy="368992"/>
            <a:chOff x="5213430" y="5060950"/>
            <a:chExt cx="2597866" cy="368992"/>
          </a:xfrm>
        </p:grpSpPr>
        <p:sp>
          <p:nvSpPr>
            <p:cNvPr id="295" name="SMARTInkShape-2497"/>
            <p:cNvSpPr/>
            <p:nvPr>
              <p:custDataLst>
                <p:tags r:id="rId105"/>
              </p:custDataLst>
            </p:nvPr>
          </p:nvSpPr>
          <p:spPr>
            <a:xfrm>
              <a:off x="5213430" y="5156461"/>
              <a:ext cx="349171" cy="273481"/>
            </a:xfrm>
            <a:custGeom>
              <a:avLst/>
              <a:gdLst/>
              <a:ahLst/>
              <a:cxnLst/>
              <a:rect l="0" t="0" r="0" b="0"/>
              <a:pathLst>
                <a:path w="349171" h="273481">
                  <a:moveTo>
                    <a:pt x="126920" y="6089"/>
                  </a:moveTo>
                  <a:lnTo>
                    <a:pt x="126920" y="6089"/>
                  </a:lnTo>
                  <a:lnTo>
                    <a:pt x="130291" y="2718"/>
                  </a:lnTo>
                  <a:lnTo>
                    <a:pt x="133827" y="1063"/>
                  </a:lnTo>
                  <a:lnTo>
                    <a:pt x="138476" y="0"/>
                  </a:lnTo>
                  <a:lnTo>
                    <a:pt x="132381" y="21416"/>
                  </a:lnTo>
                  <a:lnTo>
                    <a:pt x="105549" y="52252"/>
                  </a:lnTo>
                  <a:lnTo>
                    <a:pt x="62413" y="85737"/>
                  </a:lnTo>
                  <a:lnTo>
                    <a:pt x="15274" y="113265"/>
                  </a:lnTo>
                  <a:lnTo>
                    <a:pt x="1098" y="121649"/>
                  </a:lnTo>
                  <a:lnTo>
                    <a:pt x="0" y="123345"/>
                  </a:lnTo>
                  <a:lnTo>
                    <a:pt x="678" y="124476"/>
                  </a:lnTo>
                  <a:lnTo>
                    <a:pt x="2542" y="125231"/>
                  </a:lnTo>
                  <a:lnTo>
                    <a:pt x="40935" y="126540"/>
                  </a:lnTo>
                  <a:lnTo>
                    <a:pt x="83333" y="128562"/>
                  </a:lnTo>
                  <a:lnTo>
                    <a:pt x="123413" y="133629"/>
                  </a:lnTo>
                  <a:lnTo>
                    <a:pt x="143706" y="138267"/>
                  </a:lnTo>
                  <a:lnTo>
                    <a:pt x="155076" y="145033"/>
                  </a:lnTo>
                  <a:lnTo>
                    <a:pt x="157686" y="149519"/>
                  </a:lnTo>
                  <a:lnTo>
                    <a:pt x="158703" y="160147"/>
                  </a:lnTo>
                  <a:lnTo>
                    <a:pt x="154459" y="165944"/>
                  </a:lnTo>
                  <a:lnTo>
                    <a:pt x="127554" y="184216"/>
                  </a:lnTo>
                  <a:lnTo>
                    <a:pt x="80217" y="209354"/>
                  </a:lnTo>
                  <a:lnTo>
                    <a:pt x="41512" y="235978"/>
                  </a:lnTo>
                  <a:lnTo>
                    <a:pt x="36044" y="244905"/>
                  </a:lnTo>
                  <a:lnTo>
                    <a:pt x="35495" y="253575"/>
                  </a:lnTo>
                  <a:lnTo>
                    <a:pt x="36337" y="257864"/>
                  </a:lnTo>
                  <a:lnTo>
                    <a:pt x="46679" y="266391"/>
                  </a:lnTo>
                  <a:lnTo>
                    <a:pt x="54376" y="270640"/>
                  </a:lnTo>
                  <a:lnTo>
                    <a:pt x="83625" y="273480"/>
                  </a:lnTo>
                  <a:lnTo>
                    <a:pt x="123905" y="272390"/>
                  </a:lnTo>
                  <a:lnTo>
                    <a:pt x="147487" y="271112"/>
                  </a:lnTo>
                  <a:lnTo>
                    <a:pt x="172382" y="269554"/>
                  </a:lnTo>
                  <a:lnTo>
                    <a:pt x="198150" y="267811"/>
                  </a:lnTo>
                  <a:lnTo>
                    <a:pt x="224501" y="265942"/>
                  </a:lnTo>
                  <a:lnTo>
                    <a:pt x="251240" y="263991"/>
                  </a:lnTo>
                  <a:lnTo>
                    <a:pt x="294122" y="261823"/>
                  </a:lnTo>
                  <a:lnTo>
                    <a:pt x="349170" y="260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498"/>
            <p:cNvSpPr/>
            <p:nvPr>
              <p:custDataLst>
                <p:tags r:id="rId106"/>
              </p:custDataLst>
            </p:nvPr>
          </p:nvSpPr>
          <p:spPr>
            <a:xfrm>
              <a:off x="5708650" y="5124450"/>
              <a:ext cx="139701" cy="224885"/>
            </a:xfrm>
            <a:custGeom>
              <a:avLst/>
              <a:gdLst/>
              <a:ahLst/>
              <a:cxnLst/>
              <a:rect l="0" t="0" r="0" b="0"/>
              <a:pathLst>
                <a:path w="139701" h="224885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05" y="53491"/>
                  </a:lnTo>
                  <a:lnTo>
                    <a:pt x="3371" y="55054"/>
                  </a:lnTo>
                  <a:lnTo>
                    <a:pt x="27146" y="100365"/>
                  </a:lnTo>
                  <a:lnTo>
                    <a:pt x="51145" y="147061"/>
                  </a:lnTo>
                  <a:lnTo>
                    <a:pt x="76268" y="193679"/>
                  </a:lnTo>
                  <a:lnTo>
                    <a:pt x="93259" y="224884"/>
                  </a:lnTo>
                  <a:lnTo>
                    <a:pt x="93922" y="224712"/>
                  </a:lnTo>
                  <a:lnTo>
                    <a:pt x="94660" y="220757"/>
                  </a:lnTo>
                  <a:lnTo>
                    <a:pt x="98569" y="183069"/>
                  </a:lnTo>
                  <a:lnTo>
                    <a:pt x="107443" y="136714"/>
                  </a:lnTo>
                  <a:lnTo>
                    <a:pt x="115015" y="96510"/>
                  </a:lnTo>
                  <a:lnTo>
                    <a:pt x="122379" y="57005"/>
                  </a:lnTo>
                  <a:lnTo>
                    <a:pt x="132855" y="1230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499"/>
            <p:cNvSpPr/>
            <p:nvPr>
              <p:custDataLst>
                <p:tags r:id="rId107"/>
              </p:custDataLst>
            </p:nvPr>
          </p:nvSpPr>
          <p:spPr>
            <a:xfrm>
              <a:off x="5903458" y="5229117"/>
              <a:ext cx="90943" cy="81189"/>
            </a:xfrm>
            <a:custGeom>
              <a:avLst/>
              <a:gdLst/>
              <a:ahLst/>
              <a:cxnLst/>
              <a:rect l="0" t="0" r="0" b="0"/>
              <a:pathLst>
                <a:path w="90943" h="81189">
                  <a:moveTo>
                    <a:pt x="40142" y="60433"/>
                  </a:moveTo>
                  <a:lnTo>
                    <a:pt x="40142" y="60433"/>
                  </a:lnTo>
                  <a:lnTo>
                    <a:pt x="39437" y="53952"/>
                  </a:lnTo>
                  <a:lnTo>
                    <a:pt x="28605" y="18106"/>
                  </a:lnTo>
                  <a:lnTo>
                    <a:pt x="18771" y="3833"/>
                  </a:lnTo>
                  <a:lnTo>
                    <a:pt x="13475" y="0"/>
                  </a:lnTo>
                  <a:lnTo>
                    <a:pt x="11076" y="389"/>
                  </a:lnTo>
                  <a:lnTo>
                    <a:pt x="6527" y="4584"/>
                  </a:lnTo>
                  <a:lnTo>
                    <a:pt x="0" y="24992"/>
                  </a:lnTo>
                  <a:lnTo>
                    <a:pt x="1538" y="68555"/>
                  </a:lnTo>
                  <a:lnTo>
                    <a:pt x="3117" y="72904"/>
                  </a:lnTo>
                  <a:lnTo>
                    <a:pt x="8635" y="79616"/>
                  </a:lnTo>
                  <a:lnTo>
                    <a:pt x="11376" y="80983"/>
                  </a:lnTo>
                  <a:lnTo>
                    <a:pt x="13909" y="81188"/>
                  </a:lnTo>
                  <a:lnTo>
                    <a:pt x="16303" y="80620"/>
                  </a:lnTo>
                  <a:lnTo>
                    <a:pt x="42474" y="63662"/>
                  </a:lnTo>
                  <a:lnTo>
                    <a:pt x="50820" y="61868"/>
                  </a:lnTo>
                  <a:lnTo>
                    <a:pt x="57352" y="62953"/>
                  </a:lnTo>
                  <a:lnTo>
                    <a:pt x="90942" y="7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500"/>
            <p:cNvSpPr/>
            <p:nvPr>
              <p:custDataLst>
                <p:tags r:id="rId108"/>
              </p:custDataLst>
            </p:nvPr>
          </p:nvSpPr>
          <p:spPr>
            <a:xfrm>
              <a:off x="6009792" y="5187950"/>
              <a:ext cx="124309" cy="136473"/>
            </a:xfrm>
            <a:custGeom>
              <a:avLst/>
              <a:gdLst/>
              <a:ahLst/>
              <a:cxnLst/>
              <a:rect l="0" t="0" r="0" b="0"/>
              <a:pathLst>
                <a:path w="124309" h="136473">
                  <a:moveTo>
                    <a:pt x="3658" y="57150"/>
                  </a:moveTo>
                  <a:lnTo>
                    <a:pt x="3658" y="57150"/>
                  </a:lnTo>
                  <a:lnTo>
                    <a:pt x="287" y="47037"/>
                  </a:lnTo>
                  <a:lnTo>
                    <a:pt x="0" y="43352"/>
                  </a:lnTo>
                  <a:lnTo>
                    <a:pt x="1562" y="37377"/>
                  </a:lnTo>
                  <a:lnTo>
                    <a:pt x="2965" y="35501"/>
                  </a:lnTo>
                  <a:lnTo>
                    <a:pt x="6407" y="33417"/>
                  </a:lnTo>
                  <a:lnTo>
                    <a:pt x="19054" y="35615"/>
                  </a:lnTo>
                  <a:lnTo>
                    <a:pt x="39577" y="44105"/>
                  </a:lnTo>
                  <a:lnTo>
                    <a:pt x="63533" y="62300"/>
                  </a:lnTo>
                  <a:lnTo>
                    <a:pt x="81763" y="85566"/>
                  </a:lnTo>
                  <a:lnTo>
                    <a:pt x="87760" y="101999"/>
                  </a:lnTo>
                  <a:lnTo>
                    <a:pt x="91610" y="128803"/>
                  </a:lnTo>
                  <a:lnTo>
                    <a:pt x="91220" y="132436"/>
                  </a:lnTo>
                  <a:lnTo>
                    <a:pt x="90255" y="134858"/>
                  </a:lnTo>
                  <a:lnTo>
                    <a:pt x="88906" y="136472"/>
                  </a:lnTo>
                  <a:lnTo>
                    <a:pt x="87301" y="136137"/>
                  </a:lnTo>
                  <a:lnTo>
                    <a:pt x="83636" y="132001"/>
                  </a:lnTo>
                  <a:lnTo>
                    <a:pt x="80977" y="118368"/>
                  </a:lnTo>
                  <a:lnTo>
                    <a:pt x="81887" y="76047"/>
                  </a:lnTo>
                  <a:lnTo>
                    <a:pt x="88690" y="41817"/>
                  </a:lnTo>
                  <a:lnTo>
                    <a:pt x="92096" y="32112"/>
                  </a:lnTo>
                  <a:lnTo>
                    <a:pt x="103406" y="17564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501"/>
            <p:cNvSpPr/>
            <p:nvPr>
              <p:custDataLst>
                <p:tags r:id="rId109"/>
              </p:custDataLst>
            </p:nvPr>
          </p:nvSpPr>
          <p:spPr>
            <a:xfrm>
              <a:off x="6277291" y="5086873"/>
              <a:ext cx="110810" cy="239795"/>
            </a:xfrm>
            <a:custGeom>
              <a:avLst/>
              <a:gdLst/>
              <a:ahLst/>
              <a:cxnLst/>
              <a:rect l="0" t="0" r="0" b="0"/>
              <a:pathLst>
                <a:path w="110810" h="239795">
                  <a:moveTo>
                    <a:pt x="79059" y="12177"/>
                  </a:moveTo>
                  <a:lnTo>
                    <a:pt x="79059" y="12177"/>
                  </a:lnTo>
                  <a:lnTo>
                    <a:pt x="79058" y="1242"/>
                  </a:lnTo>
                  <a:lnTo>
                    <a:pt x="78354" y="654"/>
                  </a:lnTo>
                  <a:lnTo>
                    <a:pt x="75688" y="0"/>
                  </a:lnTo>
                  <a:lnTo>
                    <a:pt x="63479" y="6374"/>
                  </a:lnTo>
                  <a:lnTo>
                    <a:pt x="46456" y="30684"/>
                  </a:lnTo>
                  <a:lnTo>
                    <a:pt x="24635" y="74811"/>
                  </a:lnTo>
                  <a:lnTo>
                    <a:pt x="12302" y="109864"/>
                  </a:lnTo>
                  <a:lnTo>
                    <a:pt x="3528" y="145199"/>
                  </a:lnTo>
                  <a:lnTo>
                    <a:pt x="0" y="190742"/>
                  </a:lnTo>
                  <a:lnTo>
                    <a:pt x="4175" y="213130"/>
                  </a:lnTo>
                  <a:lnTo>
                    <a:pt x="10086" y="221640"/>
                  </a:lnTo>
                  <a:lnTo>
                    <a:pt x="27944" y="234859"/>
                  </a:lnTo>
                  <a:lnTo>
                    <a:pt x="49991" y="239794"/>
                  </a:lnTo>
                  <a:lnTo>
                    <a:pt x="72490" y="238223"/>
                  </a:lnTo>
                  <a:lnTo>
                    <a:pt x="110809" y="2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502"/>
            <p:cNvSpPr/>
            <p:nvPr>
              <p:custDataLst>
                <p:tags r:id="rId110"/>
              </p:custDataLst>
            </p:nvPr>
          </p:nvSpPr>
          <p:spPr>
            <a:xfrm>
              <a:off x="6464300" y="5127142"/>
              <a:ext cx="44451" cy="187809"/>
            </a:xfrm>
            <a:custGeom>
              <a:avLst/>
              <a:gdLst/>
              <a:ahLst/>
              <a:cxnLst/>
              <a:rect l="0" t="0" r="0" b="0"/>
              <a:pathLst>
                <a:path w="44451" h="1878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8839" y="16521"/>
                  </a:lnTo>
                  <a:lnTo>
                    <a:pt x="13349" y="62774"/>
                  </a:lnTo>
                  <a:lnTo>
                    <a:pt x="22614" y="107800"/>
                  </a:lnTo>
                  <a:lnTo>
                    <a:pt x="33590" y="146463"/>
                  </a:lnTo>
                  <a:lnTo>
                    <a:pt x="4445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503"/>
            <p:cNvSpPr/>
            <p:nvPr>
              <p:custDataLst>
                <p:tags r:id="rId111"/>
              </p:custDataLst>
            </p:nvPr>
          </p:nvSpPr>
          <p:spPr>
            <a:xfrm>
              <a:off x="6407150" y="5108048"/>
              <a:ext cx="203201" cy="10053"/>
            </a:xfrm>
            <a:custGeom>
              <a:avLst/>
              <a:gdLst/>
              <a:ahLst/>
              <a:cxnLst/>
              <a:rect l="0" t="0" r="0" b="0"/>
              <a:pathLst>
                <a:path w="203201" h="10053">
                  <a:moveTo>
                    <a:pt x="0" y="10052"/>
                  </a:moveTo>
                  <a:lnTo>
                    <a:pt x="0" y="10052"/>
                  </a:lnTo>
                  <a:lnTo>
                    <a:pt x="36628" y="10052"/>
                  </a:lnTo>
                  <a:lnTo>
                    <a:pt x="81407" y="3310"/>
                  </a:lnTo>
                  <a:lnTo>
                    <a:pt x="114733" y="0"/>
                  </a:lnTo>
                  <a:lnTo>
                    <a:pt x="161465" y="18"/>
                  </a:lnTo>
                  <a:lnTo>
                    <a:pt x="203200" y="3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504"/>
            <p:cNvSpPr/>
            <p:nvPr>
              <p:custDataLst>
                <p:tags r:id="rId112"/>
              </p:custDataLst>
            </p:nvPr>
          </p:nvSpPr>
          <p:spPr>
            <a:xfrm>
              <a:off x="6438900" y="5302250"/>
              <a:ext cx="234951" cy="24518"/>
            </a:xfrm>
            <a:custGeom>
              <a:avLst/>
              <a:gdLst/>
              <a:ahLst/>
              <a:cxnLst/>
              <a:rect l="0" t="0" r="0" b="0"/>
              <a:pathLst>
                <a:path w="23495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3414"/>
                  </a:lnTo>
                  <a:lnTo>
                    <a:pt x="1881" y="24076"/>
                  </a:lnTo>
                  <a:lnTo>
                    <a:pt x="3371" y="24517"/>
                  </a:lnTo>
                  <a:lnTo>
                    <a:pt x="39346" y="16484"/>
                  </a:lnTo>
                  <a:lnTo>
                    <a:pt x="82214" y="10450"/>
                  </a:lnTo>
                  <a:lnTo>
                    <a:pt x="116972" y="6291"/>
                  </a:lnTo>
                  <a:lnTo>
                    <a:pt x="152177" y="2796"/>
                  </a:lnTo>
                  <a:lnTo>
                    <a:pt x="196941" y="829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2505"/>
            <p:cNvSpPr/>
            <p:nvPr>
              <p:custDataLst>
                <p:tags r:id="rId113"/>
              </p:custDataLst>
            </p:nvPr>
          </p:nvSpPr>
          <p:spPr>
            <a:xfrm>
              <a:off x="6729773" y="5067377"/>
              <a:ext cx="83700" cy="225639"/>
            </a:xfrm>
            <a:custGeom>
              <a:avLst/>
              <a:gdLst/>
              <a:ahLst/>
              <a:cxnLst/>
              <a:rect l="0" t="0" r="0" b="0"/>
              <a:pathLst>
                <a:path w="83700" h="225639">
                  <a:moveTo>
                    <a:pt x="77427" y="6273"/>
                  </a:moveTo>
                  <a:lnTo>
                    <a:pt x="77427" y="6273"/>
                  </a:lnTo>
                  <a:lnTo>
                    <a:pt x="83699" y="0"/>
                  </a:lnTo>
                  <a:lnTo>
                    <a:pt x="73096" y="14366"/>
                  </a:lnTo>
                  <a:lnTo>
                    <a:pt x="47800" y="53576"/>
                  </a:lnTo>
                  <a:lnTo>
                    <a:pt x="27256" y="93039"/>
                  </a:lnTo>
                  <a:lnTo>
                    <a:pt x="11133" y="132641"/>
                  </a:lnTo>
                  <a:lnTo>
                    <a:pt x="791" y="171186"/>
                  </a:lnTo>
                  <a:lnTo>
                    <a:pt x="0" y="202676"/>
                  </a:lnTo>
                  <a:lnTo>
                    <a:pt x="3232" y="210586"/>
                  </a:lnTo>
                  <a:lnTo>
                    <a:pt x="14347" y="223138"/>
                  </a:lnTo>
                  <a:lnTo>
                    <a:pt x="22674" y="225638"/>
                  </a:lnTo>
                  <a:lnTo>
                    <a:pt x="64727" y="222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506"/>
            <p:cNvSpPr/>
            <p:nvPr>
              <p:custDataLst>
                <p:tags r:id="rId114"/>
              </p:custDataLst>
            </p:nvPr>
          </p:nvSpPr>
          <p:spPr>
            <a:xfrm>
              <a:off x="6902450" y="5099933"/>
              <a:ext cx="127001" cy="157868"/>
            </a:xfrm>
            <a:custGeom>
              <a:avLst/>
              <a:gdLst/>
              <a:ahLst/>
              <a:cxnLst/>
              <a:rect l="0" t="0" r="0" b="0"/>
              <a:pathLst>
                <a:path w="127001" h="157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6742" y="11404"/>
                  </a:lnTo>
                  <a:lnTo>
                    <a:pt x="47530" y="54201"/>
                  </a:lnTo>
                  <a:lnTo>
                    <a:pt x="84282" y="95082"/>
                  </a:lnTo>
                  <a:lnTo>
                    <a:pt x="116670" y="131725"/>
                  </a:lnTo>
                  <a:lnTo>
                    <a:pt x="122409" y="142956"/>
                  </a:lnTo>
                  <a:lnTo>
                    <a:pt x="12700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507"/>
            <p:cNvSpPr/>
            <p:nvPr>
              <p:custDataLst>
                <p:tags r:id="rId115"/>
              </p:custDataLst>
            </p:nvPr>
          </p:nvSpPr>
          <p:spPr>
            <a:xfrm>
              <a:off x="6953250" y="5067300"/>
              <a:ext cx="88901" cy="190501"/>
            </a:xfrm>
            <a:custGeom>
              <a:avLst/>
              <a:gdLst/>
              <a:ahLst/>
              <a:cxnLst/>
              <a:rect l="0" t="0" r="0" b="0"/>
              <a:pathLst>
                <a:path w="88901" h="190501">
                  <a:moveTo>
                    <a:pt x="88900" y="0"/>
                  </a:moveTo>
                  <a:lnTo>
                    <a:pt x="88900" y="0"/>
                  </a:lnTo>
                  <a:lnTo>
                    <a:pt x="76691" y="15580"/>
                  </a:lnTo>
                  <a:lnTo>
                    <a:pt x="60080" y="60526"/>
                  </a:lnTo>
                  <a:lnTo>
                    <a:pt x="47199" y="96250"/>
                  </a:lnTo>
                  <a:lnTo>
                    <a:pt x="29784" y="14287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508"/>
            <p:cNvSpPr/>
            <p:nvPr>
              <p:custDataLst>
                <p:tags r:id="rId116"/>
              </p:custDataLst>
            </p:nvPr>
          </p:nvSpPr>
          <p:spPr>
            <a:xfrm>
              <a:off x="7143750" y="5207000"/>
              <a:ext cx="5468" cy="69851"/>
            </a:xfrm>
            <a:custGeom>
              <a:avLst/>
              <a:gdLst/>
              <a:ahLst/>
              <a:cxnLst/>
              <a:rect l="0" t="0" r="0" b="0"/>
              <a:pathLst>
                <a:path w="5468" h="69851">
                  <a:moveTo>
                    <a:pt x="0" y="0"/>
                  </a:moveTo>
                  <a:lnTo>
                    <a:pt x="0" y="0"/>
                  </a:lnTo>
                  <a:lnTo>
                    <a:pt x="5467" y="4687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509"/>
            <p:cNvSpPr/>
            <p:nvPr>
              <p:custDataLst>
                <p:tags r:id="rId117"/>
              </p:custDataLst>
            </p:nvPr>
          </p:nvSpPr>
          <p:spPr>
            <a:xfrm>
              <a:off x="7137399" y="5130800"/>
              <a:ext cx="6352" cy="6351"/>
            </a:xfrm>
            <a:custGeom>
              <a:avLst/>
              <a:gdLst/>
              <a:ahLst/>
              <a:cxnLst/>
              <a:rect l="0" t="0" r="0" b="0"/>
              <a:pathLst>
                <a:path w="635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706" y="1986"/>
                  </a:lnTo>
                  <a:lnTo>
                    <a:pt x="1882" y="1324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510"/>
            <p:cNvSpPr/>
            <p:nvPr>
              <p:custDataLst>
                <p:tags r:id="rId118"/>
              </p:custDataLst>
            </p:nvPr>
          </p:nvSpPr>
          <p:spPr>
            <a:xfrm>
              <a:off x="7277100" y="51625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0"/>
                  </a:moveTo>
                  <a:lnTo>
                    <a:pt x="0" y="0"/>
                  </a:lnTo>
                  <a:lnTo>
                    <a:pt x="16620" y="4364"/>
                  </a:lnTo>
                  <a:lnTo>
                    <a:pt x="62457" y="9459"/>
                  </a:lnTo>
                  <a:lnTo>
                    <a:pt x="82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511"/>
            <p:cNvSpPr/>
            <p:nvPr>
              <p:custDataLst>
                <p:tags r:id="rId119"/>
              </p:custDataLst>
            </p:nvPr>
          </p:nvSpPr>
          <p:spPr>
            <a:xfrm>
              <a:off x="7251700" y="52260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4057" y="7631"/>
                  </a:lnTo>
                  <a:lnTo>
                    <a:pt x="75319" y="3861"/>
                  </a:lnTo>
                  <a:lnTo>
                    <a:pt x="112262" y="17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512"/>
            <p:cNvSpPr/>
            <p:nvPr>
              <p:custDataLst>
                <p:tags r:id="rId120"/>
              </p:custDataLst>
            </p:nvPr>
          </p:nvSpPr>
          <p:spPr>
            <a:xfrm>
              <a:off x="7459526" y="5120791"/>
              <a:ext cx="122375" cy="151289"/>
            </a:xfrm>
            <a:custGeom>
              <a:avLst/>
              <a:gdLst/>
              <a:ahLst/>
              <a:cxnLst/>
              <a:rect l="0" t="0" r="0" b="0"/>
              <a:pathLst>
                <a:path w="122375" h="151289">
                  <a:moveTo>
                    <a:pt x="90624" y="3659"/>
                  </a:moveTo>
                  <a:lnTo>
                    <a:pt x="90624" y="3659"/>
                  </a:lnTo>
                  <a:lnTo>
                    <a:pt x="90624" y="0"/>
                  </a:lnTo>
                  <a:lnTo>
                    <a:pt x="90624" y="45570"/>
                  </a:lnTo>
                  <a:lnTo>
                    <a:pt x="84144" y="88947"/>
                  </a:lnTo>
                  <a:lnTo>
                    <a:pt x="68948" y="123003"/>
                  </a:lnTo>
                  <a:lnTo>
                    <a:pt x="54649" y="139956"/>
                  </a:lnTo>
                  <a:lnTo>
                    <a:pt x="38887" y="148902"/>
                  </a:lnTo>
                  <a:lnTo>
                    <a:pt x="30733" y="151288"/>
                  </a:lnTo>
                  <a:lnTo>
                    <a:pt x="23885" y="150762"/>
                  </a:lnTo>
                  <a:lnTo>
                    <a:pt x="12513" y="144532"/>
                  </a:lnTo>
                  <a:lnTo>
                    <a:pt x="4638" y="134708"/>
                  </a:lnTo>
                  <a:lnTo>
                    <a:pt x="1550" y="129125"/>
                  </a:lnTo>
                  <a:lnTo>
                    <a:pt x="0" y="115396"/>
                  </a:lnTo>
                  <a:lnTo>
                    <a:pt x="2369" y="101298"/>
                  </a:lnTo>
                  <a:lnTo>
                    <a:pt x="8125" y="90328"/>
                  </a:lnTo>
                  <a:lnTo>
                    <a:pt x="12341" y="86838"/>
                  </a:lnTo>
                  <a:lnTo>
                    <a:pt x="22670" y="82961"/>
                  </a:lnTo>
                  <a:lnTo>
                    <a:pt x="47127" y="84149"/>
                  </a:lnTo>
                  <a:lnTo>
                    <a:pt x="73346" y="92341"/>
                  </a:lnTo>
                  <a:lnTo>
                    <a:pt x="105373" y="112114"/>
                  </a:lnTo>
                  <a:lnTo>
                    <a:pt x="122374" y="13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513"/>
            <p:cNvSpPr/>
            <p:nvPr>
              <p:custDataLst>
                <p:tags r:id="rId121"/>
              </p:custDataLst>
            </p:nvPr>
          </p:nvSpPr>
          <p:spPr>
            <a:xfrm>
              <a:off x="7651750" y="5078327"/>
              <a:ext cx="78610" cy="211224"/>
            </a:xfrm>
            <a:custGeom>
              <a:avLst/>
              <a:gdLst/>
              <a:ahLst/>
              <a:cxnLst/>
              <a:rect l="0" t="0" r="0" b="0"/>
              <a:pathLst>
                <a:path w="78610" h="211224">
                  <a:moveTo>
                    <a:pt x="0" y="8023"/>
                  </a:moveTo>
                  <a:lnTo>
                    <a:pt x="0" y="8023"/>
                  </a:lnTo>
                  <a:lnTo>
                    <a:pt x="6741" y="1281"/>
                  </a:lnTo>
                  <a:lnTo>
                    <a:pt x="10139" y="0"/>
                  </a:lnTo>
                  <a:lnTo>
                    <a:pt x="17676" y="460"/>
                  </a:lnTo>
                  <a:lnTo>
                    <a:pt x="39966" y="14797"/>
                  </a:lnTo>
                  <a:lnTo>
                    <a:pt x="53275" y="34788"/>
                  </a:lnTo>
                  <a:lnTo>
                    <a:pt x="68702" y="75690"/>
                  </a:lnTo>
                  <a:lnTo>
                    <a:pt x="78446" y="119795"/>
                  </a:lnTo>
                  <a:lnTo>
                    <a:pt x="78609" y="146599"/>
                  </a:lnTo>
                  <a:lnTo>
                    <a:pt x="71626" y="172624"/>
                  </a:lnTo>
                  <a:lnTo>
                    <a:pt x="59586" y="190775"/>
                  </a:lnTo>
                  <a:lnTo>
                    <a:pt x="52423" y="197591"/>
                  </a:lnTo>
                  <a:lnTo>
                    <a:pt x="33176" y="205164"/>
                  </a:lnTo>
                  <a:lnTo>
                    <a:pt x="0" y="21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514"/>
            <p:cNvSpPr/>
            <p:nvPr>
              <p:custDataLst>
                <p:tags r:id="rId122"/>
              </p:custDataLst>
            </p:nvPr>
          </p:nvSpPr>
          <p:spPr>
            <a:xfrm>
              <a:off x="7734300" y="5060950"/>
              <a:ext cx="76996" cy="292101"/>
            </a:xfrm>
            <a:custGeom>
              <a:avLst/>
              <a:gdLst/>
              <a:ahLst/>
              <a:cxnLst/>
              <a:rect l="0" t="0" r="0" b="0"/>
              <a:pathLst>
                <a:path w="76996" h="2921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40980" y="10113"/>
                  </a:lnTo>
                  <a:lnTo>
                    <a:pt x="61374" y="39999"/>
                  </a:lnTo>
                  <a:lnTo>
                    <a:pt x="71493" y="71870"/>
                  </a:lnTo>
                  <a:lnTo>
                    <a:pt x="76930" y="110259"/>
                  </a:lnTo>
                  <a:lnTo>
                    <a:pt x="76995" y="153191"/>
                  </a:lnTo>
                  <a:lnTo>
                    <a:pt x="69027" y="192498"/>
                  </a:lnTo>
                  <a:lnTo>
                    <a:pt x="53256" y="228076"/>
                  </a:lnTo>
                  <a:lnTo>
                    <a:pt x="18288" y="270935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473"/>
          <p:cNvGrpSpPr/>
          <p:nvPr/>
        </p:nvGrpSpPr>
        <p:grpSpPr>
          <a:xfrm>
            <a:off x="8458200" y="4992894"/>
            <a:ext cx="457201" cy="438250"/>
            <a:chOff x="8458200" y="4992894"/>
            <a:chExt cx="457201" cy="438250"/>
          </a:xfrm>
        </p:grpSpPr>
        <p:sp>
          <p:nvSpPr>
            <p:cNvPr id="617" name="SMARTInkShape-2515"/>
            <p:cNvSpPr/>
            <p:nvPr>
              <p:custDataLst>
                <p:tags r:id="rId98"/>
              </p:custDataLst>
            </p:nvPr>
          </p:nvSpPr>
          <p:spPr>
            <a:xfrm>
              <a:off x="8458200" y="5314950"/>
              <a:ext cx="298451" cy="12701"/>
            </a:xfrm>
            <a:custGeom>
              <a:avLst/>
              <a:gdLst/>
              <a:ahLst/>
              <a:cxnLst/>
              <a:rect l="0" t="0" r="0" b="0"/>
              <a:pathLst>
                <a:path w="298451" h="12701">
                  <a:moveTo>
                    <a:pt x="0" y="0"/>
                  </a:moveTo>
                  <a:lnTo>
                    <a:pt x="0" y="0"/>
                  </a:lnTo>
                  <a:lnTo>
                    <a:pt x="39998" y="0"/>
                  </a:lnTo>
                  <a:lnTo>
                    <a:pt x="77514" y="0"/>
                  </a:lnTo>
                  <a:lnTo>
                    <a:pt x="124762" y="706"/>
                  </a:lnTo>
                  <a:lnTo>
                    <a:pt x="150202" y="1881"/>
                  </a:lnTo>
                  <a:lnTo>
                    <a:pt x="176335" y="3371"/>
                  </a:lnTo>
                  <a:lnTo>
                    <a:pt x="201518" y="5069"/>
                  </a:lnTo>
                  <a:lnTo>
                    <a:pt x="226068" y="6908"/>
                  </a:lnTo>
                  <a:lnTo>
                    <a:pt x="266280" y="10125"/>
                  </a:lnTo>
                  <a:lnTo>
                    <a:pt x="298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516"/>
            <p:cNvSpPr/>
            <p:nvPr>
              <p:custDataLst>
                <p:tags r:id="rId99"/>
              </p:custDataLst>
            </p:nvPr>
          </p:nvSpPr>
          <p:spPr>
            <a:xfrm>
              <a:off x="8527083" y="5410200"/>
              <a:ext cx="388318" cy="20944"/>
            </a:xfrm>
            <a:custGeom>
              <a:avLst/>
              <a:gdLst/>
              <a:ahLst/>
              <a:cxnLst/>
              <a:rect l="0" t="0" r="0" b="0"/>
              <a:pathLst>
                <a:path w="388318" h="20944">
                  <a:moveTo>
                    <a:pt x="7317" y="0"/>
                  </a:moveTo>
                  <a:lnTo>
                    <a:pt x="7317" y="0"/>
                  </a:lnTo>
                  <a:lnTo>
                    <a:pt x="575" y="0"/>
                  </a:lnTo>
                  <a:lnTo>
                    <a:pt x="0" y="2117"/>
                  </a:lnTo>
                  <a:lnTo>
                    <a:pt x="3124" y="10113"/>
                  </a:lnTo>
                  <a:lnTo>
                    <a:pt x="18624" y="16959"/>
                  </a:lnTo>
                  <a:lnTo>
                    <a:pt x="46208" y="20943"/>
                  </a:lnTo>
                  <a:lnTo>
                    <a:pt x="89042" y="20362"/>
                  </a:lnTo>
                  <a:lnTo>
                    <a:pt x="115423" y="19219"/>
                  </a:lnTo>
                  <a:lnTo>
                    <a:pt x="144299" y="17751"/>
                  </a:lnTo>
                  <a:lnTo>
                    <a:pt x="174838" y="16068"/>
                  </a:lnTo>
                  <a:lnTo>
                    <a:pt x="205075" y="14945"/>
                  </a:lnTo>
                  <a:lnTo>
                    <a:pt x="235112" y="14197"/>
                  </a:lnTo>
                  <a:lnTo>
                    <a:pt x="265013" y="13698"/>
                  </a:lnTo>
                  <a:lnTo>
                    <a:pt x="292003" y="12660"/>
                  </a:lnTo>
                  <a:lnTo>
                    <a:pt x="317052" y="11262"/>
                  </a:lnTo>
                  <a:lnTo>
                    <a:pt x="356644" y="8532"/>
                  </a:lnTo>
                  <a:lnTo>
                    <a:pt x="3883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517"/>
            <p:cNvSpPr/>
            <p:nvPr>
              <p:custDataLst>
                <p:tags r:id="rId100"/>
              </p:custDataLst>
            </p:nvPr>
          </p:nvSpPr>
          <p:spPr>
            <a:xfrm>
              <a:off x="8521961" y="5127142"/>
              <a:ext cx="31490" cy="117959"/>
            </a:xfrm>
            <a:custGeom>
              <a:avLst/>
              <a:gdLst/>
              <a:ahLst/>
              <a:cxnLst/>
              <a:rect l="0" t="0" r="0" b="0"/>
              <a:pathLst>
                <a:path w="31490" h="117959">
                  <a:moveTo>
                    <a:pt x="6089" y="3658"/>
                  </a:moveTo>
                  <a:lnTo>
                    <a:pt x="6089" y="3658"/>
                  </a:lnTo>
                  <a:lnTo>
                    <a:pt x="2718" y="287"/>
                  </a:lnTo>
                  <a:lnTo>
                    <a:pt x="1725" y="0"/>
                  </a:lnTo>
                  <a:lnTo>
                    <a:pt x="1063" y="514"/>
                  </a:lnTo>
                  <a:lnTo>
                    <a:pt x="621" y="1562"/>
                  </a:lnTo>
                  <a:lnTo>
                    <a:pt x="0" y="13150"/>
                  </a:lnTo>
                  <a:lnTo>
                    <a:pt x="11706" y="55986"/>
                  </a:lnTo>
                  <a:lnTo>
                    <a:pt x="24131" y="97093"/>
                  </a:lnTo>
                  <a:lnTo>
                    <a:pt x="31489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518"/>
            <p:cNvSpPr/>
            <p:nvPr>
              <p:custDataLst>
                <p:tags r:id="rId101"/>
              </p:custDataLst>
            </p:nvPr>
          </p:nvSpPr>
          <p:spPr>
            <a:xfrm>
              <a:off x="8534400" y="50292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2519"/>
            <p:cNvSpPr/>
            <p:nvPr>
              <p:custDataLst>
                <p:tags r:id="rId102"/>
              </p:custDataLst>
            </p:nvPr>
          </p:nvSpPr>
          <p:spPr>
            <a:xfrm>
              <a:off x="8623300" y="51181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0" y="0"/>
                  </a:moveTo>
                  <a:lnTo>
                    <a:pt x="0" y="0"/>
                  </a:lnTo>
                  <a:lnTo>
                    <a:pt x="15195" y="41222"/>
                  </a:lnTo>
                  <a:lnTo>
                    <a:pt x="317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520"/>
            <p:cNvSpPr/>
            <p:nvPr>
              <p:custDataLst>
                <p:tags r:id="rId103"/>
              </p:custDataLst>
            </p:nvPr>
          </p:nvSpPr>
          <p:spPr>
            <a:xfrm>
              <a:off x="8680450" y="499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521"/>
            <p:cNvSpPr/>
            <p:nvPr>
              <p:custDataLst>
                <p:tags r:id="rId104"/>
              </p:custDataLst>
            </p:nvPr>
          </p:nvSpPr>
          <p:spPr>
            <a:xfrm>
              <a:off x="8737536" y="4992894"/>
              <a:ext cx="146115" cy="271257"/>
            </a:xfrm>
            <a:custGeom>
              <a:avLst/>
              <a:gdLst/>
              <a:ahLst/>
              <a:cxnLst/>
              <a:rect l="0" t="0" r="0" b="0"/>
              <a:pathLst>
                <a:path w="146115" h="271257">
                  <a:moveTo>
                    <a:pt x="57214" y="182356"/>
                  </a:moveTo>
                  <a:lnTo>
                    <a:pt x="57214" y="182356"/>
                  </a:lnTo>
                  <a:lnTo>
                    <a:pt x="53843" y="178985"/>
                  </a:lnTo>
                  <a:lnTo>
                    <a:pt x="52188" y="175449"/>
                  </a:lnTo>
                  <a:lnTo>
                    <a:pt x="49504" y="153981"/>
                  </a:lnTo>
                  <a:lnTo>
                    <a:pt x="36565" y="136930"/>
                  </a:lnTo>
                  <a:lnTo>
                    <a:pt x="33570" y="135844"/>
                  </a:lnTo>
                  <a:lnTo>
                    <a:pt x="26479" y="136519"/>
                  </a:lnTo>
                  <a:lnTo>
                    <a:pt x="18625" y="142934"/>
                  </a:lnTo>
                  <a:lnTo>
                    <a:pt x="10430" y="154957"/>
                  </a:lnTo>
                  <a:lnTo>
                    <a:pt x="0" y="184116"/>
                  </a:lnTo>
                  <a:lnTo>
                    <a:pt x="1724" y="219967"/>
                  </a:lnTo>
                  <a:lnTo>
                    <a:pt x="3287" y="228597"/>
                  </a:lnTo>
                  <a:lnTo>
                    <a:pt x="6446" y="235055"/>
                  </a:lnTo>
                  <a:lnTo>
                    <a:pt x="15600" y="244113"/>
                  </a:lnTo>
                  <a:lnTo>
                    <a:pt x="21004" y="246105"/>
                  </a:lnTo>
                  <a:lnTo>
                    <a:pt x="32654" y="246437"/>
                  </a:lnTo>
                  <a:lnTo>
                    <a:pt x="43006" y="242352"/>
                  </a:lnTo>
                  <a:lnTo>
                    <a:pt x="64520" y="224859"/>
                  </a:lnTo>
                  <a:lnTo>
                    <a:pt x="79526" y="200437"/>
                  </a:lnTo>
                  <a:lnTo>
                    <a:pt x="92909" y="157375"/>
                  </a:lnTo>
                  <a:lnTo>
                    <a:pt x="101536" y="116925"/>
                  </a:lnTo>
                  <a:lnTo>
                    <a:pt x="109368" y="74254"/>
                  </a:lnTo>
                  <a:lnTo>
                    <a:pt x="115200" y="38826"/>
                  </a:lnTo>
                  <a:lnTo>
                    <a:pt x="120230" y="0"/>
                  </a:lnTo>
                  <a:lnTo>
                    <a:pt x="120671" y="32895"/>
                  </a:lnTo>
                  <a:lnTo>
                    <a:pt x="120695" y="66069"/>
                  </a:lnTo>
                  <a:lnTo>
                    <a:pt x="121411" y="106684"/>
                  </a:lnTo>
                  <a:lnTo>
                    <a:pt x="124081" y="150605"/>
                  </a:lnTo>
                  <a:lnTo>
                    <a:pt x="127620" y="188471"/>
                  </a:lnTo>
                  <a:lnTo>
                    <a:pt x="135460" y="233792"/>
                  </a:lnTo>
                  <a:lnTo>
                    <a:pt x="146114" y="27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2" name="SMARTInkShape-Group474"/>
          <p:cNvGrpSpPr/>
          <p:nvPr/>
        </p:nvGrpSpPr>
        <p:grpSpPr>
          <a:xfrm>
            <a:off x="9248579" y="5048250"/>
            <a:ext cx="2869490" cy="613119"/>
            <a:chOff x="9248579" y="5048250"/>
            <a:chExt cx="2869490" cy="613119"/>
          </a:xfrm>
        </p:grpSpPr>
        <p:sp>
          <p:nvSpPr>
            <p:cNvPr id="625" name="SMARTInkShape-2522"/>
            <p:cNvSpPr/>
            <p:nvPr>
              <p:custDataLst>
                <p:tags r:id="rId70"/>
              </p:custDataLst>
            </p:nvPr>
          </p:nvSpPr>
          <p:spPr>
            <a:xfrm>
              <a:off x="9380274" y="5130800"/>
              <a:ext cx="11377" cy="146051"/>
            </a:xfrm>
            <a:custGeom>
              <a:avLst/>
              <a:gdLst/>
              <a:ahLst/>
              <a:cxnLst/>
              <a:rect l="0" t="0" r="0" b="0"/>
              <a:pathLst>
                <a:path w="11377" h="146051">
                  <a:moveTo>
                    <a:pt x="5026" y="0"/>
                  </a:moveTo>
                  <a:lnTo>
                    <a:pt x="5026" y="0"/>
                  </a:lnTo>
                  <a:lnTo>
                    <a:pt x="0" y="38301"/>
                  </a:lnTo>
                  <a:lnTo>
                    <a:pt x="950" y="76259"/>
                  </a:lnTo>
                  <a:lnTo>
                    <a:pt x="7592" y="123641"/>
                  </a:lnTo>
                  <a:lnTo>
                    <a:pt x="1137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523"/>
            <p:cNvSpPr/>
            <p:nvPr>
              <p:custDataLst>
                <p:tags r:id="rId71"/>
              </p:custDataLst>
            </p:nvPr>
          </p:nvSpPr>
          <p:spPr>
            <a:xfrm>
              <a:off x="9248579" y="5334000"/>
              <a:ext cx="276422" cy="25401"/>
            </a:xfrm>
            <a:custGeom>
              <a:avLst/>
              <a:gdLst/>
              <a:ahLst/>
              <a:cxnLst/>
              <a:rect l="0" t="0" r="0" b="0"/>
              <a:pathLst>
                <a:path w="2764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3356" y="23988"/>
                  </a:lnTo>
                  <a:lnTo>
                    <a:pt x="76410" y="18658"/>
                  </a:lnTo>
                  <a:lnTo>
                    <a:pt x="122144" y="11585"/>
                  </a:lnTo>
                  <a:lnTo>
                    <a:pt x="148171" y="7723"/>
                  </a:lnTo>
                  <a:lnTo>
                    <a:pt x="173986" y="5149"/>
                  </a:lnTo>
                  <a:lnTo>
                    <a:pt x="199665" y="3433"/>
                  </a:lnTo>
                  <a:lnTo>
                    <a:pt x="242307" y="1526"/>
                  </a:lnTo>
                  <a:lnTo>
                    <a:pt x="27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2524"/>
            <p:cNvSpPr/>
            <p:nvPr>
              <p:custDataLst>
                <p:tags r:id="rId72"/>
              </p:custDataLst>
            </p:nvPr>
          </p:nvSpPr>
          <p:spPr>
            <a:xfrm>
              <a:off x="9372600" y="5521973"/>
              <a:ext cx="151269" cy="139396"/>
            </a:xfrm>
            <a:custGeom>
              <a:avLst/>
              <a:gdLst/>
              <a:ahLst/>
              <a:cxnLst/>
              <a:rect l="0" t="0" r="0" b="0"/>
              <a:pathLst>
                <a:path w="151269" h="139396">
                  <a:moveTo>
                    <a:pt x="0" y="40627"/>
                  </a:moveTo>
                  <a:lnTo>
                    <a:pt x="0" y="40627"/>
                  </a:lnTo>
                  <a:lnTo>
                    <a:pt x="3370" y="43998"/>
                  </a:lnTo>
                  <a:lnTo>
                    <a:pt x="8837" y="56207"/>
                  </a:lnTo>
                  <a:lnTo>
                    <a:pt x="9102" y="65425"/>
                  </a:lnTo>
                  <a:lnTo>
                    <a:pt x="6590" y="105189"/>
                  </a:lnTo>
                  <a:lnTo>
                    <a:pt x="4539" y="126079"/>
                  </a:lnTo>
                  <a:lnTo>
                    <a:pt x="896" y="139037"/>
                  </a:lnTo>
                  <a:lnTo>
                    <a:pt x="597" y="139395"/>
                  </a:lnTo>
                  <a:lnTo>
                    <a:pt x="398" y="138927"/>
                  </a:lnTo>
                  <a:lnTo>
                    <a:pt x="265" y="137911"/>
                  </a:lnTo>
                  <a:lnTo>
                    <a:pt x="6532" y="124023"/>
                  </a:lnTo>
                  <a:lnTo>
                    <a:pt x="28572" y="83859"/>
                  </a:lnTo>
                  <a:lnTo>
                    <a:pt x="49858" y="44029"/>
                  </a:lnTo>
                  <a:lnTo>
                    <a:pt x="63787" y="23089"/>
                  </a:lnTo>
                  <a:lnTo>
                    <a:pt x="79384" y="9078"/>
                  </a:lnTo>
                  <a:lnTo>
                    <a:pt x="93843" y="1911"/>
                  </a:lnTo>
                  <a:lnTo>
                    <a:pt x="100662" y="0"/>
                  </a:lnTo>
                  <a:lnTo>
                    <a:pt x="106619" y="136"/>
                  </a:lnTo>
                  <a:lnTo>
                    <a:pt x="117001" y="4051"/>
                  </a:lnTo>
                  <a:lnTo>
                    <a:pt x="130779" y="17560"/>
                  </a:lnTo>
                  <a:lnTo>
                    <a:pt x="143798" y="41710"/>
                  </a:lnTo>
                  <a:lnTo>
                    <a:pt x="151268" y="81178"/>
                  </a:lnTo>
                  <a:lnTo>
                    <a:pt x="151191" y="91105"/>
                  </a:lnTo>
                  <a:lnTo>
                    <a:pt x="146050" y="104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525"/>
            <p:cNvSpPr/>
            <p:nvPr>
              <p:custDataLst>
                <p:tags r:id="rId73"/>
              </p:custDataLst>
            </p:nvPr>
          </p:nvSpPr>
          <p:spPr>
            <a:xfrm>
              <a:off x="9601200" y="5391489"/>
              <a:ext cx="114301" cy="91236"/>
            </a:xfrm>
            <a:custGeom>
              <a:avLst/>
              <a:gdLst/>
              <a:ahLst/>
              <a:cxnLst/>
              <a:rect l="0" t="0" r="0" b="0"/>
              <a:pathLst>
                <a:path w="114301" h="91236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3763" y="5454"/>
                  </a:lnTo>
                  <a:lnTo>
                    <a:pt x="10139" y="2235"/>
                  </a:lnTo>
                  <a:lnTo>
                    <a:pt x="29854" y="0"/>
                  </a:lnTo>
                  <a:lnTo>
                    <a:pt x="45769" y="6503"/>
                  </a:lnTo>
                  <a:lnTo>
                    <a:pt x="53973" y="17283"/>
                  </a:lnTo>
                  <a:lnTo>
                    <a:pt x="60678" y="37338"/>
                  </a:lnTo>
                  <a:lnTo>
                    <a:pt x="61539" y="50272"/>
                  </a:lnTo>
                  <a:lnTo>
                    <a:pt x="59571" y="63077"/>
                  </a:lnTo>
                  <a:lnTo>
                    <a:pt x="54463" y="72060"/>
                  </a:lnTo>
                  <a:lnTo>
                    <a:pt x="46427" y="80206"/>
                  </a:lnTo>
                  <a:lnTo>
                    <a:pt x="45330" y="83201"/>
                  </a:lnTo>
                  <a:lnTo>
                    <a:pt x="45036" y="84988"/>
                  </a:lnTo>
                  <a:lnTo>
                    <a:pt x="46252" y="86884"/>
                  </a:lnTo>
                  <a:lnTo>
                    <a:pt x="51365" y="90873"/>
                  </a:lnTo>
                  <a:lnTo>
                    <a:pt x="62105" y="91235"/>
                  </a:lnTo>
                  <a:lnTo>
                    <a:pt x="114300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526"/>
            <p:cNvSpPr/>
            <p:nvPr>
              <p:custDataLst>
                <p:tags r:id="rId74"/>
              </p:custDataLst>
            </p:nvPr>
          </p:nvSpPr>
          <p:spPr>
            <a:xfrm>
              <a:off x="9880600" y="52895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2527"/>
            <p:cNvSpPr/>
            <p:nvPr>
              <p:custDataLst>
                <p:tags r:id="rId75"/>
              </p:custDataLst>
            </p:nvPr>
          </p:nvSpPr>
          <p:spPr>
            <a:xfrm>
              <a:off x="10102850" y="5159697"/>
              <a:ext cx="139701" cy="156342"/>
            </a:xfrm>
            <a:custGeom>
              <a:avLst/>
              <a:gdLst/>
              <a:ahLst/>
              <a:cxnLst/>
              <a:rect l="0" t="0" r="0" b="0"/>
              <a:pathLst>
                <a:path w="139701" h="156342">
                  <a:moveTo>
                    <a:pt x="0" y="15553"/>
                  </a:moveTo>
                  <a:lnTo>
                    <a:pt x="0" y="15553"/>
                  </a:lnTo>
                  <a:lnTo>
                    <a:pt x="3370" y="22295"/>
                  </a:lnTo>
                  <a:lnTo>
                    <a:pt x="7840" y="65768"/>
                  </a:lnTo>
                  <a:lnTo>
                    <a:pt x="11259" y="102398"/>
                  </a:lnTo>
                  <a:lnTo>
                    <a:pt x="12510" y="145549"/>
                  </a:lnTo>
                  <a:lnTo>
                    <a:pt x="12616" y="153998"/>
                  </a:lnTo>
                  <a:lnTo>
                    <a:pt x="11938" y="155827"/>
                  </a:lnTo>
                  <a:lnTo>
                    <a:pt x="10780" y="156341"/>
                  </a:lnTo>
                  <a:lnTo>
                    <a:pt x="7226" y="155467"/>
                  </a:lnTo>
                  <a:lnTo>
                    <a:pt x="7228" y="136559"/>
                  </a:lnTo>
                  <a:lnTo>
                    <a:pt x="13587" y="97425"/>
                  </a:lnTo>
                  <a:lnTo>
                    <a:pt x="31700" y="52903"/>
                  </a:lnTo>
                  <a:lnTo>
                    <a:pt x="60123" y="8774"/>
                  </a:lnTo>
                  <a:lnTo>
                    <a:pt x="69290" y="1957"/>
                  </a:lnTo>
                  <a:lnTo>
                    <a:pt x="73710" y="138"/>
                  </a:lnTo>
                  <a:lnTo>
                    <a:pt x="82384" y="0"/>
                  </a:lnTo>
                  <a:lnTo>
                    <a:pt x="86672" y="951"/>
                  </a:lnTo>
                  <a:lnTo>
                    <a:pt x="99451" y="9032"/>
                  </a:lnTo>
                  <a:lnTo>
                    <a:pt x="112174" y="30476"/>
                  </a:lnTo>
                  <a:lnTo>
                    <a:pt x="121415" y="77743"/>
                  </a:lnTo>
                  <a:lnTo>
                    <a:pt x="133417" y="120949"/>
                  </a:lnTo>
                  <a:lnTo>
                    <a:pt x="139700" y="136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2528"/>
            <p:cNvSpPr/>
            <p:nvPr>
              <p:custDataLst>
                <p:tags r:id="rId76"/>
              </p:custDataLst>
            </p:nvPr>
          </p:nvSpPr>
          <p:spPr>
            <a:xfrm>
              <a:off x="10433310" y="5241442"/>
              <a:ext cx="18791" cy="10009"/>
            </a:xfrm>
            <a:custGeom>
              <a:avLst/>
              <a:gdLst/>
              <a:ahLst/>
              <a:cxnLst/>
              <a:rect l="0" t="0" r="0" b="0"/>
              <a:pathLst>
                <a:path w="18791" h="10009">
                  <a:moveTo>
                    <a:pt x="6090" y="3658"/>
                  </a:moveTo>
                  <a:lnTo>
                    <a:pt x="6090" y="3658"/>
                  </a:lnTo>
                  <a:lnTo>
                    <a:pt x="2719" y="3658"/>
                  </a:lnTo>
                  <a:lnTo>
                    <a:pt x="1726" y="2952"/>
                  </a:lnTo>
                  <a:lnTo>
                    <a:pt x="1063" y="1776"/>
                  </a:lnTo>
                  <a:lnTo>
                    <a:pt x="623" y="287"/>
                  </a:lnTo>
                  <a:lnTo>
                    <a:pt x="328" y="0"/>
                  </a:lnTo>
                  <a:lnTo>
                    <a:pt x="132" y="514"/>
                  </a:lnTo>
                  <a:lnTo>
                    <a:pt x="0" y="1562"/>
                  </a:lnTo>
                  <a:lnTo>
                    <a:pt x="1879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2529"/>
            <p:cNvSpPr/>
            <p:nvPr>
              <p:custDataLst>
                <p:tags r:id="rId77"/>
              </p:custDataLst>
            </p:nvPr>
          </p:nvSpPr>
          <p:spPr>
            <a:xfrm>
              <a:off x="10541000" y="5054600"/>
              <a:ext cx="139701" cy="238869"/>
            </a:xfrm>
            <a:custGeom>
              <a:avLst/>
              <a:gdLst/>
              <a:ahLst/>
              <a:cxnLst/>
              <a:rect l="0" t="0" r="0" b="0"/>
              <a:pathLst>
                <a:path w="139701" h="238869">
                  <a:moveTo>
                    <a:pt x="0" y="44450"/>
                  </a:moveTo>
                  <a:lnTo>
                    <a:pt x="0" y="44450"/>
                  </a:lnTo>
                  <a:lnTo>
                    <a:pt x="3370" y="74336"/>
                  </a:lnTo>
                  <a:lnTo>
                    <a:pt x="15901" y="120804"/>
                  </a:lnTo>
                  <a:lnTo>
                    <a:pt x="27132" y="158796"/>
                  </a:lnTo>
                  <a:lnTo>
                    <a:pt x="39488" y="205796"/>
                  </a:lnTo>
                  <a:lnTo>
                    <a:pt x="51937" y="232562"/>
                  </a:lnTo>
                  <a:lnTo>
                    <a:pt x="56714" y="237417"/>
                  </a:lnTo>
                  <a:lnTo>
                    <a:pt x="58976" y="238711"/>
                  </a:lnTo>
                  <a:lnTo>
                    <a:pt x="61190" y="238868"/>
                  </a:lnTo>
                  <a:lnTo>
                    <a:pt x="65529" y="237162"/>
                  </a:lnTo>
                  <a:lnTo>
                    <a:pt x="69810" y="230289"/>
                  </a:lnTo>
                  <a:lnTo>
                    <a:pt x="86202" y="189624"/>
                  </a:lnTo>
                  <a:lnTo>
                    <a:pt x="96872" y="159067"/>
                  </a:lnTo>
                  <a:lnTo>
                    <a:pt x="108671" y="114911"/>
                  </a:lnTo>
                  <a:lnTo>
                    <a:pt x="120266" y="68005"/>
                  </a:lnTo>
                  <a:lnTo>
                    <a:pt x="133314" y="2203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2530"/>
            <p:cNvSpPr/>
            <p:nvPr>
              <p:custDataLst>
                <p:tags r:id="rId78"/>
              </p:custDataLst>
            </p:nvPr>
          </p:nvSpPr>
          <p:spPr>
            <a:xfrm>
              <a:off x="10700143" y="5193117"/>
              <a:ext cx="56758" cy="87357"/>
            </a:xfrm>
            <a:custGeom>
              <a:avLst/>
              <a:gdLst/>
              <a:ahLst/>
              <a:cxnLst/>
              <a:rect l="0" t="0" r="0" b="0"/>
              <a:pathLst>
                <a:path w="56758" h="87357">
                  <a:moveTo>
                    <a:pt x="37707" y="32933"/>
                  </a:moveTo>
                  <a:lnTo>
                    <a:pt x="37707" y="32933"/>
                  </a:lnTo>
                  <a:lnTo>
                    <a:pt x="30800" y="5921"/>
                  </a:lnTo>
                  <a:lnTo>
                    <a:pt x="28868" y="2226"/>
                  </a:lnTo>
                  <a:lnTo>
                    <a:pt x="26170" y="467"/>
                  </a:lnTo>
                  <a:lnTo>
                    <a:pt x="22961" y="0"/>
                  </a:lnTo>
                  <a:lnTo>
                    <a:pt x="19410" y="394"/>
                  </a:lnTo>
                  <a:lnTo>
                    <a:pt x="16336" y="3479"/>
                  </a:lnTo>
                  <a:lnTo>
                    <a:pt x="8641" y="22011"/>
                  </a:lnTo>
                  <a:lnTo>
                    <a:pt x="492" y="69183"/>
                  </a:lnTo>
                  <a:lnTo>
                    <a:pt x="0" y="79853"/>
                  </a:lnTo>
                  <a:lnTo>
                    <a:pt x="1281" y="83263"/>
                  </a:lnTo>
                  <a:lnTo>
                    <a:pt x="3544" y="85536"/>
                  </a:lnTo>
                  <a:lnTo>
                    <a:pt x="6465" y="87051"/>
                  </a:lnTo>
                  <a:lnTo>
                    <a:pt x="9118" y="87356"/>
                  </a:lnTo>
                  <a:lnTo>
                    <a:pt x="13947" y="85813"/>
                  </a:lnTo>
                  <a:lnTo>
                    <a:pt x="30610" y="78093"/>
                  </a:lnTo>
                  <a:lnTo>
                    <a:pt x="34083" y="77698"/>
                  </a:lnTo>
                  <a:lnTo>
                    <a:pt x="37978" y="79405"/>
                  </a:lnTo>
                  <a:lnTo>
                    <a:pt x="40004" y="80847"/>
                  </a:lnTo>
                  <a:lnTo>
                    <a:pt x="56757" y="83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531"/>
            <p:cNvSpPr/>
            <p:nvPr>
              <p:custDataLst>
                <p:tags r:id="rId79"/>
              </p:custDataLst>
            </p:nvPr>
          </p:nvSpPr>
          <p:spPr>
            <a:xfrm>
              <a:off x="10788650" y="5156200"/>
              <a:ext cx="107951" cy="131464"/>
            </a:xfrm>
            <a:custGeom>
              <a:avLst/>
              <a:gdLst/>
              <a:ahLst/>
              <a:cxnLst/>
              <a:rect l="0" t="0" r="0" b="0"/>
              <a:pathLst>
                <a:path w="107951" h="131464">
                  <a:moveTo>
                    <a:pt x="0" y="31750"/>
                  </a:moveTo>
                  <a:lnTo>
                    <a:pt x="0" y="31750"/>
                  </a:lnTo>
                  <a:lnTo>
                    <a:pt x="39083" y="78006"/>
                  </a:lnTo>
                  <a:lnTo>
                    <a:pt x="65441" y="120083"/>
                  </a:lnTo>
                  <a:lnTo>
                    <a:pt x="67890" y="126983"/>
                  </a:lnTo>
                  <a:lnTo>
                    <a:pt x="67838" y="129105"/>
                  </a:lnTo>
                  <a:lnTo>
                    <a:pt x="67097" y="130520"/>
                  </a:lnTo>
                  <a:lnTo>
                    <a:pt x="65898" y="131463"/>
                  </a:lnTo>
                  <a:lnTo>
                    <a:pt x="64393" y="131387"/>
                  </a:lnTo>
                  <a:lnTo>
                    <a:pt x="60840" y="129420"/>
                  </a:lnTo>
                  <a:lnTo>
                    <a:pt x="58790" y="120550"/>
                  </a:lnTo>
                  <a:lnTo>
                    <a:pt x="60844" y="85117"/>
                  </a:lnTo>
                  <a:lnTo>
                    <a:pt x="73115" y="40175"/>
                  </a:lnTo>
                  <a:lnTo>
                    <a:pt x="80943" y="2585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2532"/>
            <p:cNvSpPr/>
            <p:nvPr>
              <p:custDataLst>
                <p:tags r:id="rId80"/>
              </p:custDataLst>
            </p:nvPr>
          </p:nvSpPr>
          <p:spPr>
            <a:xfrm>
              <a:off x="11018426" y="5080000"/>
              <a:ext cx="75025" cy="234951"/>
            </a:xfrm>
            <a:custGeom>
              <a:avLst/>
              <a:gdLst/>
              <a:ahLst/>
              <a:cxnLst/>
              <a:rect l="0" t="0" r="0" b="0"/>
              <a:pathLst>
                <a:path w="75025" h="234951">
                  <a:moveTo>
                    <a:pt x="62324" y="0"/>
                  </a:moveTo>
                  <a:lnTo>
                    <a:pt x="62324" y="0"/>
                  </a:lnTo>
                  <a:lnTo>
                    <a:pt x="35809" y="21048"/>
                  </a:lnTo>
                  <a:lnTo>
                    <a:pt x="14173" y="52175"/>
                  </a:lnTo>
                  <a:lnTo>
                    <a:pt x="0" y="99420"/>
                  </a:lnTo>
                  <a:lnTo>
                    <a:pt x="1446" y="146894"/>
                  </a:lnTo>
                  <a:lnTo>
                    <a:pt x="17554" y="188868"/>
                  </a:lnTo>
                  <a:lnTo>
                    <a:pt x="32313" y="207649"/>
                  </a:lnTo>
                  <a:lnTo>
                    <a:pt x="75024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2533"/>
            <p:cNvSpPr/>
            <p:nvPr>
              <p:custDataLst>
                <p:tags r:id="rId81"/>
              </p:custDataLst>
            </p:nvPr>
          </p:nvSpPr>
          <p:spPr>
            <a:xfrm>
              <a:off x="11233150" y="5118983"/>
              <a:ext cx="24176" cy="152455"/>
            </a:xfrm>
            <a:custGeom>
              <a:avLst/>
              <a:gdLst/>
              <a:ahLst/>
              <a:cxnLst/>
              <a:rect l="0" t="0" r="0" b="0"/>
              <a:pathLst>
                <a:path w="24176" h="152455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5" y="1391"/>
                  </a:lnTo>
                  <a:lnTo>
                    <a:pt x="5467" y="2750"/>
                  </a:lnTo>
                  <a:lnTo>
                    <a:pt x="8115" y="41528"/>
                  </a:lnTo>
                  <a:lnTo>
                    <a:pt x="13222" y="84120"/>
                  </a:lnTo>
                  <a:lnTo>
                    <a:pt x="19203" y="126374"/>
                  </a:lnTo>
                  <a:lnTo>
                    <a:pt x="24175" y="149921"/>
                  </a:lnTo>
                  <a:lnTo>
                    <a:pt x="23879" y="151864"/>
                  </a:lnTo>
                  <a:lnTo>
                    <a:pt x="22975" y="152454"/>
                  </a:lnTo>
                  <a:lnTo>
                    <a:pt x="1905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534"/>
            <p:cNvSpPr/>
            <p:nvPr>
              <p:custDataLst>
                <p:tags r:id="rId82"/>
              </p:custDataLst>
            </p:nvPr>
          </p:nvSpPr>
          <p:spPr>
            <a:xfrm>
              <a:off x="11150600" y="5130916"/>
              <a:ext cx="158751" cy="6235"/>
            </a:xfrm>
            <a:custGeom>
              <a:avLst/>
              <a:gdLst/>
              <a:ahLst/>
              <a:cxnLst/>
              <a:rect l="0" t="0" r="0" b="0"/>
              <a:pathLst>
                <a:path w="158751" h="6235">
                  <a:moveTo>
                    <a:pt x="0" y="6234"/>
                  </a:moveTo>
                  <a:lnTo>
                    <a:pt x="0" y="6234"/>
                  </a:lnTo>
                  <a:lnTo>
                    <a:pt x="3370" y="2863"/>
                  </a:lnTo>
                  <a:lnTo>
                    <a:pt x="27450" y="472"/>
                  </a:lnTo>
                  <a:lnTo>
                    <a:pt x="73390" y="0"/>
                  </a:lnTo>
                  <a:lnTo>
                    <a:pt x="115350" y="1800"/>
                  </a:lnTo>
                  <a:lnTo>
                    <a:pt x="158750" y="6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2535"/>
            <p:cNvSpPr/>
            <p:nvPr>
              <p:custDataLst>
                <p:tags r:id="rId83"/>
              </p:custDataLst>
            </p:nvPr>
          </p:nvSpPr>
          <p:spPr>
            <a:xfrm>
              <a:off x="11156950" y="5273766"/>
              <a:ext cx="190501" cy="28485"/>
            </a:xfrm>
            <a:custGeom>
              <a:avLst/>
              <a:gdLst/>
              <a:ahLst/>
              <a:cxnLst/>
              <a:rect l="0" t="0" r="0" b="0"/>
              <a:pathLst>
                <a:path w="190501" h="28485">
                  <a:moveTo>
                    <a:pt x="0" y="28484"/>
                  </a:moveTo>
                  <a:lnTo>
                    <a:pt x="0" y="28484"/>
                  </a:lnTo>
                  <a:lnTo>
                    <a:pt x="5467" y="23017"/>
                  </a:lnTo>
                  <a:lnTo>
                    <a:pt x="6272" y="16744"/>
                  </a:lnTo>
                  <a:lnTo>
                    <a:pt x="9697" y="12697"/>
                  </a:lnTo>
                  <a:lnTo>
                    <a:pt x="13247" y="10885"/>
                  </a:lnTo>
                  <a:lnTo>
                    <a:pt x="55338" y="4052"/>
                  </a:lnTo>
                  <a:lnTo>
                    <a:pt x="93614" y="0"/>
                  </a:lnTo>
                  <a:lnTo>
                    <a:pt x="132866" y="1072"/>
                  </a:lnTo>
                  <a:lnTo>
                    <a:pt x="190500" y="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2536"/>
            <p:cNvSpPr/>
            <p:nvPr>
              <p:custDataLst>
                <p:tags r:id="rId84"/>
              </p:custDataLst>
            </p:nvPr>
          </p:nvSpPr>
          <p:spPr>
            <a:xfrm>
              <a:off x="11413924" y="5080000"/>
              <a:ext cx="47827" cy="203201"/>
            </a:xfrm>
            <a:custGeom>
              <a:avLst/>
              <a:gdLst/>
              <a:ahLst/>
              <a:cxnLst/>
              <a:rect l="0" t="0" r="0" b="0"/>
              <a:pathLst>
                <a:path w="47827" h="203201">
                  <a:moveTo>
                    <a:pt x="47826" y="0"/>
                  </a:moveTo>
                  <a:lnTo>
                    <a:pt x="47826" y="0"/>
                  </a:lnTo>
                  <a:lnTo>
                    <a:pt x="41084" y="3371"/>
                  </a:lnTo>
                  <a:lnTo>
                    <a:pt x="13777" y="49271"/>
                  </a:lnTo>
                  <a:lnTo>
                    <a:pt x="2302" y="88447"/>
                  </a:lnTo>
                  <a:lnTo>
                    <a:pt x="0" y="126160"/>
                  </a:lnTo>
                  <a:lnTo>
                    <a:pt x="8333" y="159991"/>
                  </a:lnTo>
                  <a:lnTo>
                    <a:pt x="2877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8" name="SMARTInkShape-2537"/>
            <p:cNvSpPr/>
            <p:nvPr>
              <p:custDataLst>
                <p:tags r:id="rId85"/>
              </p:custDataLst>
            </p:nvPr>
          </p:nvSpPr>
          <p:spPr>
            <a:xfrm>
              <a:off x="11518900" y="51308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9" name="SMARTInkShape-2538"/>
            <p:cNvSpPr/>
            <p:nvPr>
              <p:custDataLst>
                <p:tags r:id="rId86"/>
              </p:custDataLst>
            </p:nvPr>
          </p:nvSpPr>
          <p:spPr>
            <a:xfrm>
              <a:off x="11576050" y="51244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23205" y="3844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1" name="SMARTInkShape-2539"/>
            <p:cNvSpPr/>
            <p:nvPr>
              <p:custDataLst>
                <p:tags r:id="rId87"/>
              </p:custDataLst>
            </p:nvPr>
          </p:nvSpPr>
          <p:spPr>
            <a:xfrm>
              <a:off x="11499850" y="5149850"/>
              <a:ext cx="133351" cy="196851"/>
            </a:xfrm>
            <a:custGeom>
              <a:avLst/>
              <a:gdLst/>
              <a:ahLst/>
              <a:cxnLst/>
              <a:rect l="0" t="0" r="0" b="0"/>
              <a:pathLst>
                <a:path w="133351" h="196851">
                  <a:moveTo>
                    <a:pt x="0" y="0"/>
                  </a:moveTo>
                  <a:lnTo>
                    <a:pt x="0" y="0"/>
                  </a:lnTo>
                  <a:lnTo>
                    <a:pt x="31982" y="46288"/>
                  </a:lnTo>
                  <a:lnTo>
                    <a:pt x="57610" y="88739"/>
                  </a:lnTo>
                  <a:lnTo>
                    <a:pt x="81108" y="127163"/>
                  </a:lnTo>
                  <a:lnTo>
                    <a:pt x="112697" y="173615"/>
                  </a:lnTo>
                  <a:lnTo>
                    <a:pt x="133345" y="196843"/>
                  </a:lnTo>
                  <a:lnTo>
                    <a:pt x="1333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2" name="SMARTInkShape-2540"/>
            <p:cNvSpPr/>
            <p:nvPr>
              <p:custDataLst>
                <p:tags r:id="rId88"/>
              </p:custDataLst>
            </p:nvPr>
          </p:nvSpPr>
          <p:spPr>
            <a:xfrm>
              <a:off x="11487150" y="5162550"/>
              <a:ext cx="82551" cy="177801"/>
            </a:xfrm>
            <a:custGeom>
              <a:avLst/>
              <a:gdLst/>
              <a:ahLst/>
              <a:cxnLst/>
              <a:rect l="0" t="0" r="0" b="0"/>
              <a:pathLst>
                <a:path w="82551" h="177801">
                  <a:moveTo>
                    <a:pt x="82550" y="0"/>
                  </a:moveTo>
                  <a:lnTo>
                    <a:pt x="82550" y="0"/>
                  </a:lnTo>
                  <a:lnTo>
                    <a:pt x="60860" y="41131"/>
                  </a:lnTo>
                  <a:lnTo>
                    <a:pt x="51157" y="63404"/>
                  </a:lnTo>
                  <a:lnTo>
                    <a:pt x="32614" y="107908"/>
                  </a:lnTo>
                  <a:lnTo>
                    <a:pt x="12091" y="155007"/>
                  </a:lnTo>
                  <a:lnTo>
                    <a:pt x="2079" y="170678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3" name="SMARTInkShape-2541"/>
            <p:cNvSpPr/>
            <p:nvPr>
              <p:custDataLst>
                <p:tags r:id="rId89"/>
              </p:custDataLst>
            </p:nvPr>
          </p:nvSpPr>
          <p:spPr>
            <a:xfrm>
              <a:off x="11664950" y="530225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14305" y="46288"/>
                  </a:lnTo>
                  <a:lnTo>
                    <a:pt x="22296" y="92906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4" name="SMARTInkShape-2542"/>
            <p:cNvSpPr/>
            <p:nvPr>
              <p:custDataLst>
                <p:tags r:id="rId90"/>
              </p:custDataLst>
            </p:nvPr>
          </p:nvSpPr>
          <p:spPr>
            <a:xfrm>
              <a:off x="11709400" y="51879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7012" y="5026"/>
                  </a:lnTo>
                  <a:lnTo>
                    <a:pt x="79949" y="5761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5" name="SMARTInkShape-2543"/>
            <p:cNvSpPr/>
            <p:nvPr>
              <p:custDataLst>
                <p:tags r:id="rId91"/>
              </p:custDataLst>
            </p:nvPr>
          </p:nvSpPr>
          <p:spPr>
            <a:xfrm>
              <a:off x="11719611" y="5258683"/>
              <a:ext cx="129490" cy="11818"/>
            </a:xfrm>
            <a:custGeom>
              <a:avLst/>
              <a:gdLst/>
              <a:ahLst/>
              <a:cxnLst/>
              <a:rect l="0" t="0" r="0" b="0"/>
              <a:pathLst>
                <a:path w="129490" h="11818">
                  <a:moveTo>
                    <a:pt x="8839" y="5467"/>
                  </a:moveTo>
                  <a:lnTo>
                    <a:pt x="8839" y="5467"/>
                  </a:lnTo>
                  <a:lnTo>
                    <a:pt x="0" y="5467"/>
                  </a:lnTo>
                  <a:lnTo>
                    <a:pt x="7744" y="4761"/>
                  </a:lnTo>
                  <a:lnTo>
                    <a:pt x="34930" y="0"/>
                  </a:lnTo>
                  <a:lnTo>
                    <a:pt x="80459" y="6120"/>
                  </a:lnTo>
                  <a:lnTo>
                    <a:pt x="127583" y="11484"/>
                  </a:lnTo>
                  <a:lnTo>
                    <a:pt x="12948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6" name="SMARTInkShape-2544"/>
            <p:cNvSpPr/>
            <p:nvPr>
              <p:custDataLst>
                <p:tags r:id="rId92"/>
              </p:custDataLst>
            </p:nvPr>
          </p:nvSpPr>
          <p:spPr>
            <a:xfrm>
              <a:off x="11922031" y="5149850"/>
              <a:ext cx="123920" cy="88310"/>
            </a:xfrm>
            <a:custGeom>
              <a:avLst/>
              <a:gdLst/>
              <a:ahLst/>
              <a:cxnLst/>
              <a:rect l="0" t="0" r="0" b="0"/>
              <a:pathLst>
                <a:path w="123920" h="88310">
                  <a:moveTo>
                    <a:pt x="123919" y="0"/>
                  </a:moveTo>
                  <a:lnTo>
                    <a:pt x="123919" y="0"/>
                  </a:lnTo>
                  <a:lnTo>
                    <a:pt x="123917" y="3371"/>
                  </a:lnTo>
                  <a:lnTo>
                    <a:pt x="117176" y="18951"/>
                  </a:lnTo>
                  <a:lnTo>
                    <a:pt x="82646" y="58296"/>
                  </a:lnTo>
                  <a:lnTo>
                    <a:pt x="49050" y="83203"/>
                  </a:lnTo>
                  <a:lnTo>
                    <a:pt x="32084" y="88014"/>
                  </a:lnTo>
                  <a:lnTo>
                    <a:pt x="24596" y="88309"/>
                  </a:lnTo>
                  <a:lnTo>
                    <a:pt x="18192" y="83567"/>
                  </a:lnTo>
                  <a:lnTo>
                    <a:pt x="3849" y="57530"/>
                  </a:lnTo>
                  <a:lnTo>
                    <a:pt x="0" y="47206"/>
                  </a:lnTo>
                  <a:lnTo>
                    <a:pt x="383" y="44171"/>
                  </a:lnTo>
                  <a:lnTo>
                    <a:pt x="2050" y="42147"/>
                  </a:lnTo>
                  <a:lnTo>
                    <a:pt x="4574" y="40798"/>
                  </a:lnTo>
                  <a:lnTo>
                    <a:pt x="7666" y="40604"/>
                  </a:lnTo>
                  <a:lnTo>
                    <a:pt x="14867" y="42270"/>
                  </a:lnTo>
                  <a:lnTo>
                    <a:pt x="26853" y="50546"/>
                  </a:lnTo>
                  <a:lnTo>
                    <a:pt x="5406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7" name="SMARTInkShape-2545"/>
            <p:cNvSpPr/>
            <p:nvPr>
              <p:custDataLst>
                <p:tags r:id="rId93"/>
              </p:custDataLst>
            </p:nvPr>
          </p:nvSpPr>
          <p:spPr>
            <a:xfrm>
              <a:off x="12020550" y="5092700"/>
              <a:ext cx="49502" cy="211021"/>
            </a:xfrm>
            <a:custGeom>
              <a:avLst/>
              <a:gdLst/>
              <a:ahLst/>
              <a:cxnLst/>
              <a:rect l="0" t="0" r="0" b="0"/>
              <a:pathLst>
                <a:path w="49502" h="211021">
                  <a:moveTo>
                    <a:pt x="25400" y="0"/>
                  </a:moveTo>
                  <a:lnTo>
                    <a:pt x="25400" y="0"/>
                  </a:lnTo>
                  <a:lnTo>
                    <a:pt x="26811" y="31801"/>
                  </a:lnTo>
                  <a:lnTo>
                    <a:pt x="39705" y="78994"/>
                  </a:lnTo>
                  <a:lnTo>
                    <a:pt x="46413" y="115128"/>
                  </a:lnTo>
                  <a:lnTo>
                    <a:pt x="49501" y="159388"/>
                  </a:lnTo>
                  <a:lnTo>
                    <a:pt x="42696" y="184198"/>
                  </a:lnTo>
                  <a:lnTo>
                    <a:pt x="31676" y="201810"/>
                  </a:lnTo>
                  <a:lnTo>
                    <a:pt x="22073" y="209638"/>
                  </a:lnTo>
                  <a:lnTo>
                    <a:pt x="17538" y="21102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8" name="SMARTInkShape-2546"/>
            <p:cNvSpPr/>
            <p:nvPr>
              <p:custDataLst>
                <p:tags r:id="rId94"/>
              </p:custDataLst>
            </p:nvPr>
          </p:nvSpPr>
          <p:spPr>
            <a:xfrm>
              <a:off x="12065000" y="5099050"/>
              <a:ext cx="53069" cy="279401"/>
            </a:xfrm>
            <a:custGeom>
              <a:avLst/>
              <a:gdLst/>
              <a:ahLst/>
              <a:cxnLst/>
              <a:rect l="0" t="0" r="0" b="0"/>
              <a:pathLst>
                <a:path w="53069" h="2794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8345" y="22003"/>
                  </a:lnTo>
                  <a:lnTo>
                    <a:pt x="27753" y="52063"/>
                  </a:lnTo>
                  <a:lnTo>
                    <a:pt x="39668" y="89742"/>
                  </a:lnTo>
                  <a:lnTo>
                    <a:pt x="46906" y="119095"/>
                  </a:lnTo>
                  <a:lnTo>
                    <a:pt x="53068" y="162997"/>
                  </a:lnTo>
                  <a:lnTo>
                    <a:pt x="52570" y="208143"/>
                  </a:lnTo>
                  <a:lnTo>
                    <a:pt x="41210" y="243862"/>
                  </a:lnTo>
                  <a:lnTo>
                    <a:pt x="27811" y="266675"/>
                  </a:lnTo>
                  <a:lnTo>
                    <a:pt x="17300" y="273745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9" name="SMARTInkShape-2547"/>
            <p:cNvSpPr/>
            <p:nvPr>
              <p:custDataLst>
                <p:tags r:id="rId95"/>
              </p:custDataLst>
            </p:nvPr>
          </p:nvSpPr>
          <p:spPr>
            <a:xfrm>
              <a:off x="11931650" y="522605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0" y="0"/>
                  </a:moveTo>
                  <a:lnTo>
                    <a:pt x="0" y="0"/>
                  </a:lnTo>
                  <a:lnTo>
                    <a:pt x="28834" y="43325"/>
                  </a:lnTo>
                  <a:lnTo>
                    <a:pt x="63726" y="81669"/>
                  </a:lnTo>
                  <a:lnTo>
                    <a:pt x="70186" y="85687"/>
                  </a:lnTo>
                  <a:lnTo>
                    <a:pt x="825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0" name="SMARTInkShape-2548"/>
            <p:cNvSpPr/>
            <p:nvPr>
              <p:custDataLst>
                <p:tags r:id="rId96"/>
              </p:custDataLst>
            </p:nvPr>
          </p:nvSpPr>
          <p:spPr>
            <a:xfrm>
              <a:off x="10096500" y="5048250"/>
              <a:ext cx="177801" cy="368301"/>
            </a:xfrm>
            <a:custGeom>
              <a:avLst/>
              <a:gdLst/>
              <a:ahLst/>
              <a:cxnLst/>
              <a:rect l="0" t="0" r="0" b="0"/>
              <a:pathLst>
                <a:path w="177801" h="368301">
                  <a:moveTo>
                    <a:pt x="177800" y="0"/>
                  </a:moveTo>
                  <a:lnTo>
                    <a:pt x="177800" y="0"/>
                  </a:lnTo>
                  <a:lnTo>
                    <a:pt x="172730" y="5774"/>
                  </a:lnTo>
                  <a:lnTo>
                    <a:pt x="151133" y="42868"/>
                  </a:lnTo>
                  <a:lnTo>
                    <a:pt x="140815" y="76515"/>
                  </a:lnTo>
                  <a:lnTo>
                    <a:pt x="122077" y="121136"/>
                  </a:lnTo>
                  <a:lnTo>
                    <a:pt x="106703" y="153556"/>
                  </a:lnTo>
                  <a:lnTo>
                    <a:pt x="89050" y="186780"/>
                  </a:lnTo>
                  <a:lnTo>
                    <a:pt x="67094" y="220362"/>
                  </a:lnTo>
                  <a:lnTo>
                    <a:pt x="37675" y="267630"/>
                  </a:lnTo>
                  <a:lnTo>
                    <a:pt x="14456" y="31291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1" name="SMARTInkShape-2549"/>
            <p:cNvSpPr/>
            <p:nvPr>
              <p:custDataLst>
                <p:tags r:id="rId97"/>
              </p:custDataLst>
            </p:nvPr>
          </p:nvSpPr>
          <p:spPr>
            <a:xfrm>
              <a:off x="9639300" y="5314950"/>
              <a:ext cx="76201" cy="184151"/>
            </a:xfrm>
            <a:custGeom>
              <a:avLst/>
              <a:gdLst/>
              <a:ahLst/>
              <a:cxnLst/>
              <a:rect l="0" t="0" r="0" b="0"/>
              <a:pathLst>
                <a:path w="76201" h="184151">
                  <a:moveTo>
                    <a:pt x="76200" y="0"/>
                  </a:moveTo>
                  <a:lnTo>
                    <a:pt x="76200" y="0"/>
                  </a:lnTo>
                  <a:lnTo>
                    <a:pt x="76200" y="6742"/>
                  </a:lnTo>
                  <a:lnTo>
                    <a:pt x="55152" y="45434"/>
                  </a:lnTo>
                  <a:lnTo>
                    <a:pt x="32060" y="90348"/>
                  </a:lnTo>
                  <a:lnTo>
                    <a:pt x="17652" y="126724"/>
                  </a:lnTo>
                  <a:lnTo>
                    <a:pt x="2603" y="17160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5" name="SMARTInkShape-Group475"/>
          <p:cNvGrpSpPr/>
          <p:nvPr/>
        </p:nvGrpSpPr>
        <p:grpSpPr>
          <a:xfrm>
            <a:off x="3714750" y="6076950"/>
            <a:ext cx="254001" cy="142846"/>
            <a:chOff x="3714750" y="6076950"/>
            <a:chExt cx="254001" cy="142846"/>
          </a:xfrm>
        </p:grpSpPr>
        <p:sp>
          <p:nvSpPr>
            <p:cNvPr id="7183" name="SMARTInkShape-2550"/>
            <p:cNvSpPr/>
            <p:nvPr>
              <p:custDataLst>
                <p:tags r:id="rId68"/>
              </p:custDataLst>
            </p:nvPr>
          </p:nvSpPr>
          <p:spPr>
            <a:xfrm>
              <a:off x="3721950" y="6076950"/>
              <a:ext cx="221401" cy="31741"/>
            </a:xfrm>
            <a:custGeom>
              <a:avLst/>
              <a:gdLst/>
              <a:ahLst/>
              <a:cxnLst/>
              <a:rect l="0" t="0" r="0" b="0"/>
              <a:pathLst>
                <a:path w="221401" h="31741">
                  <a:moveTo>
                    <a:pt x="119800" y="0"/>
                  </a:moveTo>
                  <a:lnTo>
                    <a:pt x="119800" y="0"/>
                  </a:lnTo>
                  <a:lnTo>
                    <a:pt x="92018" y="0"/>
                  </a:lnTo>
                  <a:lnTo>
                    <a:pt x="87933" y="1881"/>
                  </a:lnTo>
                  <a:lnTo>
                    <a:pt x="85855" y="3371"/>
                  </a:lnTo>
                  <a:lnTo>
                    <a:pt x="43116" y="20578"/>
                  </a:lnTo>
                  <a:lnTo>
                    <a:pt x="0" y="31636"/>
                  </a:lnTo>
                  <a:lnTo>
                    <a:pt x="35852" y="31740"/>
                  </a:lnTo>
                  <a:lnTo>
                    <a:pt x="77210" y="25005"/>
                  </a:lnTo>
                  <a:lnTo>
                    <a:pt x="110749" y="17935"/>
                  </a:lnTo>
                  <a:lnTo>
                    <a:pt x="144705" y="11499"/>
                  </a:lnTo>
                  <a:lnTo>
                    <a:pt x="185505" y="7170"/>
                  </a:lnTo>
                  <a:lnTo>
                    <a:pt x="209824" y="3144"/>
                  </a:lnTo>
                  <a:lnTo>
                    <a:pt x="213682" y="3507"/>
                  </a:lnTo>
                  <a:lnTo>
                    <a:pt x="221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4" name="SMARTInkShape-2551"/>
            <p:cNvSpPr/>
            <p:nvPr>
              <p:custDataLst>
                <p:tags r:id="rId69"/>
              </p:custDataLst>
            </p:nvPr>
          </p:nvSpPr>
          <p:spPr>
            <a:xfrm>
              <a:off x="3714750" y="6191250"/>
              <a:ext cx="254001" cy="28546"/>
            </a:xfrm>
            <a:custGeom>
              <a:avLst/>
              <a:gdLst/>
              <a:ahLst/>
              <a:cxnLst/>
              <a:rect l="0" t="0" r="0" b="0"/>
              <a:pathLst>
                <a:path w="254001" h="28546">
                  <a:moveTo>
                    <a:pt x="0" y="25400"/>
                  </a:moveTo>
                  <a:lnTo>
                    <a:pt x="0" y="25400"/>
                  </a:lnTo>
                  <a:lnTo>
                    <a:pt x="42376" y="28545"/>
                  </a:lnTo>
                  <a:lnTo>
                    <a:pt x="83112" y="22568"/>
                  </a:lnTo>
                  <a:lnTo>
                    <a:pt x="117372" y="16381"/>
                  </a:lnTo>
                  <a:lnTo>
                    <a:pt x="153765" y="11278"/>
                  </a:lnTo>
                  <a:lnTo>
                    <a:pt x="199841" y="4438"/>
                  </a:lnTo>
                  <a:lnTo>
                    <a:pt x="244916" y="584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7" name="SMARTInkShape-Group476"/>
          <p:cNvGrpSpPr/>
          <p:nvPr/>
        </p:nvGrpSpPr>
        <p:grpSpPr>
          <a:xfrm>
            <a:off x="4387850" y="5784850"/>
            <a:ext cx="3156460" cy="622301"/>
            <a:chOff x="4387850" y="5784850"/>
            <a:chExt cx="3156460" cy="622301"/>
          </a:xfrm>
        </p:grpSpPr>
        <p:sp>
          <p:nvSpPr>
            <p:cNvPr id="7186" name="SMARTInkShape-2552"/>
            <p:cNvSpPr/>
            <p:nvPr>
              <p:custDataLst>
                <p:tags r:id="rId47"/>
              </p:custDataLst>
            </p:nvPr>
          </p:nvSpPr>
          <p:spPr>
            <a:xfrm>
              <a:off x="4476750" y="6019800"/>
              <a:ext cx="50801" cy="171451"/>
            </a:xfrm>
            <a:custGeom>
              <a:avLst/>
              <a:gdLst/>
              <a:ahLst/>
              <a:cxnLst/>
              <a:rect l="0" t="0" r="0" b="0"/>
              <a:pathLst>
                <a:path w="50801" h="1714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5901" y="49221"/>
                  </a:lnTo>
                  <a:lnTo>
                    <a:pt x="31964" y="89425"/>
                  </a:lnTo>
                  <a:lnTo>
                    <a:pt x="40750" y="118924"/>
                  </a:lnTo>
                  <a:lnTo>
                    <a:pt x="46007" y="160627"/>
                  </a:lnTo>
                  <a:lnTo>
                    <a:pt x="508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7" name="SMARTInkShape-2553"/>
            <p:cNvSpPr/>
            <p:nvPr>
              <p:custDataLst>
                <p:tags r:id="rId48"/>
              </p:custDataLst>
            </p:nvPr>
          </p:nvSpPr>
          <p:spPr>
            <a:xfrm>
              <a:off x="4387850" y="6203950"/>
              <a:ext cx="330201" cy="38101"/>
            </a:xfrm>
            <a:custGeom>
              <a:avLst/>
              <a:gdLst/>
              <a:ahLst/>
              <a:cxnLst/>
              <a:rect l="0" t="0" r="0" b="0"/>
              <a:pathLst>
                <a:path w="330201" h="38101">
                  <a:moveTo>
                    <a:pt x="0" y="38100"/>
                  </a:moveTo>
                  <a:lnTo>
                    <a:pt x="0" y="38100"/>
                  </a:lnTo>
                  <a:lnTo>
                    <a:pt x="6480" y="37395"/>
                  </a:lnTo>
                  <a:lnTo>
                    <a:pt x="42716" y="29261"/>
                  </a:lnTo>
                  <a:lnTo>
                    <a:pt x="84310" y="23172"/>
                  </a:lnTo>
                  <a:lnTo>
                    <a:pt x="119786" y="19001"/>
                  </a:lnTo>
                  <a:lnTo>
                    <a:pt x="158366" y="14794"/>
                  </a:lnTo>
                  <a:lnTo>
                    <a:pt x="196679" y="10574"/>
                  </a:lnTo>
                  <a:lnTo>
                    <a:pt x="231111" y="6346"/>
                  </a:lnTo>
                  <a:lnTo>
                    <a:pt x="274499" y="1881"/>
                  </a:lnTo>
                  <a:lnTo>
                    <a:pt x="319415" y="248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8" name="SMARTInkShape-2554"/>
            <p:cNvSpPr/>
            <p:nvPr>
              <p:custDataLst>
                <p:tags r:id="rId49"/>
              </p:custDataLst>
            </p:nvPr>
          </p:nvSpPr>
          <p:spPr>
            <a:xfrm>
              <a:off x="4527550" y="6280652"/>
              <a:ext cx="139701" cy="126499"/>
            </a:xfrm>
            <a:custGeom>
              <a:avLst/>
              <a:gdLst/>
              <a:ahLst/>
              <a:cxnLst/>
              <a:rect l="0" t="0" r="0" b="0"/>
              <a:pathLst>
                <a:path w="139701" h="126499">
                  <a:moveTo>
                    <a:pt x="0" y="31248"/>
                  </a:moveTo>
                  <a:lnTo>
                    <a:pt x="0" y="31248"/>
                  </a:lnTo>
                  <a:lnTo>
                    <a:pt x="17007" y="76093"/>
                  </a:lnTo>
                  <a:lnTo>
                    <a:pt x="25291" y="106861"/>
                  </a:lnTo>
                  <a:lnTo>
                    <a:pt x="22026" y="64716"/>
                  </a:lnTo>
                  <a:lnTo>
                    <a:pt x="20343" y="25525"/>
                  </a:lnTo>
                  <a:lnTo>
                    <a:pt x="22682" y="15064"/>
                  </a:lnTo>
                  <a:lnTo>
                    <a:pt x="27966" y="5208"/>
                  </a:lnTo>
                  <a:lnTo>
                    <a:pt x="30638" y="3304"/>
                  </a:lnTo>
                  <a:lnTo>
                    <a:pt x="37371" y="1190"/>
                  </a:lnTo>
                  <a:lnTo>
                    <a:pt x="52465" y="0"/>
                  </a:lnTo>
                  <a:lnTo>
                    <a:pt x="77085" y="9759"/>
                  </a:lnTo>
                  <a:lnTo>
                    <a:pt x="106165" y="32021"/>
                  </a:lnTo>
                  <a:lnTo>
                    <a:pt x="120905" y="50527"/>
                  </a:lnTo>
                  <a:lnTo>
                    <a:pt x="134943" y="85449"/>
                  </a:lnTo>
                  <a:lnTo>
                    <a:pt x="139700" y="126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9" name="SMARTInkShape-2555"/>
            <p:cNvSpPr/>
            <p:nvPr>
              <p:custDataLst>
                <p:tags r:id="rId50"/>
              </p:custDataLst>
            </p:nvPr>
          </p:nvSpPr>
          <p:spPr>
            <a:xfrm>
              <a:off x="4851400" y="61794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0" name="SMARTInkShape-2556"/>
            <p:cNvSpPr/>
            <p:nvPr>
              <p:custDataLst>
                <p:tags r:id="rId51"/>
              </p:custDataLst>
            </p:nvPr>
          </p:nvSpPr>
          <p:spPr>
            <a:xfrm>
              <a:off x="5003800" y="5937250"/>
              <a:ext cx="152401" cy="246776"/>
            </a:xfrm>
            <a:custGeom>
              <a:avLst/>
              <a:gdLst/>
              <a:ahLst/>
              <a:cxnLst/>
              <a:rect l="0" t="0" r="0" b="0"/>
              <a:pathLst>
                <a:path w="152401" h="246776">
                  <a:moveTo>
                    <a:pt x="0" y="31750"/>
                  </a:moveTo>
                  <a:lnTo>
                    <a:pt x="0" y="31750"/>
                  </a:lnTo>
                  <a:lnTo>
                    <a:pt x="15901" y="70032"/>
                  </a:lnTo>
                  <a:lnTo>
                    <a:pt x="29249" y="108395"/>
                  </a:lnTo>
                  <a:lnTo>
                    <a:pt x="49040" y="151043"/>
                  </a:lnTo>
                  <a:lnTo>
                    <a:pt x="65174" y="193547"/>
                  </a:lnTo>
                  <a:lnTo>
                    <a:pt x="86538" y="241007"/>
                  </a:lnTo>
                  <a:lnTo>
                    <a:pt x="88589" y="246775"/>
                  </a:lnTo>
                  <a:lnTo>
                    <a:pt x="92178" y="240649"/>
                  </a:lnTo>
                  <a:lnTo>
                    <a:pt x="103635" y="196781"/>
                  </a:lnTo>
                  <a:lnTo>
                    <a:pt x="111676" y="159424"/>
                  </a:lnTo>
                  <a:lnTo>
                    <a:pt x="122306" y="112248"/>
                  </a:lnTo>
                  <a:lnTo>
                    <a:pt x="130323" y="73877"/>
                  </a:lnTo>
                  <a:lnTo>
                    <a:pt x="138804" y="34118"/>
                  </a:lnTo>
                  <a:lnTo>
                    <a:pt x="145801" y="5642"/>
                  </a:lnTo>
                  <a:lnTo>
                    <a:pt x="147295" y="376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1" name="SMARTInkShape-2557"/>
            <p:cNvSpPr/>
            <p:nvPr>
              <p:custDataLst>
                <p:tags r:id="rId52"/>
              </p:custDataLst>
            </p:nvPr>
          </p:nvSpPr>
          <p:spPr>
            <a:xfrm>
              <a:off x="5208538" y="6038286"/>
              <a:ext cx="87363" cy="100841"/>
            </a:xfrm>
            <a:custGeom>
              <a:avLst/>
              <a:gdLst/>
              <a:ahLst/>
              <a:cxnLst/>
              <a:rect l="0" t="0" r="0" b="0"/>
              <a:pathLst>
                <a:path w="87363" h="100841">
                  <a:moveTo>
                    <a:pt x="61962" y="70414"/>
                  </a:moveTo>
                  <a:lnTo>
                    <a:pt x="61962" y="70414"/>
                  </a:lnTo>
                  <a:lnTo>
                    <a:pt x="44955" y="26275"/>
                  </a:lnTo>
                  <a:lnTo>
                    <a:pt x="37951" y="11867"/>
                  </a:lnTo>
                  <a:lnTo>
                    <a:pt x="31065" y="3000"/>
                  </a:lnTo>
                  <a:lnTo>
                    <a:pt x="27959" y="777"/>
                  </a:lnTo>
                  <a:lnTo>
                    <a:pt x="25182" y="0"/>
                  </a:lnTo>
                  <a:lnTo>
                    <a:pt x="22625" y="188"/>
                  </a:lnTo>
                  <a:lnTo>
                    <a:pt x="12284" y="7195"/>
                  </a:lnTo>
                  <a:lnTo>
                    <a:pt x="3655" y="31692"/>
                  </a:lnTo>
                  <a:lnTo>
                    <a:pt x="0" y="62390"/>
                  </a:lnTo>
                  <a:lnTo>
                    <a:pt x="2908" y="79548"/>
                  </a:lnTo>
                  <a:lnTo>
                    <a:pt x="9532" y="97696"/>
                  </a:lnTo>
                  <a:lnTo>
                    <a:pt x="10781" y="99186"/>
                  </a:lnTo>
                  <a:lnTo>
                    <a:pt x="14050" y="100840"/>
                  </a:lnTo>
                  <a:lnTo>
                    <a:pt x="15910" y="100576"/>
                  </a:lnTo>
                  <a:lnTo>
                    <a:pt x="19857" y="98401"/>
                  </a:lnTo>
                  <a:lnTo>
                    <a:pt x="28978" y="85107"/>
                  </a:lnTo>
                  <a:lnTo>
                    <a:pt x="30095" y="84443"/>
                  </a:lnTo>
                  <a:lnTo>
                    <a:pt x="33217" y="83705"/>
                  </a:lnTo>
                  <a:lnTo>
                    <a:pt x="80630" y="95062"/>
                  </a:lnTo>
                  <a:lnTo>
                    <a:pt x="87362" y="95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2" name="SMARTInkShape-2558"/>
            <p:cNvSpPr/>
            <p:nvPr>
              <p:custDataLst>
                <p:tags r:id="rId53"/>
              </p:custDataLst>
            </p:nvPr>
          </p:nvSpPr>
          <p:spPr>
            <a:xfrm>
              <a:off x="5321300" y="6000750"/>
              <a:ext cx="146051" cy="128814"/>
            </a:xfrm>
            <a:custGeom>
              <a:avLst/>
              <a:gdLst/>
              <a:ahLst/>
              <a:cxnLst/>
              <a:rect l="0" t="0" r="0" b="0"/>
              <a:pathLst>
                <a:path w="146051" h="128814">
                  <a:moveTo>
                    <a:pt x="0" y="19050"/>
                  </a:moveTo>
                  <a:lnTo>
                    <a:pt x="0" y="19050"/>
                  </a:lnTo>
                  <a:lnTo>
                    <a:pt x="6742" y="19050"/>
                  </a:lnTo>
                  <a:lnTo>
                    <a:pt x="24418" y="29163"/>
                  </a:lnTo>
                  <a:lnTo>
                    <a:pt x="65810" y="69579"/>
                  </a:lnTo>
                  <a:lnTo>
                    <a:pt x="96176" y="100292"/>
                  </a:lnTo>
                  <a:lnTo>
                    <a:pt x="102717" y="111837"/>
                  </a:lnTo>
                  <a:lnTo>
                    <a:pt x="106916" y="127375"/>
                  </a:lnTo>
                  <a:lnTo>
                    <a:pt x="106555" y="128661"/>
                  </a:lnTo>
                  <a:lnTo>
                    <a:pt x="105609" y="128813"/>
                  </a:lnTo>
                  <a:lnTo>
                    <a:pt x="104273" y="128208"/>
                  </a:lnTo>
                  <a:lnTo>
                    <a:pt x="95650" y="120616"/>
                  </a:lnTo>
                  <a:lnTo>
                    <a:pt x="87528" y="102687"/>
                  </a:lnTo>
                  <a:lnTo>
                    <a:pt x="80654" y="66017"/>
                  </a:lnTo>
                  <a:lnTo>
                    <a:pt x="80890" y="32888"/>
                  </a:lnTo>
                  <a:lnTo>
                    <a:pt x="87457" y="17910"/>
                  </a:lnTo>
                  <a:lnTo>
                    <a:pt x="92171" y="11939"/>
                  </a:lnTo>
                  <a:lnTo>
                    <a:pt x="103054" y="5306"/>
                  </a:lnTo>
                  <a:lnTo>
                    <a:pt x="122962" y="157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3" name="SMARTInkShape-2559"/>
            <p:cNvSpPr/>
            <p:nvPr>
              <p:custDataLst>
                <p:tags r:id="rId54"/>
              </p:custDataLst>
            </p:nvPr>
          </p:nvSpPr>
          <p:spPr>
            <a:xfrm>
              <a:off x="5628913" y="5864090"/>
              <a:ext cx="111488" cy="281460"/>
            </a:xfrm>
            <a:custGeom>
              <a:avLst/>
              <a:gdLst/>
              <a:ahLst/>
              <a:cxnLst/>
              <a:rect l="0" t="0" r="0" b="0"/>
              <a:pathLst>
                <a:path w="111488" h="281460">
                  <a:moveTo>
                    <a:pt x="92437" y="16010"/>
                  </a:moveTo>
                  <a:lnTo>
                    <a:pt x="92437" y="16010"/>
                  </a:lnTo>
                  <a:lnTo>
                    <a:pt x="92437" y="9268"/>
                  </a:lnTo>
                  <a:lnTo>
                    <a:pt x="91731" y="7281"/>
                  </a:lnTo>
                  <a:lnTo>
                    <a:pt x="90555" y="5959"/>
                  </a:lnTo>
                  <a:lnTo>
                    <a:pt x="83599" y="462"/>
                  </a:lnTo>
                  <a:lnTo>
                    <a:pt x="80900" y="0"/>
                  </a:lnTo>
                  <a:lnTo>
                    <a:pt x="74139" y="1368"/>
                  </a:lnTo>
                  <a:lnTo>
                    <a:pt x="55657" y="12847"/>
                  </a:lnTo>
                  <a:lnTo>
                    <a:pt x="39049" y="29654"/>
                  </a:lnTo>
                  <a:lnTo>
                    <a:pt x="16431" y="70917"/>
                  </a:lnTo>
                  <a:lnTo>
                    <a:pt x="3516" y="116554"/>
                  </a:lnTo>
                  <a:lnTo>
                    <a:pt x="0" y="151712"/>
                  </a:lnTo>
                  <a:lnTo>
                    <a:pt x="2201" y="186624"/>
                  </a:lnTo>
                  <a:lnTo>
                    <a:pt x="7882" y="219543"/>
                  </a:lnTo>
                  <a:lnTo>
                    <a:pt x="15110" y="248286"/>
                  </a:lnTo>
                  <a:lnTo>
                    <a:pt x="26791" y="267645"/>
                  </a:lnTo>
                  <a:lnTo>
                    <a:pt x="33856" y="274783"/>
                  </a:lnTo>
                  <a:lnTo>
                    <a:pt x="42094" y="278836"/>
                  </a:lnTo>
                  <a:lnTo>
                    <a:pt x="60655" y="281459"/>
                  </a:lnTo>
                  <a:lnTo>
                    <a:pt x="111487" y="27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4" name="SMARTInkShape-2560"/>
            <p:cNvSpPr/>
            <p:nvPr>
              <p:custDataLst>
                <p:tags r:id="rId55"/>
              </p:custDataLst>
            </p:nvPr>
          </p:nvSpPr>
          <p:spPr>
            <a:xfrm>
              <a:off x="5949950" y="5899150"/>
              <a:ext cx="43169" cy="200392"/>
            </a:xfrm>
            <a:custGeom>
              <a:avLst/>
              <a:gdLst/>
              <a:ahLst/>
              <a:cxnLst/>
              <a:rect l="0" t="0" r="0" b="0"/>
              <a:pathLst>
                <a:path w="43169" h="200392">
                  <a:moveTo>
                    <a:pt x="0" y="0"/>
                  </a:moveTo>
                  <a:lnTo>
                    <a:pt x="0" y="0"/>
                  </a:lnTo>
                  <a:lnTo>
                    <a:pt x="1411" y="18031"/>
                  </a:lnTo>
                  <a:lnTo>
                    <a:pt x="10139" y="54182"/>
                  </a:lnTo>
                  <a:lnTo>
                    <a:pt x="17675" y="86876"/>
                  </a:lnTo>
                  <a:lnTo>
                    <a:pt x="23848" y="120691"/>
                  </a:lnTo>
                  <a:lnTo>
                    <a:pt x="31290" y="163936"/>
                  </a:lnTo>
                  <a:lnTo>
                    <a:pt x="43168" y="200391"/>
                  </a:lnTo>
                  <a:lnTo>
                    <a:pt x="42185" y="199916"/>
                  </a:lnTo>
                  <a:lnTo>
                    <a:pt x="317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5" name="SMARTInkShape-2561"/>
            <p:cNvSpPr/>
            <p:nvPr>
              <p:custDataLst>
                <p:tags r:id="rId56"/>
              </p:custDataLst>
            </p:nvPr>
          </p:nvSpPr>
          <p:spPr>
            <a:xfrm>
              <a:off x="5854700" y="5867400"/>
              <a:ext cx="215901" cy="31751"/>
            </a:xfrm>
            <a:custGeom>
              <a:avLst/>
              <a:gdLst/>
              <a:ahLst/>
              <a:cxnLst/>
              <a:rect l="0" t="0" r="0" b="0"/>
              <a:pathLst>
                <a:path w="215901" h="31751">
                  <a:moveTo>
                    <a:pt x="0" y="31750"/>
                  </a:moveTo>
                  <a:lnTo>
                    <a:pt x="0" y="31750"/>
                  </a:lnTo>
                  <a:lnTo>
                    <a:pt x="12552" y="29868"/>
                  </a:lnTo>
                  <a:lnTo>
                    <a:pt x="51555" y="19541"/>
                  </a:lnTo>
                  <a:lnTo>
                    <a:pt x="95866" y="11356"/>
                  </a:lnTo>
                  <a:lnTo>
                    <a:pt x="138001" y="4462"/>
                  </a:lnTo>
                  <a:lnTo>
                    <a:pt x="180025" y="88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6" name="SMARTInkShape-2562"/>
            <p:cNvSpPr/>
            <p:nvPr>
              <p:custDataLst>
                <p:tags r:id="rId57"/>
              </p:custDataLst>
            </p:nvPr>
          </p:nvSpPr>
          <p:spPr>
            <a:xfrm>
              <a:off x="5886450" y="6076950"/>
              <a:ext cx="215901" cy="50801"/>
            </a:xfrm>
            <a:custGeom>
              <a:avLst/>
              <a:gdLst/>
              <a:ahLst/>
              <a:cxnLst/>
              <a:rect l="0" t="0" r="0" b="0"/>
              <a:pathLst>
                <a:path w="215901" h="50801">
                  <a:moveTo>
                    <a:pt x="0" y="50800"/>
                  </a:moveTo>
                  <a:lnTo>
                    <a:pt x="0" y="50800"/>
                  </a:lnTo>
                  <a:lnTo>
                    <a:pt x="17312" y="34899"/>
                  </a:lnTo>
                  <a:lnTo>
                    <a:pt x="38682" y="23667"/>
                  </a:lnTo>
                  <a:lnTo>
                    <a:pt x="80914" y="13193"/>
                  </a:lnTo>
                  <a:lnTo>
                    <a:pt x="118283" y="6496"/>
                  </a:lnTo>
                  <a:lnTo>
                    <a:pt x="159145" y="1283"/>
                  </a:lnTo>
                  <a:lnTo>
                    <a:pt x="202678" y="11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7" name="SMARTInkShape-2563"/>
            <p:cNvSpPr/>
            <p:nvPr>
              <p:custDataLst>
                <p:tags r:id="rId58"/>
              </p:custDataLst>
            </p:nvPr>
          </p:nvSpPr>
          <p:spPr>
            <a:xfrm>
              <a:off x="6245076" y="5819579"/>
              <a:ext cx="143025" cy="268560"/>
            </a:xfrm>
            <a:custGeom>
              <a:avLst/>
              <a:gdLst/>
              <a:ahLst/>
              <a:cxnLst/>
              <a:rect l="0" t="0" r="0" b="0"/>
              <a:pathLst>
                <a:path w="143025" h="268560">
                  <a:moveTo>
                    <a:pt x="73174" y="3371"/>
                  </a:moveTo>
                  <a:lnTo>
                    <a:pt x="73174" y="3371"/>
                  </a:lnTo>
                  <a:lnTo>
                    <a:pt x="66432" y="0"/>
                  </a:lnTo>
                  <a:lnTo>
                    <a:pt x="59359" y="226"/>
                  </a:lnTo>
                  <a:lnTo>
                    <a:pt x="51512" y="3385"/>
                  </a:lnTo>
                  <a:lnTo>
                    <a:pt x="24033" y="27605"/>
                  </a:lnTo>
                  <a:lnTo>
                    <a:pt x="7187" y="60959"/>
                  </a:lnTo>
                  <a:lnTo>
                    <a:pt x="0" y="105493"/>
                  </a:lnTo>
                  <a:lnTo>
                    <a:pt x="3963" y="137894"/>
                  </a:lnTo>
                  <a:lnTo>
                    <a:pt x="12779" y="170404"/>
                  </a:lnTo>
                  <a:lnTo>
                    <a:pt x="29644" y="214356"/>
                  </a:lnTo>
                  <a:lnTo>
                    <a:pt x="48752" y="245488"/>
                  </a:lnTo>
                  <a:lnTo>
                    <a:pt x="63966" y="261263"/>
                  </a:lnTo>
                  <a:lnTo>
                    <a:pt x="72679" y="265610"/>
                  </a:lnTo>
                  <a:lnTo>
                    <a:pt x="91769" y="268559"/>
                  </a:lnTo>
                  <a:lnTo>
                    <a:pt x="143024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8" name="SMARTInkShape-2564"/>
            <p:cNvSpPr/>
            <p:nvPr>
              <p:custDataLst>
                <p:tags r:id="rId59"/>
              </p:custDataLst>
            </p:nvPr>
          </p:nvSpPr>
          <p:spPr>
            <a:xfrm>
              <a:off x="6394449" y="5880100"/>
              <a:ext cx="196852" cy="190501"/>
            </a:xfrm>
            <a:custGeom>
              <a:avLst/>
              <a:gdLst/>
              <a:ahLst/>
              <a:cxnLst/>
              <a:rect l="0" t="0" r="0" b="0"/>
              <a:pathLst>
                <a:path w="196852" h="19050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36420" y="50215"/>
                  </a:lnTo>
                  <a:lnTo>
                    <a:pt x="71235" y="90607"/>
                  </a:lnTo>
                  <a:lnTo>
                    <a:pt x="110242" y="128211"/>
                  </a:lnTo>
                  <a:lnTo>
                    <a:pt x="157557" y="166202"/>
                  </a:lnTo>
                  <a:lnTo>
                    <a:pt x="183236" y="188627"/>
                  </a:lnTo>
                  <a:lnTo>
                    <a:pt x="187068" y="189957"/>
                  </a:lnTo>
                  <a:lnTo>
                    <a:pt x="19685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9" name="SMARTInkShape-2565"/>
            <p:cNvSpPr/>
            <p:nvPr>
              <p:custDataLst>
                <p:tags r:id="rId60"/>
              </p:custDataLst>
            </p:nvPr>
          </p:nvSpPr>
          <p:spPr>
            <a:xfrm>
              <a:off x="6483350" y="5829300"/>
              <a:ext cx="101601" cy="266701"/>
            </a:xfrm>
            <a:custGeom>
              <a:avLst/>
              <a:gdLst/>
              <a:ahLst/>
              <a:cxnLst/>
              <a:rect l="0" t="0" r="0" b="0"/>
              <a:pathLst>
                <a:path w="101601" h="266701">
                  <a:moveTo>
                    <a:pt x="101600" y="0"/>
                  </a:moveTo>
                  <a:lnTo>
                    <a:pt x="101600" y="0"/>
                  </a:lnTo>
                  <a:lnTo>
                    <a:pt x="94858" y="6742"/>
                  </a:lnTo>
                  <a:lnTo>
                    <a:pt x="91549" y="19459"/>
                  </a:lnTo>
                  <a:lnTo>
                    <a:pt x="86051" y="66481"/>
                  </a:lnTo>
                  <a:lnTo>
                    <a:pt x="80343" y="99397"/>
                  </a:lnTo>
                  <a:lnTo>
                    <a:pt x="71692" y="134488"/>
                  </a:lnTo>
                  <a:lnTo>
                    <a:pt x="58438" y="168898"/>
                  </a:lnTo>
                  <a:lnTo>
                    <a:pt x="35110" y="213263"/>
                  </a:lnTo>
                  <a:lnTo>
                    <a:pt x="9232" y="25771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0" name="SMARTInkShape-2566"/>
            <p:cNvSpPr/>
            <p:nvPr>
              <p:custDataLst>
                <p:tags r:id="rId61"/>
              </p:custDataLst>
            </p:nvPr>
          </p:nvSpPr>
          <p:spPr>
            <a:xfrm>
              <a:off x="6673850" y="60198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14927" y="44159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1" name="SMARTInkShape-2567"/>
            <p:cNvSpPr/>
            <p:nvPr>
              <p:custDataLst>
                <p:tags r:id="rId62"/>
              </p:custDataLst>
            </p:nvPr>
          </p:nvSpPr>
          <p:spPr>
            <a:xfrm>
              <a:off x="6648450" y="5911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2" name="SMARTInkShape-2568"/>
            <p:cNvSpPr/>
            <p:nvPr>
              <p:custDataLst>
                <p:tags r:id="rId63"/>
              </p:custDataLst>
            </p:nvPr>
          </p:nvSpPr>
          <p:spPr>
            <a:xfrm>
              <a:off x="6788150" y="59436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17325" y="1986"/>
                  </a:lnTo>
                  <a:lnTo>
                    <a:pt x="61199" y="392"/>
                  </a:lnTo>
                  <a:lnTo>
                    <a:pt x="99037" y="11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3" name="SMARTInkShape-2569"/>
            <p:cNvSpPr/>
            <p:nvPr>
              <p:custDataLst>
                <p:tags r:id="rId64"/>
              </p:custDataLst>
            </p:nvPr>
          </p:nvSpPr>
          <p:spPr>
            <a:xfrm>
              <a:off x="6764515" y="6013450"/>
              <a:ext cx="226836" cy="11407"/>
            </a:xfrm>
            <a:custGeom>
              <a:avLst/>
              <a:gdLst/>
              <a:ahLst/>
              <a:cxnLst/>
              <a:rect l="0" t="0" r="0" b="0"/>
              <a:pathLst>
                <a:path w="226836" h="11407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5500" y="9721"/>
                  </a:lnTo>
                  <a:lnTo>
                    <a:pt x="42395" y="11406"/>
                  </a:lnTo>
                  <a:lnTo>
                    <a:pt x="73601" y="9068"/>
                  </a:lnTo>
                  <a:lnTo>
                    <a:pt x="106755" y="7557"/>
                  </a:lnTo>
                  <a:lnTo>
                    <a:pt x="153391" y="6708"/>
                  </a:lnTo>
                  <a:lnTo>
                    <a:pt x="192138" y="4575"/>
                  </a:lnTo>
                  <a:lnTo>
                    <a:pt x="226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4" name="SMARTInkShape-2570"/>
            <p:cNvSpPr/>
            <p:nvPr>
              <p:custDataLst>
                <p:tags r:id="rId65"/>
              </p:custDataLst>
            </p:nvPr>
          </p:nvSpPr>
          <p:spPr>
            <a:xfrm>
              <a:off x="7110401" y="5844691"/>
              <a:ext cx="179400" cy="201647"/>
            </a:xfrm>
            <a:custGeom>
              <a:avLst/>
              <a:gdLst/>
              <a:ahLst/>
              <a:cxnLst/>
              <a:rect l="0" t="0" r="0" b="0"/>
              <a:pathLst>
                <a:path w="179400" h="201647">
                  <a:moveTo>
                    <a:pt x="179399" y="3659"/>
                  </a:moveTo>
                  <a:lnTo>
                    <a:pt x="179399" y="3659"/>
                  </a:lnTo>
                  <a:lnTo>
                    <a:pt x="179398" y="0"/>
                  </a:lnTo>
                  <a:lnTo>
                    <a:pt x="179398" y="1563"/>
                  </a:lnTo>
                  <a:lnTo>
                    <a:pt x="177517" y="4609"/>
                  </a:lnTo>
                  <a:lnTo>
                    <a:pt x="176028" y="6409"/>
                  </a:lnTo>
                  <a:lnTo>
                    <a:pt x="162771" y="50979"/>
                  </a:lnTo>
                  <a:lnTo>
                    <a:pt x="146485" y="88941"/>
                  </a:lnTo>
                  <a:lnTo>
                    <a:pt x="133020" y="114235"/>
                  </a:lnTo>
                  <a:lnTo>
                    <a:pt x="106312" y="139669"/>
                  </a:lnTo>
                  <a:lnTo>
                    <a:pt x="88825" y="151360"/>
                  </a:lnTo>
                  <a:lnTo>
                    <a:pt x="71647" y="155617"/>
                  </a:lnTo>
                  <a:lnTo>
                    <a:pt x="55308" y="154451"/>
                  </a:lnTo>
                  <a:lnTo>
                    <a:pt x="27574" y="142205"/>
                  </a:lnTo>
                  <a:lnTo>
                    <a:pt x="15966" y="133674"/>
                  </a:lnTo>
                  <a:lnTo>
                    <a:pt x="5464" y="116971"/>
                  </a:lnTo>
                  <a:lnTo>
                    <a:pt x="260" y="104819"/>
                  </a:lnTo>
                  <a:lnTo>
                    <a:pt x="0" y="100027"/>
                  </a:lnTo>
                  <a:lnTo>
                    <a:pt x="1239" y="96127"/>
                  </a:lnTo>
                  <a:lnTo>
                    <a:pt x="3476" y="92821"/>
                  </a:lnTo>
                  <a:lnTo>
                    <a:pt x="11605" y="87266"/>
                  </a:lnTo>
                  <a:lnTo>
                    <a:pt x="16736" y="84797"/>
                  </a:lnTo>
                  <a:lnTo>
                    <a:pt x="40813" y="84693"/>
                  </a:lnTo>
                  <a:lnTo>
                    <a:pt x="70289" y="99244"/>
                  </a:lnTo>
                  <a:lnTo>
                    <a:pt x="116218" y="138879"/>
                  </a:lnTo>
                  <a:lnTo>
                    <a:pt x="160582" y="185268"/>
                  </a:lnTo>
                  <a:lnTo>
                    <a:pt x="174950" y="201157"/>
                  </a:lnTo>
                  <a:lnTo>
                    <a:pt x="176433" y="201646"/>
                  </a:lnTo>
                  <a:lnTo>
                    <a:pt x="179399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5" name="SMARTInkShape-2571"/>
            <p:cNvSpPr/>
            <p:nvPr>
              <p:custDataLst>
                <p:tags r:id="rId66"/>
              </p:custDataLst>
            </p:nvPr>
          </p:nvSpPr>
          <p:spPr>
            <a:xfrm>
              <a:off x="7366000" y="5835650"/>
              <a:ext cx="87953" cy="241301"/>
            </a:xfrm>
            <a:custGeom>
              <a:avLst/>
              <a:gdLst/>
              <a:ahLst/>
              <a:cxnLst/>
              <a:rect l="0" t="0" r="0" b="0"/>
              <a:pathLst>
                <a:path w="87953" h="241301">
                  <a:moveTo>
                    <a:pt x="31750" y="0"/>
                  </a:moveTo>
                  <a:lnTo>
                    <a:pt x="31750" y="0"/>
                  </a:lnTo>
                  <a:lnTo>
                    <a:pt x="47664" y="41262"/>
                  </a:lnTo>
                  <a:lnTo>
                    <a:pt x="61636" y="74078"/>
                  </a:lnTo>
                  <a:lnTo>
                    <a:pt x="75371" y="107948"/>
                  </a:lnTo>
                  <a:lnTo>
                    <a:pt x="85709" y="140404"/>
                  </a:lnTo>
                  <a:lnTo>
                    <a:pt x="87952" y="168940"/>
                  </a:lnTo>
                  <a:lnTo>
                    <a:pt x="77190" y="193853"/>
                  </a:lnTo>
                  <a:lnTo>
                    <a:pt x="68393" y="205435"/>
                  </a:lnTo>
                  <a:lnTo>
                    <a:pt x="43567" y="22206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6" name="SMARTInkShape-2572"/>
            <p:cNvSpPr/>
            <p:nvPr>
              <p:custDataLst>
                <p:tags r:id="rId67"/>
              </p:custDataLst>
            </p:nvPr>
          </p:nvSpPr>
          <p:spPr>
            <a:xfrm>
              <a:off x="7486650" y="5784850"/>
              <a:ext cx="57660" cy="342901"/>
            </a:xfrm>
            <a:custGeom>
              <a:avLst/>
              <a:gdLst/>
              <a:ahLst/>
              <a:cxnLst/>
              <a:rect l="0" t="0" r="0" b="0"/>
              <a:pathLst>
                <a:path w="57660" h="3429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6515" y="25693"/>
                  </a:lnTo>
                  <a:lnTo>
                    <a:pt x="44781" y="69231"/>
                  </a:lnTo>
                  <a:lnTo>
                    <a:pt x="53534" y="111673"/>
                  </a:lnTo>
                  <a:lnTo>
                    <a:pt x="56856" y="135832"/>
                  </a:lnTo>
                  <a:lnTo>
                    <a:pt x="57659" y="161111"/>
                  </a:lnTo>
                  <a:lnTo>
                    <a:pt x="56784" y="187134"/>
                  </a:lnTo>
                  <a:lnTo>
                    <a:pt x="54790" y="213657"/>
                  </a:lnTo>
                  <a:lnTo>
                    <a:pt x="50637" y="239804"/>
                  </a:lnTo>
                  <a:lnTo>
                    <a:pt x="45047" y="265703"/>
                  </a:lnTo>
                  <a:lnTo>
                    <a:pt x="34132" y="308590"/>
                  </a:lnTo>
                  <a:lnTo>
                    <a:pt x="254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0" name="SMARTInkShape-Group477"/>
          <p:cNvGrpSpPr/>
          <p:nvPr/>
        </p:nvGrpSpPr>
        <p:grpSpPr>
          <a:xfrm>
            <a:off x="8083550" y="6045200"/>
            <a:ext cx="330201" cy="94368"/>
            <a:chOff x="8083550" y="6045200"/>
            <a:chExt cx="330201" cy="94368"/>
          </a:xfrm>
        </p:grpSpPr>
        <p:sp>
          <p:nvSpPr>
            <p:cNvPr id="7208" name="SMARTInkShape-2573"/>
            <p:cNvSpPr/>
            <p:nvPr>
              <p:custDataLst>
                <p:tags r:id="rId45"/>
              </p:custDataLst>
            </p:nvPr>
          </p:nvSpPr>
          <p:spPr>
            <a:xfrm>
              <a:off x="8083550" y="6045200"/>
              <a:ext cx="304801" cy="5468"/>
            </a:xfrm>
            <a:custGeom>
              <a:avLst/>
              <a:gdLst/>
              <a:ahLst/>
              <a:cxnLst/>
              <a:rect l="0" t="0" r="0" b="0"/>
              <a:pathLst>
                <a:path w="304801" h="5468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52176" y="5467"/>
                  </a:lnTo>
                  <a:lnTo>
                    <a:pt x="86219" y="4076"/>
                  </a:lnTo>
                  <a:lnTo>
                    <a:pt x="126514" y="1812"/>
                  </a:lnTo>
                  <a:lnTo>
                    <a:pt x="167942" y="805"/>
                  </a:lnTo>
                  <a:lnTo>
                    <a:pt x="207990" y="358"/>
                  </a:lnTo>
                  <a:lnTo>
                    <a:pt x="244840" y="159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9" name="SMARTInkShape-2574"/>
            <p:cNvSpPr/>
            <p:nvPr>
              <p:custDataLst>
                <p:tags r:id="rId46"/>
              </p:custDataLst>
            </p:nvPr>
          </p:nvSpPr>
          <p:spPr>
            <a:xfrm>
              <a:off x="8153400" y="6121400"/>
              <a:ext cx="260351" cy="18168"/>
            </a:xfrm>
            <a:custGeom>
              <a:avLst/>
              <a:gdLst/>
              <a:ahLst/>
              <a:cxnLst/>
              <a:rect l="0" t="0" r="0" b="0"/>
              <a:pathLst>
                <a:path w="260351" h="18168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18950" y="18167"/>
                  </a:lnTo>
                  <a:lnTo>
                    <a:pt x="51554" y="15418"/>
                  </a:lnTo>
                  <a:lnTo>
                    <a:pt x="84062" y="12026"/>
                  </a:lnTo>
                  <a:lnTo>
                    <a:pt x="122732" y="8167"/>
                  </a:lnTo>
                  <a:lnTo>
                    <a:pt x="165790" y="4101"/>
                  </a:lnTo>
                  <a:lnTo>
                    <a:pt x="205153" y="1822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7" name="SMARTInkShape-Group478"/>
          <p:cNvGrpSpPr/>
          <p:nvPr/>
        </p:nvGrpSpPr>
        <p:grpSpPr>
          <a:xfrm>
            <a:off x="8817667" y="5853904"/>
            <a:ext cx="3334469" cy="724697"/>
            <a:chOff x="8817667" y="5853904"/>
            <a:chExt cx="3334469" cy="724697"/>
          </a:xfrm>
        </p:grpSpPr>
        <p:sp>
          <p:nvSpPr>
            <p:cNvPr id="7211" name="SMARTInkShape-2575"/>
            <p:cNvSpPr/>
            <p:nvPr>
              <p:custDataLst>
                <p:tags r:id="rId17"/>
              </p:custDataLst>
            </p:nvPr>
          </p:nvSpPr>
          <p:spPr>
            <a:xfrm>
              <a:off x="8817667" y="5891547"/>
              <a:ext cx="98709" cy="302867"/>
            </a:xfrm>
            <a:custGeom>
              <a:avLst/>
              <a:gdLst/>
              <a:ahLst/>
              <a:cxnLst/>
              <a:rect l="0" t="0" r="0" b="0"/>
              <a:pathLst>
                <a:path w="98709" h="302867">
                  <a:moveTo>
                    <a:pt x="15183" y="90153"/>
                  </a:moveTo>
                  <a:lnTo>
                    <a:pt x="15183" y="90153"/>
                  </a:lnTo>
                  <a:lnTo>
                    <a:pt x="11812" y="93524"/>
                  </a:lnTo>
                  <a:lnTo>
                    <a:pt x="9421" y="116898"/>
                  </a:lnTo>
                  <a:lnTo>
                    <a:pt x="10831" y="154755"/>
                  </a:lnTo>
                  <a:lnTo>
                    <a:pt x="17694" y="199575"/>
                  </a:lnTo>
                  <a:lnTo>
                    <a:pt x="23765" y="236639"/>
                  </a:lnTo>
                  <a:lnTo>
                    <a:pt x="27774" y="279903"/>
                  </a:lnTo>
                  <a:lnTo>
                    <a:pt x="33243" y="302331"/>
                  </a:lnTo>
                  <a:lnTo>
                    <a:pt x="32867" y="302866"/>
                  </a:lnTo>
                  <a:lnTo>
                    <a:pt x="31911" y="302517"/>
                  </a:lnTo>
                  <a:lnTo>
                    <a:pt x="30569" y="301578"/>
                  </a:lnTo>
                  <a:lnTo>
                    <a:pt x="24748" y="254402"/>
                  </a:lnTo>
                  <a:lnTo>
                    <a:pt x="19199" y="216304"/>
                  </a:lnTo>
                  <a:lnTo>
                    <a:pt x="12734" y="170209"/>
                  </a:lnTo>
                  <a:lnTo>
                    <a:pt x="7509" y="123852"/>
                  </a:lnTo>
                  <a:lnTo>
                    <a:pt x="2835" y="86786"/>
                  </a:lnTo>
                  <a:lnTo>
                    <a:pt x="0" y="47763"/>
                  </a:lnTo>
                  <a:lnTo>
                    <a:pt x="2790" y="30391"/>
                  </a:lnTo>
                  <a:lnTo>
                    <a:pt x="8734" y="15613"/>
                  </a:lnTo>
                  <a:lnTo>
                    <a:pt x="19842" y="5754"/>
                  </a:lnTo>
                  <a:lnTo>
                    <a:pt x="26756" y="2136"/>
                  </a:lnTo>
                  <a:lnTo>
                    <a:pt x="41964" y="0"/>
                  </a:lnTo>
                  <a:lnTo>
                    <a:pt x="49970" y="418"/>
                  </a:lnTo>
                  <a:lnTo>
                    <a:pt x="64509" y="8407"/>
                  </a:lnTo>
                  <a:lnTo>
                    <a:pt x="77323" y="22072"/>
                  </a:lnTo>
                  <a:lnTo>
                    <a:pt x="95164" y="57707"/>
                  </a:lnTo>
                  <a:lnTo>
                    <a:pt x="98138" y="66406"/>
                  </a:lnTo>
                  <a:lnTo>
                    <a:pt x="98708" y="73616"/>
                  </a:lnTo>
                  <a:lnTo>
                    <a:pt x="95580" y="85391"/>
                  </a:lnTo>
                  <a:lnTo>
                    <a:pt x="87604" y="95327"/>
                  </a:lnTo>
                  <a:lnTo>
                    <a:pt x="77003" y="103741"/>
                  </a:lnTo>
                  <a:lnTo>
                    <a:pt x="59135" y="111739"/>
                  </a:lnTo>
                  <a:lnTo>
                    <a:pt x="34233" y="115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2" name="SMARTInkShape-2576"/>
            <p:cNvSpPr/>
            <p:nvPr>
              <p:custDataLst>
                <p:tags r:id="rId18"/>
              </p:custDataLst>
            </p:nvPr>
          </p:nvSpPr>
          <p:spPr>
            <a:xfrm>
              <a:off x="8997950" y="6064250"/>
              <a:ext cx="101601" cy="112226"/>
            </a:xfrm>
            <a:custGeom>
              <a:avLst/>
              <a:gdLst/>
              <a:ahLst/>
              <a:cxnLst/>
              <a:rect l="0" t="0" r="0" b="0"/>
              <a:pathLst>
                <a:path w="101601" h="112226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3370" y="15940"/>
                  </a:lnTo>
                  <a:lnTo>
                    <a:pt x="6907" y="14141"/>
                  </a:lnTo>
                  <a:lnTo>
                    <a:pt x="8837" y="13660"/>
                  </a:lnTo>
                  <a:lnTo>
                    <a:pt x="18297" y="16356"/>
                  </a:lnTo>
                  <a:lnTo>
                    <a:pt x="38501" y="38090"/>
                  </a:lnTo>
                  <a:lnTo>
                    <a:pt x="51702" y="57853"/>
                  </a:lnTo>
                  <a:lnTo>
                    <a:pt x="59691" y="80563"/>
                  </a:lnTo>
                  <a:lnTo>
                    <a:pt x="62998" y="107297"/>
                  </a:lnTo>
                  <a:lnTo>
                    <a:pt x="62460" y="109631"/>
                  </a:lnTo>
                  <a:lnTo>
                    <a:pt x="61395" y="111188"/>
                  </a:lnTo>
                  <a:lnTo>
                    <a:pt x="59980" y="112225"/>
                  </a:lnTo>
                  <a:lnTo>
                    <a:pt x="58331" y="112211"/>
                  </a:lnTo>
                  <a:lnTo>
                    <a:pt x="54618" y="110314"/>
                  </a:lnTo>
                  <a:lnTo>
                    <a:pt x="48560" y="98538"/>
                  </a:lnTo>
                  <a:lnTo>
                    <a:pt x="45668" y="78272"/>
                  </a:lnTo>
                  <a:lnTo>
                    <a:pt x="48182" y="54393"/>
                  </a:lnTo>
                  <a:lnTo>
                    <a:pt x="55280" y="39697"/>
                  </a:lnTo>
                  <a:lnTo>
                    <a:pt x="73714" y="1638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3" name="SMARTInkShape-2577"/>
            <p:cNvSpPr/>
            <p:nvPr>
              <p:custDataLst>
                <p:tags r:id="rId19"/>
              </p:custDataLst>
            </p:nvPr>
          </p:nvSpPr>
          <p:spPr>
            <a:xfrm>
              <a:off x="9280087" y="5912994"/>
              <a:ext cx="60764" cy="251884"/>
            </a:xfrm>
            <a:custGeom>
              <a:avLst/>
              <a:gdLst/>
              <a:ahLst/>
              <a:cxnLst/>
              <a:rect l="0" t="0" r="0" b="0"/>
              <a:pathLst>
                <a:path w="60764" h="251884">
                  <a:moveTo>
                    <a:pt x="60763" y="11556"/>
                  </a:moveTo>
                  <a:lnTo>
                    <a:pt x="60763" y="11556"/>
                  </a:lnTo>
                  <a:lnTo>
                    <a:pt x="49932" y="1430"/>
                  </a:lnTo>
                  <a:lnTo>
                    <a:pt x="45836" y="0"/>
                  </a:lnTo>
                  <a:lnTo>
                    <a:pt x="43051" y="1735"/>
                  </a:lnTo>
                  <a:lnTo>
                    <a:pt x="31683" y="16407"/>
                  </a:lnTo>
                  <a:lnTo>
                    <a:pt x="11117" y="63862"/>
                  </a:lnTo>
                  <a:lnTo>
                    <a:pt x="3420" y="96892"/>
                  </a:lnTo>
                  <a:lnTo>
                    <a:pt x="0" y="130387"/>
                  </a:lnTo>
                  <a:lnTo>
                    <a:pt x="360" y="164088"/>
                  </a:lnTo>
                  <a:lnTo>
                    <a:pt x="6411" y="209151"/>
                  </a:lnTo>
                  <a:lnTo>
                    <a:pt x="14029" y="231315"/>
                  </a:lnTo>
                  <a:lnTo>
                    <a:pt x="24470" y="245869"/>
                  </a:lnTo>
                  <a:lnTo>
                    <a:pt x="30218" y="249609"/>
                  </a:lnTo>
                  <a:lnTo>
                    <a:pt x="42249" y="251883"/>
                  </a:lnTo>
                  <a:lnTo>
                    <a:pt x="47008" y="250796"/>
                  </a:lnTo>
                  <a:lnTo>
                    <a:pt x="60763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4" name="SMARTInkShape-2578"/>
            <p:cNvSpPr/>
            <p:nvPr>
              <p:custDataLst>
                <p:tags r:id="rId20"/>
              </p:custDataLst>
            </p:nvPr>
          </p:nvSpPr>
          <p:spPr>
            <a:xfrm>
              <a:off x="9359900" y="5962650"/>
              <a:ext cx="165101" cy="158751"/>
            </a:xfrm>
            <a:custGeom>
              <a:avLst/>
              <a:gdLst/>
              <a:ahLst/>
              <a:cxnLst/>
              <a:rect l="0" t="0" r="0" b="0"/>
              <a:pathLst>
                <a:path w="165101" h="1587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53586" y="48808"/>
                  </a:lnTo>
                  <a:lnTo>
                    <a:pt x="99145" y="89342"/>
                  </a:lnTo>
                  <a:lnTo>
                    <a:pt x="141801" y="127950"/>
                  </a:lnTo>
                  <a:lnTo>
                    <a:pt x="159765" y="147544"/>
                  </a:lnTo>
                  <a:lnTo>
                    <a:pt x="1651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5" name="SMARTInkShape-2579"/>
            <p:cNvSpPr/>
            <p:nvPr>
              <p:custDataLst>
                <p:tags r:id="rId21"/>
              </p:custDataLst>
            </p:nvPr>
          </p:nvSpPr>
          <p:spPr>
            <a:xfrm>
              <a:off x="9467850" y="5924550"/>
              <a:ext cx="50801" cy="228601"/>
            </a:xfrm>
            <a:custGeom>
              <a:avLst/>
              <a:gdLst/>
              <a:ahLst/>
              <a:cxnLst/>
              <a:rect l="0" t="0" r="0" b="0"/>
              <a:pathLst>
                <a:path w="50801" h="228601">
                  <a:moveTo>
                    <a:pt x="50800" y="0"/>
                  </a:moveTo>
                  <a:lnTo>
                    <a:pt x="50800" y="0"/>
                  </a:lnTo>
                  <a:lnTo>
                    <a:pt x="33123" y="42095"/>
                  </a:lnTo>
                  <a:lnTo>
                    <a:pt x="20946" y="80754"/>
                  </a:lnTo>
                  <a:lnTo>
                    <a:pt x="11772" y="120118"/>
                  </a:lnTo>
                  <a:lnTo>
                    <a:pt x="4585" y="158593"/>
                  </a:lnTo>
                  <a:lnTo>
                    <a:pt x="905" y="19867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6" name="SMARTInkShape-2580"/>
            <p:cNvSpPr/>
            <p:nvPr>
              <p:custDataLst>
                <p:tags r:id="rId22"/>
              </p:custDataLst>
            </p:nvPr>
          </p:nvSpPr>
          <p:spPr>
            <a:xfrm>
              <a:off x="9607550" y="60769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5959" y="55416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7" name="SMARTInkShape-2581"/>
            <p:cNvSpPr/>
            <p:nvPr>
              <p:custDataLst>
                <p:tags r:id="rId23"/>
              </p:custDataLst>
            </p:nvPr>
          </p:nvSpPr>
          <p:spPr>
            <a:xfrm>
              <a:off x="9594849" y="5988050"/>
              <a:ext cx="12702" cy="6351"/>
            </a:xfrm>
            <a:custGeom>
              <a:avLst/>
              <a:gdLst/>
              <a:ahLst/>
              <a:cxnLst/>
              <a:rect l="0" t="0" r="0" b="0"/>
              <a:pathLst>
                <a:path w="12702" h="6351">
                  <a:moveTo>
                    <a:pt x="1" y="6350"/>
                  </a:moveTo>
                  <a:lnTo>
                    <a:pt x="1" y="6350"/>
                  </a:lnTo>
                  <a:lnTo>
                    <a:pt x="0" y="883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8" name="SMARTInkShape-2582"/>
            <p:cNvSpPr/>
            <p:nvPr>
              <p:custDataLst>
                <p:tags r:id="rId24"/>
              </p:custDataLst>
            </p:nvPr>
          </p:nvSpPr>
          <p:spPr>
            <a:xfrm>
              <a:off x="9779882" y="6026150"/>
              <a:ext cx="119769" cy="25401"/>
            </a:xfrm>
            <a:custGeom>
              <a:avLst/>
              <a:gdLst/>
              <a:ahLst/>
              <a:cxnLst/>
              <a:rect l="0" t="0" r="0" b="0"/>
              <a:pathLst>
                <a:path w="119769" h="254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9493" y="6742"/>
                  </a:lnTo>
                  <a:lnTo>
                    <a:pt x="46872" y="15887"/>
                  </a:lnTo>
                  <a:lnTo>
                    <a:pt x="91258" y="20307"/>
                  </a:lnTo>
                  <a:lnTo>
                    <a:pt x="11976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9" name="SMARTInkShape-2583"/>
            <p:cNvSpPr/>
            <p:nvPr>
              <p:custDataLst>
                <p:tags r:id="rId25"/>
              </p:custDataLst>
            </p:nvPr>
          </p:nvSpPr>
          <p:spPr>
            <a:xfrm>
              <a:off x="9792582" y="6089650"/>
              <a:ext cx="164219" cy="19051"/>
            </a:xfrm>
            <a:custGeom>
              <a:avLst/>
              <a:gdLst/>
              <a:ahLst/>
              <a:cxnLst/>
              <a:rect l="0" t="0" r="0" b="0"/>
              <a:pathLst>
                <a:path w="16421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49"/>
                  </a:lnTo>
                  <a:lnTo>
                    <a:pt x="10137" y="18345"/>
                  </a:lnTo>
                  <a:lnTo>
                    <a:pt x="51317" y="13583"/>
                  </a:lnTo>
                  <a:lnTo>
                    <a:pt x="91803" y="9590"/>
                  </a:lnTo>
                  <a:lnTo>
                    <a:pt x="135079" y="3940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0" name="SMARTInkShape-2584"/>
            <p:cNvSpPr/>
            <p:nvPr>
              <p:custDataLst>
                <p:tags r:id="rId26"/>
              </p:custDataLst>
            </p:nvPr>
          </p:nvSpPr>
          <p:spPr>
            <a:xfrm>
              <a:off x="10009715" y="5949950"/>
              <a:ext cx="137586" cy="136957"/>
            </a:xfrm>
            <a:custGeom>
              <a:avLst/>
              <a:gdLst/>
              <a:ahLst/>
              <a:cxnLst/>
              <a:rect l="0" t="0" r="0" b="0"/>
              <a:pathLst>
                <a:path w="137586" h="136957">
                  <a:moveTo>
                    <a:pt x="112185" y="0"/>
                  </a:moveTo>
                  <a:lnTo>
                    <a:pt x="112185" y="0"/>
                  </a:lnTo>
                  <a:lnTo>
                    <a:pt x="108814" y="44644"/>
                  </a:lnTo>
                  <a:lnTo>
                    <a:pt x="99942" y="90951"/>
                  </a:lnTo>
                  <a:lnTo>
                    <a:pt x="90516" y="112154"/>
                  </a:lnTo>
                  <a:lnTo>
                    <a:pt x="75507" y="125811"/>
                  </a:lnTo>
                  <a:lnTo>
                    <a:pt x="57783" y="133528"/>
                  </a:lnTo>
                  <a:lnTo>
                    <a:pt x="40499" y="136956"/>
                  </a:lnTo>
                  <a:lnTo>
                    <a:pt x="32644" y="135754"/>
                  </a:lnTo>
                  <a:lnTo>
                    <a:pt x="18273" y="128774"/>
                  </a:lnTo>
                  <a:lnTo>
                    <a:pt x="8592" y="118617"/>
                  </a:lnTo>
                  <a:lnTo>
                    <a:pt x="2644" y="107752"/>
                  </a:lnTo>
                  <a:lnTo>
                    <a:pt x="0" y="98220"/>
                  </a:lnTo>
                  <a:lnTo>
                    <a:pt x="707" y="94408"/>
                  </a:lnTo>
                  <a:lnTo>
                    <a:pt x="5254" y="88291"/>
                  </a:lnTo>
                  <a:lnTo>
                    <a:pt x="13860" y="85101"/>
                  </a:lnTo>
                  <a:lnTo>
                    <a:pt x="19118" y="84251"/>
                  </a:lnTo>
                  <a:lnTo>
                    <a:pt x="52906" y="93025"/>
                  </a:lnTo>
                  <a:lnTo>
                    <a:pt x="93550" y="110228"/>
                  </a:lnTo>
                  <a:lnTo>
                    <a:pt x="13758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1" name="SMARTInkShape-2585"/>
            <p:cNvSpPr/>
            <p:nvPr>
              <p:custDataLst>
                <p:tags r:id="rId27"/>
              </p:custDataLst>
            </p:nvPr>
          </p:nvSpPr>
          <p:spPr>
            <a:xfrm>
              <a:off x="10236200" y="5892800"/>
              <a:ext cx="58301" cy="266701"/>
            </a:xfrm>
            <a:custGeom>
              <a:avLst/>
              <a:gdLst/>
              <a:ahLst/>
              <a:cxnLst/>
              <a:rect l="0" t="0" r="0" b="0"/>
              <a:pathLst>
                <a:path w="58301" h="266701">
                  <a:moveTo>
                    <a:pt x="0" y="0"/>
                  </a:moveTo>
                  <a:lnTo>
                    <a:pt x="0" y="0"/>
                  </a:lnTo>
                  <a:lnTo>
                    <a:pt x="22602" y="35156"/>
                  </a:lnTo>
                  <a:lnTo>
                    <a:pt x="37562" y="70658"/>
                  </a:lnTo>
                  <a:lnTo>
                    <a:pt x="45503" y="97906"/>
                  </a:lnTo>
                  <a:lnTo>
                    <a:pt x="53618" y="128771"/>
                  </a:lnTo>
                  <a:lnTo>
                    <a:pt x="57618" y="154991"/>
                  </a:lnTo>
                  <a:lnTo>
                    <a:pt x="58300" y="199177"/>
                  </a:lnTo>
                  <a:lnTo>
                    <a:pt x="50135" y="230105"/>
                  </a:lnTo>
                  <a:lnTo>
                    <a:pt x="317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2" name="SMARTInkShape-2586"/>
            <p:cNvSpPr/>
            <p:nvPr>
              <p:custDataLst>
                <p:tags r:id="rId28"/>
              </p:custDataLst>
            </p:nvPr>
          </p:nvSpPr>
          <p:spPr>
            <a:xfrm>
              <a:off x="10509279" y="5886712"/>
              <a:ext cx="69822" cy="259432"/>
            </a:xfrm>
            <a:custGeom>
              <a:avLst/>
              <a:gdLst/>
              <a:ahLst/>
              <a:cxnLst/>
              <a:rect l="0" t="0" r="0" b="0"/>
              <a:pathLst>
                <a:path w="69822" h="259432">
                  <a:moveTo>
                    <a:pt x="69821" y="6088"/>
                  </a:moveTo>
                  <a:lnTo>
                    <a:pt x="69821" y="6088"/>
                  </a:lnTo>
                  <a:lnTo>
                    <a:pt x="69820" y="2717"/>
                  </a:lnTo>
                  <a:lnTo>
                    <a:pt x="69116" y="1724"/>
                  </a:lnTo>
                  <a:lnTo>
                    <a:pt x="67940" y="1062"/>
                  </a:lnTo>
                  <a:lnTo>
                    <a:pt x="60983" y="0"/>
                  </a:lnTo>
                  <a:lnTo>
                    <a:pt x="58990" y="1324"/>
                  </a:lnTo>
                  <a:lnTo>
                    <a:pt x="37082" y="28601"/>
                  </a:lnTo>
                  <a:lnTo>
                    <a:pt x="23588" y="61912"/>
                  </a:lnTo>
                  <a:lnTo>
                    <a:pt x="14937" y="93694"/>
                  </a:lnTo>
                  <a:lnTo>
                    <a:pt x="6387" y="128984"/>
                  </a:lnTo>
                  <a:lnTo>
                    <a:pt x="0" y="164426"/>
                  </a:lnTo>
                  <a:lnTo>
                    <a:pt x="1077" y="210029"/>
                  </a:lnTo>
                  <a:lnTo>
                    <a:pt x="10019" y="240943"/>
                  </a:lnTo>
                  <a:lnTo>
                    <a:pt x="17607" y="254167"/>
                  </a:lnTo>
                  <a:lnTo>
                    <a:pt x="22311" y="257551"/>
                  </a:lnTo>
                  <a:lnTo>
                    <a:pt x="27565" y="259103"/>
                  </a:lnTo>
                  <a:lnTo>
                    <a:pt x="33183" y="259431"/>
                  </a:lnTo>
                  <a:lnTo>
                    <a:pt x="45071" y="256033"/>
                  </a:lnTo>
                  <a:lnTo>
                    <a:pt x="63471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3" name="SMARTInkShape-2587"/>
            <p:cNvSpPr/>
            <p:nvPr>
              <p:custDataLst>
                <p:tags r:id="rId29"/>
              </p:custDataLst>
            </p:nvPr>
          </p:nvSpPr>
          <p:spPr>
            <a:xfrm>
              <a:off x="10693399" y="5937250"/>
              <a:ext cx="38102" cy="190501"/>
            </a:xfrm>
            <a:custGeom>
              <a:avLst/>
              <a:gdLst/>
              <a:ahLst/>
              <a:cxnLst/>
              <a:rect l="0" t="0" r="0" b="0"/>
              <a:pathLst>
                <a:path w="38102" h="19050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11934" y="48334"/>
                  </a:lnTo>
                  <a:lnTo>
                    <a:pt x="18824" y="85582"/>
                  </a:lnTo>
                  <a:lnTo>
                    <a:pt x="25334" y="126018"/>
                  </a:lnTo>
                  <a:lnTo>
                    <a:pt x="30484" y="167492"/>
                  </a:lnTo>
                  <a:lnTo>
                    <a:pt x="3810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4" name="SMARTInkShape-2588"/>
            <p:cNvSpPr/>
            <p:nvPr>
              <p:custDataLst>
                <p:tags r:id="rId30"/>
              </p:custDataLst>
            </p:nvPr>
          </p:nvSpPr>
          <p:spPr>
            <a:xfrm>
              <a:off x="10871460" y="6048405"/>
              <a:ext cx="139441" cy="3146"/>
            </a:xfrm>
            <a:custGeom>
              <a:avLst/>
              <a:gdLst/>
              <a:ahLst/>
              <a:cxnLst/>
              <a:rect l="0" t="0" r="0" b="0"/>
              <a:pathLst>
                <a:path w="139441" h="3146">
                  <a:moveTo>
                    <a:pt x="6090" y="3145"/>
                  </a:moveTo>
                  <a:lnTo>
                    <a:pt x="6090" y="3145"/>
                  </a:lnTo>
                  <a:lnTo>
                    <a:pt x="0" y="3144"/>
                  </a:lnTo>
                  <a:lnTo>
                    <a:pt x="43058" y="0"/>
                  </a:lnTo>
                  <a:lnTo>
                    <a:pt x="89671" y="2523"/>
                  </a:lnTo>
                  <a:lnTo>
                    <a:pt x="139440" y="3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5" name="SMARTInkShape-2589"/>
            <p:cNvSpPr/>
            <p:nvPr>
              <p:custDataLst>
                <p:tags r:id="rId31"/>
              </p:custDataLst>
            </p:nvPr>
          </p:nvSpPr>
          <p:spPr>
            <a:xfrm>
              <a:off x="11144250" y="5853904"/>
              <a:ext cx="95386" cy="289715"/>
            </a:xfrm>
            <a:custGeom>
              <a:avLst/>
              <a:gdLst/>
              <a:ahLst/>
              <a:cxnLst/>
              <a:rect l="0" t="0" r="0" b="0"/>
              <a:pathLst>
                <a:path w="95386" h="289715">
                  <a:moveTo>
                    <a:pt x="0" y="127796"/>
                  </a:moveTo>
                  <a:lnTo>
                    <a:pt x="0" y="127796"/>
                  </a:lnTo>
                  <a:lnTo>
                    <a:pt x="0" y="124137"/>
                  </a:lnTo>
                  <a:lnTo>
                    <a:pt x="4363" y="165250"/>
                  </a:lnTo>
                  <a:lnTo>
                    <a:pt x="5958" y="211473"/>
                  </a:lnTo>
                  <a:lnTo>
                    <a:pt x="6272" y="257997"/>
                  </a:lnTo>
                  <a:lnTo>
                    <a:pt x="11811" y="289182"/>
                  </a:lnTo>
                  <a:lnTo>
                    <a:pt x="12106" y="289714"/>
                  </a:lnTo>
                  <a:lnTo>
                    <a:pt x="12304" y="289364"/>
                  </a:lnTo>
                  <a:lnTo>
                    <a:pt x="12436" y="288423"/>
                  </a:lnTo>
                  <a:lnTo>
                    <a:pt x="8989" y="268887"/>
                  </a:lnTo>
                  <a:lnTo>
                    <a:pt x="11286" y="230357"/>
                  </a:lnTo>
                  <a:lnTo>
                    <a:pt x="12072" y="189607"/>
                  </a:lnTo>
                  <a:lnTo>
                    <a:pt x="12986" y="165475"/>
                  </a:lnTo>
                  <a:lnTo>
                    <a:pt x="14301" y="139509"/>
                  </a:lnTo>
                  <a:lnTo>
                    <a:pt x="15885" y="112322"/>
                  </a:lnTo>
                  <a:lnTo>
                    <a:pt x="19525" y="67061"/>
                  </a:lnTo>
                  <a:lnTo>
                    <a:pt x="27422" y="23018"/>
                  </a:lnTo>
                  <a:lnTo>
                    <a:pt x="34765" y="9966"/>
                  </a:lnTo>
                  <a:lnTo>
                    <a:pt x="42733" y="1815"/>
                  </a:lnTo>
                  <a:lnTo>
                    <a:pt x="47539" y="63"/>
                  </a:lnTo>
                  <a:lnTo>
                    <a:pt x="58522" y="0"/>
                  </a:lnTo>
                  <a:lnTo>
                    <a:pt x="70459" y="7969"/>
                  </a:lnTo>
                  <a:lnTo>
                    <a:pt x="76607" y="14044"/>
                  </a:lnTo>
                  <a:lnTo>
                    <a:pt x="92000" y="46193"/>
                  </a:lnTo>
                  <a:lnTo>
                    <a:pt x="95385" y="83627"/>
                  </a:lnTo>
                  <a:lnTo>
                    <a:pt x="88548" y="111417"/>
                  </a:lnTo>
                  <a:lnTo>
                    <a:pt x="70843" y="133056"/>
                  </a:lnTo>
                  <a:lnTo>
                    <a:pt x="55709" y="140717"/>
                  </a:lnTo>
                  <a:lnTo>
                    <a:pt x="31750" y="146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6" name="SMARTInkShape-2590"/>
            <p:cNvSpPr/>
            <p:nvPr>
              <p:custDataLst>
                <p:tags r:id="rId32"/>
              </p:custDataLst>
            </p:nvPr>
          </p:nvSpPr>
          <p:spPr>
            <a:xfrm>
              <a:off x="11239500" y="5975350"/>
              <a:ext cx="107951" cy="138546"/>
            </a:xfrm>
            <a:custGeom>
              <a:avLst/>
              <a:gdLst/>
              <a:ahLst/>
              <a:cxnLst/>
              <a:rect l="0" t="0" r="0" b="0"/>
              <a:pathLst>
                <a:path w="107951" h="138546">
                  <a:moveTo>
                    <a:pt x="0" y="25400"/>
                  </a:moveTo>
                  <a:lnTo>
                    <a:pt x="0" y="25400"/>
                  </a:lnTo>
                  <a:lnTo>
                    <a:pt x="6742" y="22029"/>
                  </a:lnTo>
                  <a:lnTo>
                    <a:pt x="13815" y="22255"/>
                  </a:lnTo>
                  <a:lnTo>
                    <a:pt x="17676" y="23304"/>
                  </a:lnTo>
                  <a:lnTo>
                    <a:pt x="33224" y="38263"/>
                  </a:lnTo>
                  <a:lnTo>
                    <a:pt x="47865" y="67312"/>
                  </a:lnTo>
                  <a:lnTo>
                    <a:pt x="59680" y="112231"/>
                  </a:lnTo>
                  <a:lnTo>
                    <a:pt x="63350" y="138545"/>
                  </a:lnTo>
                  <a:lnTo>
                    <a:pt x="64196" y="100644"/>
                  </a:lnTo>
                  <a:lnTo>
                    <a:pt x="69273" y="60081"/>
                  </a:lnTo>
                  <a:lnTo>
                    <a:pt x="79401" y="26896"/>
                  </a:lnTo>
                  <a:lnTo>
                    <a:pt x="87264" y="12894"/>
                  </a:lnTo>
                  <a:lnTo>
                    <a:pt x="95464" y="573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7" name="SMARTInkShape-2591"/>
            <p:cNvSpPr/>
            <p:nvPr>
              <p:custDataLst>
                <p:tags r:id="rId33"/>
              </p:custDataLst>
            </p:nvPr>
          </p:nvSpPr>
          <p:spPr>
            <a:xfrm>
              <a:off x="11470130" y="5903011"/>
              <a:ext cx="67821" cy="226566"/>
            </a:xfrm>
            <a:custGeom>
              <a:avLst/>
              <a:gdLst/>
              <a:ahLst/>
              <a:cxnLst/>
              <a:rect l="0" t="0" r="0" b="0"/>
              <a:pathLst>
                <a:path w="67821" h="226566">
                  <a:moveTo>
                    <a:pt x="67820" y="8839"/>
                  </a:moveTo>
                  <a:lnTo>
                    <a:pt x="67820" y="8839"/>
                  </a:lnTo>
                  <a:lnTo>
                    <a:pt x="67820" y="5468"/>
                  </a:lnTo>
                  <a:lnTo>
                    <a:pt x="65939" y="1932"/>
                  </a:lnTo>
                  <a:lnTo>
                    <a:pt x="64450" y="0"/>
                  </a:lnTo>
                  <a:lnTo>
                    <a:pt x="62045" y="830"/>
                  </a:lnTo>
                  <a:lnTo>
                    <a:pt x="37313" y="26364"/>
                  </a:lnTo>
                  <a:lnTo>
                    <a:pt x="17388" y="63342"/>
                  </a:lnTo>
                  <a:lnTo>
                    <a:pt x="4822" y="110046"/>
                  </a:lnTo>
                  <a:lnTo>
                    <a:pt x="0" y="152891"/>
                  </a:lnTo>
                  <a:lnTo>
                    <a:pt x="5312" y="189026"/>
                  </a:lnTo>
                  <a:lnTo>
                    <a:pt x="19195" y="215333"/>
                  </a:lnTo>
                  <a:lnTo>
                    <a:pt x="30687" y="224086"/>
                  </a:lnTo>
                  <a:lnTo>
                    <a:pt x="36714" y="226420"/>
                  </a:lnTo>
                  <a:lnTo>
                    <a:pt x="42144" y="226565"/>
                  </a:lnTo>
                  <a:lnTo>
                    <a:pt x="61470" y="218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8" name="SMARTInkShape-2592"/>
            <p:cNvSpPr/>
            <p:nvPr>
              <p:custDataLst>
                <p:tags r:id="rId34"/>
              </p:custDataLst>
            </p:nvPr>
          </p:nvSpPr>
          <p:spPr>
            <a:xfrm>
              <a:off x="11531599" y="5949950"/>
              <a:ext cx="114302" cy="146051"/>
            </a:xfrm>
            <a:custGeom>
              <a:avLst/>
              <a:gdLst/>
              <a:ahLst/>
              <a:cxnLst/>
              <a:rect l="0" t="0" r="0" b="0"/>
              <a:pathLst>
                <a:path w="114302" h="1460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1551" y="26745"/>
                  </a:lnTo>
                  <a:lnTo>
                    <a:pt x="39547" y="66484"/>
                  </a:lnTo>
                  <a:lnTo>
                    <a:pt x="75625" y="111518"/>
                  </a:lnTo>
                  <a:lnTo>
                    <a:pt x="104598" y="140527"/>
                  </a:lnTo>
                  <a:lnTo>
                    <a:pt x="11430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9" name="SMARTInkShape-2593"/>
            <p:cNvSpPr/>
            <p:nvPr>
              <p:custDataLst>
                <p:tags r:id="rId35"/>
              </p:custDataLst>
            </p:nvPr>
          </p:nvSpPr>
          <p:spPr>
            <a:xfrm>
              <a:off x="11620500" y="5930900"/>
              <a:ext cx="44451" cy="203201"/>
            </a:xfrm>
            <a:custGeom>
              <a:avLst/>
              <a:gdLst/>
              <a:ahLst/>
              <a:cxnLst/>
              <a:rect l="0" t="0" r="0" b="0"/>
              <a:pathLst>
                <a:path w="44451" h="203201">
                  <a:moveTo>
                    <a:pt x="44450" y="0"/>
                  </a:moveTo>
                  <a:lnTo>
                    <a:pt x="44450" y="0"/>
                  </a:lnTo>
                  <a:lnTo>
                    <a:pt x="39381" y="5775"/>
                  </a:lnTo>
                  <a:lnTo>
                    <a:pt x="26153" y="37249"/>
                  </a:lnTo>
                  <a:lnTo>
                    <a:pt x="17783" y="78222"/>
                  </a:lnTo>
                  <a:lnTo>
                    <a:pt x="10834" y="122738"/>
                  </a:lnTo>
                  <a:lnTo>
                    <a:pt x="4307" y="16046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0" name="SMARTInkShape-2594"/>
            <p:cNvSpPr/>
            <p:nvPr>
              <p:custDataLst>
                <p:tags r:id="rId36"/>
              </p:custDataLst>
            </p:nvPr>
          </p:nvSpPr>
          <p:spPr>
            <a:xfrm>
              <a:off x="11728450" y="60642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704" y="21661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1" name="SMARTInkShape-2595"/>
            <p:cNvSpPr/>
            <p:nvPr>
              <p:custDataLst>
                <p:tags r:id="rId37"/>
              </p:custDataLst>
            </p:nvPr>
          </p:nvSpPr>
          <p:spPr>
            <a:xfrm>
              <a:off x="11728450" y="5969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0" name="SMARTInkShape-2596"/>
            <p:cNvSpPr/>
            <p:nvPr>
              <p:custDataLst>
                <p:tags r:id="rId38"/>
              </p:custDataLst>
            </p:nvPr>
          </p:nvSpPr>
          <p:spPr>
            <a:xfrm>
              <a:off x="11836400" y="6008394"/>
              <a:ext cx="76201" cy="11407"/>
            </a:xfrm>
            <a:custGeom>
              <a:avLst/>
              <a:gdLst/>
              <a:ahLst/>
              <a:cxnLst/>
              <a:rect l="0" t="0" r="0" b="0"/>
              <a:pathLst>
                <a:path w="76201" h="1140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8789" y="30"/>
                  </a:lnTo>
                  <a:lnTo>
                    <a:pt x="18017" y="0"/>
                  </a:lnTo>
                  <a:lnTo>
                    <a:pt x="64912" y="8884"/>
                  </a:lnTo>
                  <a:lnTo>
                    <a:pt x="76200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1" name="SMARTInkShape-2597"/>
            <p:cNvSpPr/>
            <p:nvPr>
              <p:custDataLst>
                <p:tags r:id="rId39"/>
              </p:custDataLst>
            </p:nvPr>
          </p:nvSpPr>
          <p:spPr>
            <a:xfrm>
              <a:off x="11864493" y="6083300"/>
              <a:ext cx="60808" cy="10009"/>
            </a:xfrm>
            <a:custGeom>
              <a:avLst/>
              <a:gdLst/>
              <a:ahLst/>
              <a:cxnLst/>
              <a:rect l="0" t="0" r="0" b="0"/>
              <a:pathLst>
                <a:path w="60808" h="10009">
                  <a:moveTo>
                    <a:pt x="3657" y="6350"/>
                  </a:moveTo>
                  <a:lnTo>
                    <a:pt x="3657" y="6350"/>
                  </a:lnTo>
                  <a:lnTo>
                    <a:pt x="0" y="10008"/>
                  </a:lnTo>
                  <a:lnTo>
                    <a:pt x="1559" y="8446"/>
                  </a:lnTo>
                  <a:lnTo>
                    <a:pt x="6489" y="7282"/>
                  </a:lnTo>
                  <a:lnTo>
                    <a:pt x="60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2" name="SMARTInkShape-2598"/>
            <p:cNvSpPr/>
            <p:nvPr>
              <p:custDataLst>
                <p:tags r:id="rId40"/>
              </p:custDataLst>
            </p:nvPr>
          </p:nvSpPr>
          <p:spPr>
            <a:xfrm>
              <a:off x="11984699" y="5975350"/>
              <a:ext cx="112052" cy="108748"/>
            </a:xfrm>
            <a:custGeom>
              <a:avLst/>
              <a:gdLst/>
              <a:ahLst/>
              <a:cxnLst/>
              <a:rect l="0" t="0" r="0" b="0"/>
              <a:pathLst>
                <a:path w="112052" h="108748">
                  <a:moveTo>
                    <a:pt x="112051" y="0"/>
                  </a:moveTo>
                  <a:lnTo>
                    <a:pt x="112051" y="0"/>
                  </a:lnTo>
                  <a:lnTo>
                    <a:pt x="82871" y="43927"/>
                  </a:lnTo>
                  <a:lnTo>
                    <a:pt x="41847" y="90129"/>
                  </a:lnTo>
                  <a:lnTo>
                    <a:pt x="25320" y="106041"/>
                  </a:lnTo>
                  <a:lnTo>
                    <a:pt x="21776" y="108088"/>
                  </a:lnTo>
                  <a:lnTo>
                    <a:pt x="18706" y="108747"/>
                  </a:lnTo>
                  <a:lnTo>
                    <a:pt x="15955" y="108482"/>
                  </a:lnTo>
                  <a:lnTo>
                    <a:pt x="5340" y="101366"/>
                  </a:lnTo>
                  <a:lnTo>
                    <a:pt x="1123" y="94205"/>
                  </a:lnTo>
                  <a:lnTo>
                    <a:pt x="0" y="90319"/>
                  </a:lnTo>
                  <a:lnTo>
                    <a:pt x="1789" y="67997"/>
                  </a:lnTo>
                  <a:lnTo>
                    <a:pt x="6785" y="52525"/>
                  </a:lnTo>
                  <a:lnTo>
                    <a:pt x="8713" y="50538"/>
                  </a:lnTo>
                  <a:lnTo>
                    <a:pt x="10703" y="49921"/>
                  </a:lnTo>
                  <a:lnTo>
                    <a:pt x="12736" y="50214"/>
                  </a:lnTo>
                  <a:lnTo>
                    <a:pt x="6125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3" name="SMARTInkShape-2599"/>
            <p:cNvSpPr/>
            <p:nvPr>
              <p:custDataLst>
                <p:tags r:id="rId41"/>
              </p:custDataLst>
            </p:nvPr>
          </p:nvSpPr>
          <p:spPr>
            <a:xfrm>
              <a:off x="12084050" y="59436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0" y="0"/>
                  </a:moveTo>
                  <a:lnTo>
                    <a:pt x="0" y="0"/>
                  </a:lnTo>
                  <a:lnTo>
                    <a:pt x="13815" y="26367"/>
                  </a:lnTo>
                  <a:lnTo>
                    <a:pt x="23848" y="64962"/>
                  </a:lnTo>
                  <a:lnTo>
                    <a:pt x="317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4" name="SMARTInkShape-2600"/>
            <p:cNvSpPr/>
            <p:nvPr>
              <p:custDataLst>
                <p:tags r:id="rId42"/>
              </p:custDataLst>
            </p:nvPr>
          </p:nvSpPr>
          <p:spPr>
            <a:xfrm>
              <a:off x="12096750" y="5949950"/>
              <a:ext cx="55386" cy="241301"/>
            </a:xfrm>
            <a:custGeom>
              <a:avLst/>
              <a:gdLst/>
              <a:ahLst/>
              <a:cxnLst/>
              <a:rect l="0" t="0" r="0" b="0"/>
              <a:pathLst>
                <a:path w="55386" h="241301">
                  <a:moveTo>
                    <a:pt x="44450" y="0"/>
                  </a:moveTo>
                  <a:lnTo>
                    <a:pt x="44450" y="0"/>
                  </a:lnTo>
                  <a:lnTo>
                    <a:pt x="45861" y="36898"/>
                  </a:lnTo>
                  <a:lnTo>
                    <a:pt x="51191" y="68611"/>
                  </a:lnTo>
                  <a:lnTo>
                    <a:pt x="54501" y="101990"/>
                  </a:lnTo>
                  <a:lnTo>
                    <a:pt x="55385" y="118792"/>
                  </a:lnTo>
                  <a:lnTo>
                    <a:pt x="39432" y="163804"/>
                  </a:lnTo>
                  <a:lnTo>
                    <a:pt x="17525" y="20685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5" name="SMARTInkShape-2601"/>
            <p:cNvSpPr/>
            <p:nvPr>
              <p:custDataLst>
                <p:tags r:id="rId43"/>
              </p:custDataLst>
            </p:nvPr>
          </p:nvSpPr>
          <p:spPr>
            <a:xfrm>
              <a:off x="8840867" y="6301070"/>
              <a:ext cx="2417684" cy="47067"/>
            </a:xfrm>
            <a:custGeom>
              <a:avLst/>
              <a:gdLst/>
              <a:ahLst/>
              <a:cxnLst/>
              <a:rect l="0" t="0" r="0" b="0"/>
              <a:pathLst>
                <a:path w="2417684" h="47067">
                  <a:moveTo>
                    <a:pt x="23733" y="10830"/>
                  </a:moveTo>
                  <a:lnTo>
                    <a:pt x="23733" y="10830"/>
                  </a:lnTo>
                  <a:lnTo>
                    <a:pt x="6774" y="17737"/>
                  </a:lnTo>
                  <a:lnTo>
                    <a:pt x="0" y="22386"/>
                  </a:lnTo>
                  <a:lnTo>
                    <a:pt x="150" y="23473"/>
                  </a:lnTo>
                  <a:lnTo>
                    <a:pt x="2198" y="26562"/>
                  </a:lnTo>
                  <a:lnTo>
                    <a:pt x="39548" y="24155"/>
                  </a:lnTo>
                  <a:lnTo>
                    <a:pt x="81092" y="20750"/>
                  </a:lnTo>
                  <a:lnTo>
                    <a:pt x="112773" y="18855"/>
                  </a:lnTo>
                  <a:lnTo>
                    <a:pt x="150826" y="16885"/>
                  </a:lnTo>
                  <a:lnTo>
                    <a:pt x="193128" y="14867"/>
                  </a:lnTo>
                  <a:lnTo>
                    <a:pt x="245318" y="13521"/>
                  </a:lnTo>
                  <a:lnTo>
                    <a:pt x="304101" y="12625"/>
                  </a:lnTo>
                  <a:lnTo>
                    <a:pt x="367278" y="12026"/>
                  </a:lnTo>
                  <a:lnTo>
                    <a:pt x="437618" y="10216"/>
                  </a:lnTo>
                  <a:lnTo>
                    <a:pt x="512734" y="7598"/>
                  </a:lnTo>
                  <a:lnTo>
                    <a:pt x="591034" y="4443"/>
                  </a:lnTo>
                  <a:lnTo>
                    <a:pt x="676395" y="2339"/>
                  </a:lnTo>
                  <a:lnTo>
                    <a:pt x="766463" y="935"/>
                  </a:lnTo>
                  <a:lnTo>
                    <a:pt x="859669" y="0"/>
                  </a:lnTo>
                  <a:lnTo>
                    <a:pt x="955675" y="788"/>
                  </a:lnTo>
                  <a:lnTo>
                    <a:pt x="1053544" y="2724"/>
                  </a:lnTo>
                  <a:lnTo>
                    <a:pt x="1152656" y="5425"/>
                  </a:lnTo>
                  <a:lnTo>
                    <a:pt x="1254011" y="8638"/>
                  </a:lnTo>
                  <a:lnTo>
                    <a:pt x="1356857" y="12190"/>
                  </a:lnTo>
                  <a:lnTo>
                    <a:pt x="1460698" y="15970"/>
                  </a:lnTo>
                  <a:lnTo>
                    <a:pt x="1560971" y="20607"/>
                  </a:lnTo>
                  <a:lnTo>
                    <a:pt x="1658864" y="25815"/>
                  </a:lnTo>
                  <a:lnTo>
                    <a:pt x="1755170" y="31403"/>
                  </a:lnTo>
                  <a:lnTo>
                    <a:pt x="1844775" y="35834"/>
                  </a:lnTo>
                  <a:lnTo>
                    <a:pt x="1929911" y="39494"/>
                  </a:lnTo>
                  <a:lnTo>
                    <a:pt x="2012068" y="42639"/>
                  </a:lnTo>
                  <a:lnTo>
                    <a:pt x="2085890" y="44736"/>
                  </a:lnTo>
                  <a:lnTo>
                    <a:pt x="2154153" y="46135"/>
                  </a:lnTo>
                  <a:lnTo>
                    <a:pt x="2218714" y="47066"/>
                  </a:lnTo>
                  <a:lnTo>
                    <a:pt x="2269514" y="46982"/>
                  </a:lnTo>
                  <a:lnTo>
                    <a:pt x="2311143" y="46221"/>
                  </a:lnTo>
                  <a:lnTo>
                    <a:pt x="2346656" y="45007"/>
                  </a:lnTo>
                  <a:lnTo>
                    <a:pt x="2417683" y="42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6" name="SMARTInkShape-2602"/>
            <p:cNvSpPr/>
            <p:nvPr>
              <p:custDataLst>
                <p:tags r:id="rId44"/>
              </p:custDataLst>
            </p:nvPr>
          </p:nvSpPr>
          <p:spPr>
            <a:xfrm>
              <a:off x="10077450" y="6394450"/>
              <a:ext cx="167286" cy="184151"/>
            </a:xfrm>
            <a:custGeom>
              <a:avLst/>
              <a:gdLst/>
              <a:ahLst/>
              <a:cxnLst/>
              <a:rect l="0" t="0" r="0" b="0"/>
              <a:pathLst>
                <a:path w="167286" h="184151">
                  <a:moveTo>
                    <a:pt x="0" y="0"/>
                  </a:moveTo>
                  <a:lnTo>
                    <a:pt x="0" y="0"/>
                  </a:lnTo>
                  <a:lnTo>
                    <a:pt x="1412" y="17325"/>
                  </a:lnTo>
                  <a:lnTo>
                    <a:pt x="13815" y="57437"/>
                  </a:lnTo>
                  <a:lnTo>
                    <a:pt x="21967" y="90867"/>
                  </a:lnTo>
                  <a:lnTo>
                    <a:pt x="24948" y="135334"/>
                  </a:lnTo>
                  <a:lnTo>
                    <a:pt x="25340" y="144638"/>
                  </a:lnTo>
                  <a:lnTo>
                    <a:pt x="25382" y="138889"/>
                  </a:lnTo>
                  <a:lnTo>
                    <a:pt x="39212" y="95779"/>
                  </a:lnTo>
                  <a:lnTo>
                    <a:pt x="47767" y="72202"/>
                  </a:lnTo>
                  <a:lnTo>
                    <a:pt x="58624" y="54668"/>
                  </a:lnTo>
                  <a:lnTo>
                    <a:pt x="72387" y="43581"/>
                  </a:lnTo>
                  <a:lnTo>
                    <a:pt x="87206" y="37714"/>
                  </a:lnTo>
                  <a:lnTo>
                    <a:pt x="108859" y="38378"/>
                  </a:lnTo>
                  <a:lnTo>
                    <a:pt x="127169" y="41280"/>
                  </a:lnTo>
                  <a:lnTo>
                    <a:pt x="145184" y="65619"/>
                  </a:lnTo>
                  <a:lnTo>
                    <a:pt x="159776" y="100424"/>
                  </a:lnTo>
                  <a:lnTo>
                    <a:pt x="167285" y="142409"/>
                  </a:lnTo>
                  <a:lnTo>
                    <a:pt x="1651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82" name="SMARTInkShape-Group479"/>
          <p:cNvGrpSpPr/>
          <p:nvPr/>
        </p:nvGrpSpPr>
        <p:grpSpPr>
          <a:xfrm>
            <a:off x="9029700" y="5594350"/>
            <a:ext cx="1465291" cy="361951"/>
            <a:chOff x="9029700" y="5594350"/>
            <a:chExt cx="1465291" cy="361951"/>
          </a:xfrm>
        </p:grpSpPr>
        <p:sp>
          <p:nvSpPr>
            <p:cNvPr id="7368" name="SMARTInkShape-2603"/>
            <p:cNvSpPr/>
            <p:nvPr>
              <p:custDataLst>
                <p:tags r:id="rId10"/>
              </p:custDataLst>
            </p:nvPr>
          </p:nvSpPr>
          <p:spPr>
            <a:xfrm>
              <a:off x="9029700" y="5774872"/>
              <a:ext cx="1168401" cy="181429"/>
            </a:xfrm>
            <a:custGeom>
              <a:avLst/>
              <a:gdLst/>
              <a:ahLst/>
              <a:cxnLst/>
              <a:rect l="0" t="0" r="0" b="0"/>
              <a:pathLst>
                <a:path w="1168401" h="181429">
                  <a:moveTo>
                    <a:pt x="0" y="98878"/>
                  </a:moveTo>
                  <a:lnTo>
                    <a:pt x="0" y="98878"/>
                  </a:lnTo>
                  <a:lnTo>
                    <a:pt x="16606" y="98173"/>
                  </a:lnTo>
                  <a:lnTo>
                    <a:pt x="58448" y="90039"/>
                  </a:lnTo>
                  <a:lnTo>
                    <a:pt x="105747" y="73838"/>
                  </a:lnTo>
                  <a:lnTo>
                    <a:pt x="150951" y="53412"/>
                  </a:lnTo>
                  <a:lnTo>
                    <a:pt x="176833" y="41051"/>
                  </a:lnTo>
                  <a:lnTo>
                    <a:pt x="204672" y="29988"/>
                  </a:lnTo>
                  <a:lnTo>
                    <a:pt x="233815" y="19790"/>
                  </a:lnTo>
                  <a:lnTo>
                    <a:pt x="263827" y="10169"/>
                  </a:lnTo>
                  <a:lnTo>
                    <a:pt x="292301" y="4461"/>
                  </a:lnTo>
                  <a:lnTo>
                    <a:pt x="319750" y="1361"/>
                  </a:lnTo>
                  <a:lnTo>
                    <a:pt x="346517" y="0"/>
                  </a:lnTo>
                  <a:lnTo>
                    <a:pt x="371417" y="1915"/>
                  </a:lnTo>
                  <a:lnTo>
                    <a:pt x="417898" y="11568"/>
                  </a:lnTo>
                  <a:lnTo>
                    <a:pt x="462075" y="23385"/>
                  </a:lnTo>
                  <a:lnTo>
                    <a:pt x="505227" y="37103"/>
                  </a:lnTo>
                  <a:lnTo>
                    <a:pt x="547925" y="54960"/>
                  </a:lnTo>
                  <a:lnTo>
                    <a:pt x="590420" y="74655"/>
                  </a:lnTo>
                  <a:lnTo>
                    <a:pt x="632120" y="95168"/>
                  </a:lnTo>
                  <a:lnTo>
                    <a:pt x="671819" y="116044"/>
                  </a:lnTo>
                  <a:lnTo>
                    <a:pt x="706868" y="129556"/>
                  </a:lnTo>
                  <a:lnTo>
                    <a:pt x="738907" y="135796"/>
                  </a:lnTo>
                  <a:lnTo>
                    <a:pt x="785418" y="129963"/>
                  </a:lnTo>
                  <a:lnTo>
                    <a:pt x="818034" y="118103"/>
                  </a:lnTo>
                  <a:lnTo>
                    <a:pt x="861388" y="102301"/>
                  </a:lnTo>
                  <a:lnTo>
                    <a:pt x="897673" y="98794"/>
                  </a:lnTo>
                  <a:lnTo>
                    <a:pt x="942246" y="109000"/>
                  </a:lnTo>
                  <a:lnTo>
                    <a:pt x="980036" y="119124"/>
                  </a:lnTo>
                  <a:lnTo>
                    <a:pt x="1026354" y="124162"/>
                  </a:lnTo>
                  <a:lnTo>
                    <a:pt x="1059171" y="130341"/>
                  </a:lnTo>
                  <a:lnTo>
                    <a:pt x="1102640" y="148496"/>
                  </a:lnTo>
                  <a:lnTo>
                    <a:pt x="1142330" y="168378"/>
                  </a:lnTo>
                  <a:lnTo>
                    <a:pt x="1168400" y="181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9" name="SMARTInkShape-2604"/>
            <p:cNvSpPr/>
            <p:nvPr>
              <p:custDataLst>
                <p:tags r:id="rId11"/>
              </p:custDataLst>
            </p:nvPr>
          </p:nvSpPr>
          <p:spPr>
            <a:xfrm>
              <a:off x="9970822" y="5597893"/>
              <a:ext cx="124233" cy="247281"/>
            </a:xfrm>
            <a:custGeom>
              <a:avLst/>
              <a:gdLst/>
              <a:ahLst/>
              <a:cxnLst/>
              <a:rect l="0" t="0" r="0" b="0"/>
              <a:pathLst>
                <a:path w="124233" h="247281">
                  <a:moveTo>
                    <a:pt x="17728" y="91707"/>
                  </a:moveTo>
                  <a:lnTo>
                    <a:pt x="17728" y="91707"/>
                  </a:lnTo>
                  <a:lnTo>
                    <a:pt x="8890" y="116126"/>
                  </a:lnTo>
                  <a:lnTo>
                    <a:pt x="2132" y="157522"/>
                  </a:lnTo>
                  <a:lnTo>
                    <a:pt x="4247" y="204583"/>
                  </a:lnTo>
                  <a:lnTo>
                    <a:pt x="4998" y="247280"/>
                  </a:lnTo>
                  <a:lnTo>
                    <a:pt x="5014" y="245988"/>
                  </a:lnTo>
                  <a:lnTo>
                    <a:pt x="0" y="210461"/>
                  </a:lnTo>
                  <a:lnTo>
                    <a:pt x="677" y="174120"/>
                  </a:lnTo>
                  <a:lnTo>
                    <a:pt x="5681" y="127394"/>
                  </a:lnTo>
                  <a:lnTo>
                    <a:pt x="14490" y="85460"/>
                  </a:lnTo>
                  <a:lnTo>
                    <a:pt x="29468" y="39527"/>
                  </a:lnTo>
                  <a:lnTo>
                    <a:pt x="47172" y="8414"/>
                  </a:lnTo>
                  <a:lnTo>
                    <a:pt x="57625" y="1771"/>
                  </a:lnTo>
                  <a:lnTo>
                    <a:pt x="63376" y="0"/>
                  </a:lnTo>
                  <a:lnTo>
                    <a:pt x="84953" y="877"/>
                  </a:lnTo>
                  <a:lnTo>
                    <a:pt x="109222" y="12348"/>
                  </a:lnTo>
                  <a:lnTo>
                    <a:pt x="114707" y="19046"/>
                  </a:lnTo>
                  <a:lnTo>
                    <a:pt x="120802" y="35895"/>
                  </a:lnTo>
                  <a:lnTo>
                    <a:pt x="124232" y="61843"/>
                  </a:lnTo>
                  <a:lnTo>
                    <a:pt x="119392" y="78904"/>
                  </a:lnTo>
                  <a:lnTo>
                    <a:pt x="110184" y="93777"/>
                  </a:lnTo>
                  <a:lnTo>
                    <a:pt x="99036" y="102740"/>
                  </a:lnTo>
                  <a:lnTo>
                    <a:pt x="87025" y="107194"/>
                  </a:lnTo>
                  <a:lnTo>
                    <a:pt x="74632" y="108467"/>
                  </a:lnTo>
                  <a:lnTo>
                    <a:pt x="49478" y="1044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0" name="SMARTInkShape-2605"/>
            <p:cNvSpPr/>
            <p:nvPr>
              <p:custDataLst>
                <p:tags r:id="rId12"/>
              </p:custDataLst>
            </p:nvPr>
          </p:nvSpPr>
          <p:spPr>
            <a:xfrm>
              <a:off x="10077450" y="5721350"/>
              <a:ext cx="57151" cy="73760"/>
            </a:xfrm>
            <a:custGeom>
              <a:avLst/>
              <a:gdLst/>
              <a:ahLst/>
              <a:cxnLst/>
              <a:rect l="0" t="0" r="0" b="0"/>
              <a:pathLst>
                <a:path w="57151" h="73760">
                  <a:moveTo>
                    <a:pt x="0" y="0"/>
                  </a:moveTo>
                  <a:lnTo>
                    <a:pt x="0" y="0"/>
                  </a:lnTo>
                  <a:lnTo>
                    <a:pt x="27133" y="44139"/>
                  </a:lnTo>
                  <a:lnTo>
                    <a:pt x="48565" y="73597"/>
                  </a:lnTo>
                  <a:lnTo>
                    <a:pt x="50016" y="73759"/>
                  </a:lnTo>
                  <a:lnTo>
                    <a:pt x="5715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1" name="SMARTInkShape-2606"/>
            <p:cNvSpPr/>
            <p:nvPr>
              <p:custDataLst>
                <p:tags r:id="rId13"/>
              </p:custDataLst>
            </p:nvPr>
          </p:nvSpPr>
          <p:spPr>
            <a:xfrm>
              <a:off x="10083800" y="5730391"/>
              <a:ext cx="57151" cy="98910"/>
            </a:xfrm>
            <a:custGeom>
              <a:avLst/>
              <a:gdLst/>
              <a:ahLst/>
              <a:cxnLst/>
              <a:rect l="0" t="0" r="0" b="0"/>
              <a:pathLst>
                <a:path w="57151" h="98910">
                  <a:moveTo>
                    <a:pt x="57150" y="3659"/>
                  </a:moveTo>
                  <a:lnTo>
                    <a:pt x="57150" y="3659"/>
                  </a:lnTo>
                  <a:lnTo>
                    <a:pt x="57149" y="0"/>
                  </a:lnTo>
                  <a:lnTo>
                    <a:pt x="57149" y="1563"/>
                  </a:lnTo>
                  <a:lnTo>
                    <a:pt x="56445" y="2261"/>
                  </a:lnTo>
                  <a:lnTo>
                    <a:pt x="53779" y="3038"/>
                  </a:lnTo>
                  <a:lnTo>
                    <a:pt x="50243" y="7145"/>
                  </a:lnTo>
                  <a:lnTo>
                    <a:pt x="19355" y="52151"/>
                  </a:lnTo>
                  <a:lnTo>
                    <a:pt x="4831" y="80531"/>
                  </a:lnTo>
                  <a:lnTo>
                    <a:pt x="0" y="98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2" name="SMARTInkShape-2607"/>
            <p:cNvSpPr/>
            <p:nvPr>
              <p:custDataLst>
                <p:tags r:id="rId14"/>
              </p:custDataLst>
            </p:nvPr>
          </p:nvSpPr>
          <p:spPr>
            <a:xfrm>
              <a:off x="10200964" y="5639683"/>
              <a:ext cx="66987" cy="144546"/>
            </a:xfrm>
            <a:custGeom>
              <a:avLst/>
              <a:gdLst/>
              <a:ahLst/>
              <a:cxnLst/>
              <a:rect l="0" t="0" r="0" b="0"/>
              <a:pathLst>
                <a:path w="66987" h="144546">
                  <a:moveTo>
                    <a:pt x="47936" y="5467"/>
                  </a:moveTo>
                  <a:lnTo>
                    <a:pt x="47936" y="5467"/>
                  </a:lnTo>
                  <a:lnTo>
                    <a:pt x="44565" y="5467"/>
                  </a:lnTo>
                  <a:lnTo>
                    <a:pt x="41029" y="3585"/>
                  </a:lnTo>
                  <a:lnTo>
                    <a:pt x="37104" y="1103"/>
                  </a:lnTo>
                  <a:lnTo>
                    <a:pt x="33009" y="0"/>
                  </a:lnTo>
                  <a:lnTo>
                    <a:pt x="23365" y="2749"/>
                  </a:lnTo>
                  <a:lnTo>
                    <a:pt x="17496" y="11785"/>
                  </a:lnTo>
                  <a:lnTo>
                    <a:pt x="2116" y="54408"/>
                  </a:lnTo>
                  <a:lnTo>
                    <a:pt x="0" y="97840"/>
                  </a:lnTo>
                  <a:lnTo>
                    <a:pt x="4053" y="115666"/>
                  </a:lnTo>
                  <a:lnTo>
                    <a:pt x="12910" y="130644"/>
                  </a:lnTo>
                  <a:lnTo>
                    <a:pt x="23903" y="140593"/>
                  </a:lnTo>
                  <a:lnTo>
                    <a:pt x="29796" y="144235"/>
                  </a:lnTo>
                  <a:lnTo>
                    <a:pt x="36548" y="144545"/>
                  </a:lnTo>
                  <a:lnTo>
                    <a:pt x="66986" y="132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0" name="SMARTInkShape-2608"/>
            <p:cNvSpPr/>
            <p:nvPr>
              <p:custDataLst>
                <p:tags r:id="rId15"/>
              </p:custDataLst>
            </p:nvPr>
          </p:nvSpPr>
          <p:spPr>
            <a:xfrm>
              <a:off x="10306255" y="5657850"/>
              <a:ext cx="101396" cy="107951"/>
            </a:xfrm>
            <a:custGeom>
              <a:avLst/>
              <a:gdLst/>
              <a:ahLst/>
              <a:cxnLst/>
              <a:rect l="0" t="0" r="0" b="0"/>
              <a:pathLst>
                <a:path w="101396" h="107951">
                  <a:moveTo>
                    <a:pt x="75995" y="0"/>
                  </a:moveTo>
                  <a:lnTo>
                    <a:pt x="75995" y="0"/>
                  </a:lnTo>
                  <a:lnTo>
                    <a:pt x="75995" y="6742"/>
                  </a:lnTo>
                  <a:lnTo>
                    <a:pt x="61690" y="52997"/>
                  </a:lnTo>
                  <a:lnTo>
                    <a:pt x="48239" y="74970"/>
                  </a:lnTo>
                  <a:lnTo>
                    <a:pt x="26141" y="94876"/>
                  </a:lnTo>
                  <a:lnTo>
                    <a:pt x="19029" y="98612"/>
                  </a:lnTo>
                  <a:lnTo>
                    <a:pt x="15441" y="98197"/>
                  </a:lnTo>
                  <a:lnTo>
                    <a:pt x="7688" y="93973"/>
                  </a:lnTo>
                  <a:lnTo>
                    <a:pt x="5057" y="89460"/>
                  </a:lnTo>
                  <a:lnTo>
                    <a:pt x="1354" y="68918"/>
                  </a:lnTo>
                  <a:lnTo>
                    <a:pt x="0" y="33970"/>
                  </a:lnTo>
                  <a:lnTo>
                    <a:pt x="1342" y="31113"/>
                  </a:lnTo>
                  <a:lnTo>
                    <a:pt x="3649" y="29209"/>
                  </a:lnTo>
                  <a:lnTo>
                    <a:pt x="6598" y="27939"/>
                  </a:lnTo>
                  <a:lnTo>
                    <a:pt x="10679" y="29210"/>
                  </a:lnTo>
                  <a:lnTo>
                    <a:pt x="55887" y="69120"/>
                  </a:lnTo>
                  <a:lnTo>
                    <a:pt x="101395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1" name="SMARTInkShape-2609"/>
            <p:cNvSpPr/>
            <p:nvPr>
              <p:custDataLst>
                <p:tags r:id="rId16"/>
              </p:custDataLst>
            </p:nvPr>
          </p:nvSpPr>
          <p:spPr>
            <a:xfrm>
              <a:off x="10433050" y="5594350"/>
              <a:ext cx="61941" cy="184151"/>
            </a:xfrm>
            <a:custGeom>
              <a:avLst/>
              <a:gdLst/>
              <a:ahLst/>
              <a:cxnLst/>
              <a:rect l="0" t="0" r="0" b="0"/>
              <a:pathLst>
                <a:path w="61941" h="184151">
                  <a:moveTo>
                    <a:pt x="31750" y="0"/>
                  </a:moveTo>
                  <a:lnTo>
                    <a:pt x="31750" y="0"/>
                  </a:lnTo>
                  <a:lnTo>
                    <a:pt x="41888" y="11550"/>
                  </a:lnTo>
                  <a:lnTo>
                    <a:pt x="52708" y="33212"/>
                  </a:lnTo>
                  <a:lnTo>
                    <a:pt x="61159" y="79625"/>
                  </a:lnTo>
                  <a:lnTo>
                    <a:pt x="61940" y="93300"/>
                  </a:lnTo>
                  <a:lnTo>
                    <a:pt x="55280" y="117902"/>
                  </a:lnTo>
                  <a:lnTo>
                    <a:pt x="41502" y="14059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91" name="SMARTInkShape-Group480"/>
          <p:cNvGrpSpPr/>
          <p:nvPr/>
        </p:nvGrpSpPr>
        <p:grpSpPr>
          <a:xfrm>
            <a:off x="10788649" y="5556210"/>
            <a:ext cx="945008" cy="254041"/>
            <a:chOff x="10788649" y="5556210"/>
            <a:chExt cx="945008" cy="254041"/>
          </a:xfrm>
        </p:grpSpPr>
        <p:sp>
          <p:nvSpPr>
            <p:cNvPr id="7683" name="SMARTInkShape-2610"/>
            <p:cNvSpPr/>
            <p:nvPr>
              <p:custDataLst>
                <p:tags r:id="rId2"/>
              </p:custDataLst>
            </p:nvPr>
          </p:nvSpPr>
          <p:spPr>
            <a:xfrm>
              <a:off x="10788649" y="5632812"/>
              <a:ext cx="19052" cy="152039"/>
            </a:xfrm>
            <a:custGeom>
              <a:avLst/>
              <a:gdLst/>
              <a:ahLst/>
              <a:cxnLst/>
              <a:rect l="0" t="0" r="0" b="0"/>
              <a:pathLst>
                <a:path w="19052" h="152039">
                  <a:moveTo>
                    <a:pt x="1" y="18688"/>
                  </a:moveTo>
                  <a:lnTo>
                    <a:pt x="1" y="18688"/>
                  </a:lnTo>
                  <a:lnTo>
                    <a:pt x="0" y="0"/>
                  </a:lnTo>
                  <a:lnTo>
                    <a:pt x="4364" y="17034"/>
                  </a:lnTo>
                  <a:lnTo>
                    <a:pt x="7841" y="60852"/>
                  </a:lnTo>
                  <a:lnTo>
                    <a:pt x="13143" y="98679"/>
                  </a:lnTo>
                  <a:lnTo>
                    <a:pt x="19051" y="152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4" name="SMARTInkShape-2611"/>
            <p:cNvSpPr/>
            <p:nvPr>
              <p:custDataLst>
                <p:tags r:id="rId3"/>
              </p:custDataLst>
            </p:nvPr>
          </p:nvSpPr>
          <p:spPr>
            <a:xfrm>
              <a:off x="10864850" y="5700073"/>
              <a:ext cx="146051" cy="14928"/>
            </a:xfrm>
            <a:custGeom>
              <a:avLst/>
              <a:gdLst/>
              <a:ahLst/>
              <a:cxnLst/>
              <a:rect l="0" t="0" r="0" b="0"/>
              <a:pathLst>
                <a:path w="146051" h="14928">
                  <a:moveTo>
                    <a:pt x="0" y="14927"/>
                  </a:moveTo>
                  <a:lnTo>
                    <a:pt x="0" y="14927"/>
                  </a:lnTo>
                  <a:lnTo>
                    <a:pt x="42094" y="6088"/>
                  </a:lnTo>
                  <a:lnTo>
                    <a:pt x="84126" y="0"/>
                  </a:lnTo>
                  <a:lnTo>
                    <a:pt x="130160" y="1056"/>
                  </a:lnTo>
                  <a:lnTo>
                    <a:pt x="146050" y="2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5" name="SMARTInkShape-2612"/>
            <p:cNvSpPr/>
            <p:nvPr>
              <p:custDataLst>
                <p:tags r:id="rId4"/>
              </p:custDataLst>
            </p:nvPr>
          </p:nvSpPr>
          <p:spPr>
            <a:xfrm>
              <a:off x="11163300" y="5556210"/>
              <a:ext cx="122056" cy="239805"/>
            </a:xfrm>
            <a:custGeom>
              <a:avLst/>
              <a:gdLst/>
              <a:ahLst/>
              <a:cxnLst/>
              <a:rect l="0" t="0" r="0" b="0"/>
              <a:pathLst>
                <a:path w="122056" h="239805">
                  <a:moveTo>
                    <a:pt x="0" y="88940"/>
                  </a:moveTo>
                  <a:lnTo>
                    <a:pt x="0" y="88940"/>
                  </a:lnTo>
                  <a:lnTo>
                    <a:pt x="3370" y="92311"/>
                  </a:lnTo>
                  <a:lnTo>
                    <a:pt x="14927" y="133752"/>
                  </a:lnTo>
                  <a:lnTo>
                    <a:pt x="18236" y="177754"/>
                  </a:lnTo>
                  <a:lnTo>
                    <a:pt x="18943" y="223838"/>
                  </a:lnTo>
                  <a:lnTo>
                    <a:pt x="19041" y="239804"/>
                  </a:lnTo>
                  <a:lnTo>
                    <a:pt x="24119" y="200146"/>
                  </a:lnTo>
                  <a:lnTo>
                    <a:pt x="27887" y="164705"/>
                  </a:lnTo>
                  <a:lnTo>
                    <a:pt x="35678" y="119321"/>
                  </a:lnTo>
                  <a:lnTo>
                    <a:pt x="45490" y="74221"/>
                  </a:lnTo>
                  <a:lnTo>
                    <a:pt x="58946" y="31113"/>
                  </a:lnTo>
                  <a:lnTo>
                    <a:pt x="67591" y="14791"/>
                  </a:lnTo>
                  <a:lnTo>
                    <a:pt x="78018" y="4714"/>
                  </a:lnTo>
                  <a:lnTo>
                    <a:pt x="83762" y="1039"/>
                  </a:lnTo>
                  <a:lnTo>
                    <a:pt x="89708" y="0"/>
                  </a:lnTo>
                  <a:lnTo>
                    <a:pt x="101959" y="2609"/>
                  </a:lnTo>
                  <a:lnTo>
                    <a:pt x="106777" y="5986"/>
                  </a:lnTo>
                  <a:lnTo>
                    <a:pt x="114014" y="15382"/>
                  </a:lnTo>
                  <a:lnTo>
                    <a:pt x="122055" y="39315"/>
                  </a:lnTo>
                  <a:lnTo>
                    <a:pt x="121039" y="58653"/>
                  </a:lnTo>
                  <a:lnTo>
                    <a:pt x="115177" y="77596"/>
                  </a:lnTo>
                  <a:lnTo>
                    <a:pt x="99980" y="99454"/>
                  </a:lnTo>
                  <a:lnTo>
                    <a:pt x="88179" y="110312"/>
                  </a:lnTo>
                  <a:lnTo>
                    <a:pt x="75880" y="116077"/>
                  </a:lnTo>
                  <a:lnTo>
                    <a:pt x="57150" y="1206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6" name="SMARTInkShape-2613"/>
            <p:cNvSpPr/>
            <p:nvPr>
              <p:custDataLst>
                <p:tags r:id="rId5"/>
              </p:custDataLst>
            </p:nvPr>
          </p:nvSpPr>
          <p:spPr>
            <a:xfrm>
              <a:off x="11271250" y="5683511"/>
              <a:ext cx="88901" cy="63240"/>
            </a:xfrm>
            <a:custGeom>
              <a:avLst/>
              <a:gdLst/>
              <a:ahLst/>
              <a:cxnLst/>
              <a:rect l="0" t="0" r="0" b="0"/>
              <a:pathLst>
                <a:path w="88901" h="632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46692" y="31542"/>
                  </a:lnTo>
                  <a:lnTo>
                    <a:pt x="88900" y="63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7" name="SMARTInkShape-2614"/>
            <p:cNvSpPr/>
            <p:nvPr>
              <p:custDataLst>
                <p:tags r:id="rId6"/>
              </p:custDataLst>
            </p:nvPr>
          </p:nvSpPr>
          <p:spPr>
            <a:xfrm>
              <a:off x="11329470" y="5658733"/>
              <a:ext cx="37031" cy="113418"/>
            </a:xfrm>
            <a:custGeom>
              <a:avLst/>
              <a:gdLst/>
              <a:ahLst/>
              <a:cxnLst/>
              <a:rect l="0" t="0" r="0" b="0"/>
              <a:pathLst>
                <a:path w="37031" h="113418">
                  <a:moveTo>
                    <a:pt x="37030" y="5467"/>
                  </a:moveTo>
                  <a:lnTo>
                    <a:pt x="37030" y="5467"/>
                  </a:lnTo>
                  <a:lnTo>
                    <a:pt x="37030" y="2096"/>
                  </a:lnTo>
                  <a:lnTo>
                    <a:pt x="36325" y="1103"/>
                  </a:lnTo>
                  <a:lnTo>
                    <a:pt x="35149" y="441"/>
                  </a:lnTo>
                  <a:lnTo>
                    <a:pt x="33660" y="0"/>
                  </a:lnTo>
                  <a:lnTo>
                    <a:pt x="31961" y="1116"/>
                  </a:lnTo>
                  <a:lnTo>
                    <a:pt x="28191" y="6120"/>
                  </a:lnTo>
                  <a:lnTo>
                    <a:pt x="12459" y="50041"/>
                  </a:lnTo>
                  <a:lnTo>
                    <a:pt x="2539" y="93821"/>
                  </a:lnTo>
                  <a:lnTo>
                    <a:pt x="0" y="106513"/>
                  </a:lnTo>
                  <a:lnTo>
                    <a:pt x="349" y="108814"/>
                  </a:lnTo>
                  <a:lnTo>
                    <a:pt x="1286" y="110349"/>
                  </a:lnTo>
                  <a:lnTo>
                    <a:pt x="5280" y="113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8" name="SMARTInkShape-2615"/>
            <p:cNvSpPr/>
            <p:nvPr>
              <p:custDataLst>
                <p:tags r:id="rId7"/>
              </p:custDataLst>
            </p:nvPr>
          </p:nvSpPr>
          <p:spPr>
            <a:xfrm>
              <a:off x="11434283" y="5594350"/>
              <a:ext cx="78268" cy="146017"/>
            </a:xfrm>
            <a:custGeom>
              <a:avLst/>
              <a:gdLst/>
              <a:ahLst/>
              <a:cxnLst/>
              <a:rect l="0" t="0" r="0" b="0"/>
              <a:pathLst>
                <a:path w="78268" h="146017">
                  <a:moveTo>
                    <a:pt x="40167" y="0"/>
                  </a:moveTo>
                  <a:lnTo>
                    <a:pt x="40167" y="0"/>
                  </a:lnTo>
                  <a:lnTo>
                    <a:pt x="36796" y="0"/>
                  </a:lnTo>
                  <a:lnTo>
                    <a:pt x="33260" y="3763"/>
                  </a:lnTo>
                  <a:lnTo>
                    <a:pt x="10129" y="50901"/>
                  </a:lnTo>
                  <a:lnTo>
                    <a:pt x="0" y="95113"/>
                  </a:lnTo>
                  <a:lnTo>
                    <a:pt x="678" y="114474"/>
                  </a:lnTo>
                  <a:lnTo>
                    <a:pt x="7094" y="128723"/>
                  </a:lnTo>
                  <a:lnTo>
                    <a:pt x="11768" y="134499"/>
                  </a:lnTo>
                  <a:lnTo>
                    <a:pt x="24488" y="142798"/>
                  </a:lnTo>
                  <a:lnTo>
                    <a:pt x="31831" y="145998"/>
                  </a:lnTo>
                  <a:lnTo>
                    <a:pt x="40254" y="146016"/>
                  </a:lnTo>
                  <a:lnTo>
                    <a:pt x="78267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9" name="SMARTInkShape-2616"/>
            <p:cNvSpPr/>
            <p:nvPr>
              <p:custDataLst>
                <p:tags r:id="rId8"/>
              </p:custDataLst>
            </p:nvPr>
          </p:nvSpPr>
          <p:spPr>
            <a:xfrm>
              <a:off x="11563806" y="5607050"/>
              <a:ext cx="88445" cy="107951"/>
            </a:xfrm>
            <a:custGeom>
              <a:avLst/>
              <a:gdLst/>
              <a:ahLst/>
              <a:cxnLst/>
              <a:rect l="0" t="0" r="0" b="0"/>
              <a:pathLst>
                <a:path w="88445" h="107951">
                  <a:moveTo>
                    <a:pt x="63044" y="0"/>
                  </a:moveTo>
                  <a:lnTo>
                    <a:pt x="63044" y="0"/>
                  </a:lnTo>
                  <a:lnTo>
                    <a:pt x="62339" y="6481"/>
                  </a:lnTo>
                  <a:lnTo>
                    <a:pt x="51507" y="48102"/>
                  </a:lnTo>
                  <a:lnTo>
                    <a:pt x="33006" y="87569"/>
                  </a:lnTo>
                  <a:lnTo>
                    <a:pt x="26645" y="95364"/>
                  </a:lnTo>
                  <a:lnTo>
                    <a:pt x="23961" y="97443"/>
                  </a:lnTo>
                  <a:lnTo>
                    <a:pt x="20761" y="98123"/>
                  </a:lnTo>
                  <a:lnTo>
                    <a:pt x="13443" y="96997"/>
                  </a:lnTo>
                  <a:lnTo>
                    <a:pt x="7367" y="92264"/>
                  </a:lnTo>
                  <a:lnTo>
                    <a:pt x="4760" y="89026"/>
                  </a:lnTo>
                  <a:lnTo>
                    <a:pt x="1860" y="77902"/>
                  </a:lnTo>
                  <a:lnTo>
                    <a:pt x="0" y="54507"/>
                  </a:lnTo>
                  <a:lnTo>
                    <a:pt x="1629" y="47039"/>
                  </a:lnTo>
                  <a:lnTo>
                    <a:pt x="3050" y="44059"/>
                  </a:lnTo>
                  <a:lnTo>
                    <a:pt x="5409" y="43483"/>
                  </a:lnTo>
                  <a:lnTo>
                    <a:pt x="11794" y="46608"/>
                  </a:lnTo>
                  <a:lnTo>
                    <a:pt x="56450" y="83048"/>
                  </a:lnTo>
                  <a:lnTo>
                    <a:pt x="78283" y="102404"/>
                  </a:lnTo>
                  <a:lnTo>
                    <a:pt x="88444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0" name="SMARTInkShape-2617"/>
            <p:cNvSpPr/>
            <p:nvPr>
              <p:custDataLst>
                <p:tags r:id="rId9"/>
              </p:custDataLst>
            </p:nvPr>
          </p:nvSpPr>
          <p:spPr>
            <a:xfrm>
              <a:off x="11677650" y="5581650"/>
              <a:ext cx="56007" cy="228601"/>
            </a:xfrm>
            <a:custGeom>
              <a:avLst/>
              <a:gdLst/>
              <a:ahLst/>
              <a:cxnLst/>
              <a:rect l="0" t="0" r="0" b="0"/>
              <a:pathLst>
                <a:path w="56007" h="228601">
                  <a:moveTo>
                    <a:pt x="44450" y="0"/>
                  </a:moveTo>
                  <a:lnTo>
                    <a:pt x="44450" y="0"/>
                  </a:lnTo>
                  <a:lnTo>
                    <a:pt x="47820" y="6742"/>
                  </a:lnTo>
                  <a:lnTo>
                    <a:pt x="54576" y="54196"/>
                  </a:lnTo>
                  <a:lnTo>
                    <a:pt x="56006" y="92996"/>
                  </a:lnTo>
                  <a:lnTo>
                    <a:pt x="50997" y="132348"/>
                  </a:lnTo>
                  <a:lnTo>
                    <a:pt x="39598" y="16888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3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7" cstate="print"/>
          <a:srcRect l="13333" t="28800" r="11333" b="53333"/>
          <a:stretch>
            <a:fillRect/>
          </a:stretch>
        </p:blipFill>
        <p:spPr bwMode="auto">
          <a:xfrm>
            <a:off x="691333" y="33453"/>
            <a:ext cx="10332678" cy="153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4" name="SMARTInkShape-Group85"/>
          <p:cNvGrpSpPr/>
          <p:nvPr/>
        </p:nvGrpSpPr>
        <p:grpSpPr>
          <a:xfrm>
            <a:off x="10140950" y="5270500"/>
            <a:ext cx="1806170" cy="742951"/>
            <a:chOff x="10140950" y="5270500"/>
            <a:chExt cx="1806170" cy="742951"/>
          </a:xfrm>
        </p:grpSpPr>
        <p:sp>
          <p:nvSpPr>
            <p:cNvPr id="1117" name="SMARTInkShape-368"/>
            <p:cNvSpPr/>
            <p:nvPr>
              <p:custDataLst>
                <p:tags r:id="rId129"/>
              </p:custDataLst>
            </p:nvPr>
          </p:nvSpPr>
          <p:spPr>
            <a:xfrm>
              <a:off x="10966605" y="5799344"/>
              <a:ext cx="368146" cy="201407"/>
            </a:xfrm>
            <a:custGeom>
              <a:avLst/>
              <a:gdLst/>
              <a:ahLst/>
              <a:cxnLst/>
              <a:rect l="0" t="0" r="0" b="0"/>
              <a:pathLst>
                <a:path w="368146" h="201407">
                  <a:moveTo>
                    <a:pt x="12545" y="61706"/>
                  </a:moveTo>
                  <a:lnTo>
                    <a:pt x="12545" y="61706"/>
                  </a:lnTo>
                  <a:lnTo>
                    <a:pt x="3817" y="52272"/>
                  </a:lnTo>
                  <a:lnTo>
                    <a:pt x="367" y="44062"/>
                  </a:lnTo>
                  <a:lnTo>
                    <a:pt x="0" y="36329"/>
                  </a:lnTo>
                  <a:lnTo>
                    <a:pt x="1795" y="30907"/>
                  </a:lnTo>
                  <a:lnTo>
                    <a:pt x="12068" y="14935"/>
                  </a:lnTo>
                  <a:lnTo>
                    <a:pt x="21506" y="7286"/>
                  </a:lnTo>
                  <a:lnTo>
                    <a:pt x="26985" y="4260"/>
                  </a:lnTo>
                  <a:lnTo>
                    <a:pt x="58295" y="0"/>
                  </a:lnTo>
                  <a:lnTo>
                    <a:pt x="92109" y="5478"/>
                  </a:lnTo>
                  <a:lnTo>
                    <a:pt x="109996" y="16020"/>
                  </a:lnTo>
                  <a:lnTo>
                    <a:pt x="131965" y="39702"/>
                  </a:lnTo>
                  <a:lnTo>
                    <a:pt x="143232" y="59688"/>
                  </a:lnTo>
                  <a:lnTo>
                    <a:pt x="148237" y="82681"/>
                  </a:lnTo>
                  <a:lnTo>
                    <a:pt x="144819" y="107013"/>
                  </a:lnTo>
                  <a:lnTo>
                    <a:pt x="134834" y="131231"/>
                  </a:lnTo>
                  <a:lnTo>
                    <a:pt x="105323" y="167998"/>
                  </a:lnTo>
                  <a:lnTo>
                    <a:pt x="89033" y="182106"/>
                  </a:lnTo>
                  <a:lnTo>
                    <a:pt x="95572" y="185653"/>
                  </a:lnTo>
                  <a:lnTo>
                    <a:pt x="139299" y="191762"/>
                  </a:lnTo>
                  <a:lnTo>
                    <a:pt x="179652" y="190535"/>
                  </a:lnTo>
                  <a:lnTo>
                    <a:pt x="202972" y="190630"/>
                  </a:lnTo>
                  <a:lnTo>
                    <a:pt x="227691" y="191400"/>
                  </a:lnTo>
                  <a:lnTo>
                    <a:pt x="253340" y="192618"/>
                  </a:lnTo>
                  <a:lnTo>
                    <a:pt x="300658" y="195854"/>
                  </a:lnTo>
                  <a:lnTo>
                    <a:pt x="368145" y="20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SMARTInkShape-369"/>
            <p:cNvSpPr/>
            <p:nvPr>
              <p:custDataLst>
                <p:tags r:id="rId130"/>
              </p:custDataLst>
            </p:nvPr>
          </p:nvSpPr>
          <p:spPr>
            <a:xfrm>
              <a:off x="10781434" y="5775129"/>
              <a:ext cx="34428" cy="238322"/>
            </a:xfrm>
            <a:custGeom>
              <a:avLst/>
              <a:gdLst/>
              <a:ahLst/>
              <a:cxnLst/>
              <a:rect l="0" t="0" r="0" b="0"/>
              <a:pathLst>
                <a:path w="34428" h="238322">
                  <a:moveTo>
                    <a:pt x="866" y="3371"/>
                  </a:moveTo>
                  <a:lnTo>
                    <a:pt x="866" y="3371"/>
                  </a:lnTo>
                  <a:lnTo>
                    <a:pt x="7609" y="0"/>
                  </a:lnTo>
                  <a:lnTo>
                    <a:pt x="11005" y="418"/>
                  </a:lnTo>
                  <a:lnTo>
                    <a:pt x="18542" y="4645"/>
                  </a:lnTo>
                  <a:lnTo>
                    <a:pt x="24716" y="14990"/>
                  </a:lnTo>
                  <a:lnTo>
                    <a:pt x="34427" y="47999"/>
                  </a:lnTo>
                  <a:lnTo>
                    <a:pt x="28636" y="94972"/>
                  </a:lnTo>
                  <a:lnTo>
                    <a:pt x="21402" y="140187"/>
                  </a:lnTo>
                  <a:lnTo>
                    <a:pt x="10635" y="183765"/>
                  </a:lnTo>
                  <a:lnTo>
                    <a:pt x="0" y="223285"/>
                  </a:lnTo>
                  <a:lnTo>
                    <a:pt x="866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SMARTInkShape-370"/>
            <p:cNvSpPr/>
            <p:nvPr>
              <p:custDataLst>
                <p:tags r:id="rId131"/>
              </p:custDataLst>
            </p:nvPr>
          </p:nvSpPr>
          <p:spPr>
            <a:xfrm>
              <a:off x="10140950" y="5619750"/>
              <a:ext cx="1651001" cy="86543"/>
            </a:xfrm>
            <a:custGeom>
              <a:avLst/>
              <a:gdLst/>
              <a:ahLst/>
              <a:cxnLst/>
              <a:rect l="0" t="0" r="0" b="0"/>
              <a:pathLst>
                <a:path w="1651001" h="86543">
                  <a:moveTo>
                    <a:pt x="0" y="0"/>
                  </a:moveTo>
                  <a:lnTo>
                    <a:pt x="0" y="0"/>
                  </a:lnTo>
                  <a:lnTo>
                    <a:pt x="40753" y="1881"/>
                  </a:lnTo>
                  <a:lnTo>
                    <a:pt x="85975" y="8838"/>
                  </a:lnTo>
                  <a:lnTo>
                    <a:pt x="124289" y="14748"/>
                  </a:lnTo>
                  <a:lnTo>
                    <a:pt x="146359" y="18298"/>
                  </a:lnTo>
                  <a:lnTo>
                    <a:pt x="174478" y="22076"/>
                  </a:lnTo>
                  <a:lnTo>
                    <a:pt x="206630" y="26006"/>
                  </a:lnTo>
                  <a:lnTo>
                    <a:pt x="241470" y="30038"/>
                  </a:lnTo>
                  <a:lnTo>
                    <a:pt x="283747" y="33431"/>
                  </a:lnTo>
                  <a:lnTo>
                    <a:pt x="330981" y="36398"/>
                  </a:lnTo>
                  <a:lnTo>
                    <a:pt x="381519" y="39082"/>
                  </a:lnTo>
                  <a:lnTo>
                    <a:pt x="436380" y="41577"/>
                  </a:lnTo>
                  <a:lnTo>
                    <a:pt x="494119" y="43945"/>
                  </a:lnTo>
                  <a:lnTo>
                    <a:pt x="553781" y="46231"/>
                  </a:lnTo>
                  <a:lnTo>
                    <a:pt x="618248" y="49164"/>
                  </a:lnTo>
                  <a:lnTo>
                    <a:pt x="685920" y="52532"/>
                  </a:lnTo>
                  <a:lnTo>
                    <a:pt x="755730" y="56188"/>
                  </a:lnTo>
                  <a:lnTo>
                    <a:pt x="826965" y="60035"/>
                  </a:lnTo>
                  <a:lnTo>
                    <a:pt x="899148" y="64013"/>
                  </a:lnTo>
                  <a:lnTo>
                    <a:pt x="971965" y="68075"/>
                  </a:lnTo>
                  <a:lnTo>
                    <a:pt x="1043794" y="72194"/>
                  </a:lnTo>
                  <a:lnTo>
                    <a:pt x="1114962" y="76352"/>
                  </a:lnTo>
                  <a:lnTo>
                    <a:pt x="1185691" y="80535"/>
                  </a:lnTo>
                  <a:lnTo>
                    <a:pt x="1251188" y="83323"/>
                  </a:lnTo>
                  <a:lnTo>
                    <a:pt x="1313199" y="85182"/>
                  </a:lnTo>
                  <a:lnTo>
                    <a:pt x="1372881" y="86421"/>
                  </a:lnTo>
                  <a:lnTo>
                    <a:pt x="1425371" y="86542"/>
                  </a:lnTo>
                  <a:lnTo>
                    <a:pt x="1473062" y="85916"/>
                  </a:lnTo>
                  <a:lnTo>
                    <a:pt x="1517559" y="84795"/>
                  </a:lnTo>
                  <a:lnTo>
                    <a:pt x="1552162" y="83341"/>
                  </a:lnTo>
                  <a:lnTo>
                    <a:pt x="1580169" y="81666"/>
                  </a:lnTo>
                  <a:lnTo>
                    <a:pt x="1619520" y="78629"/>
                  </a:lnTo>
                  <a:lnTo>
                    <a:pt x="16510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SMARTInkShape-371"/>
            <p:cNvSpPr/>
            <p:nvPr>
              <p:custDataLst>
                <p:tags r:id="rId132"/>
              </p:custDataLst>
            </p:nvPr>
          </p:nvSpPr>
          <p:spPr>
            <a:xfrm>
              <a:off x="11868150" y="5270500"/>
              <a:ext cx="78970" cy="188969"/>
            </a:xfrm>
            <a:custGeom>
              <a:avLst/>
              <a:gdLst/>
              <a:ahLst/>
              <a:cxnLst/>
              <a:rect l="0" t="0" r="0" b="0"/>
              <a:pathLst>
                <a:path w="78970" h="188969">
                  <a:moveTo>
                    <a:pt x="0" y="0"/>
                  </a:moveTo>
                  <a:lnTo>
                    <a:pt x="0" y="0"/>
                  </a:lnTo>
                  <a:lnTo>
                    <a:pt x="4363" y="16620"/>
                  </a:lnTo>
                  <a:lnTo>
                    <a:pt x="5957" y="54292"/>
                  </a:lnTo>
                  <a:lnTo>
                    <a:pt x="6233" y="91816"/>
                  </a:lnTo>
                  <a:lnTo>
                    <a:pt x="6328" y="138630"/>
                  </a:lnTo>
                  <a:lnTo>
                    <a:pt x="3203" y="173060"/>
                  </a:lnTo>
                  <a:lnTo>
                    <a:pt x="6166" y="188968"/>
                  </a:lnTo>
                  <a:lnTo>
                    <a:pt x="6226" y="188773"/>
                  </a:lnTo>
                  <a:lnTo>
                    <a:pt x="7017" y="183716"/>
                  </a:lnTo>
                  <a:lnTo>
                    <a:pt x="22247" y="147440"/>
                  </a:lnTo>
                  <a:lnTo>
                    <a:pt x="39106" y="121225"/>
                  </a:lnTo>
                  <a:lnTo>
                    <a:pt x="41592" y="119622"/>
                  </a:lnTo>
                  <a:lnTo>
                    <a:pt x="43955" y="119259"/>
                  </a:lnTo>
                  <a:lnTo>
                    <a:pt x="46233" y="119723"/>
                  </a:lnTo>
                  <a:lnTo>
                    <a:pt x="56191" y="127117"/>
                  </a:lnTo>
                  <a:lnTo>
                    <a:pt x="78237" y="169130"/>
                  </a:lnTo>
                  <a:lnTo>
                    <a:pt x="78969" y="172726"/>
                  </a:lnTo>
                  <a:lnTo>
                    <a:pt x="78752" y="175828"/>
                  </a:lnTo>
                  <a:lnTo>
                    <a:pt x="77901" y="178602"/>
                  </a:lnTo>
                  <a:lnTo>
                    <a:pt x="71310" y="183565"/>
                  </a:lnTo>
                  <a:lnTo>
                    <a:pt x="61326" y="187418"/>
                  </a:lnTo>
                  <a:lnTo>
                    <a:pt x="43808" y="188881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SMARTInkShape-372"/>
            <p:cNvSpPr/>
            <p:nvPr>
              <p:custDataLst>
                <p:tags r:id="rId133"/>
              </p:custDataLst>
            </p:nvPr>
          </p:nvSpPr>
          <p:spPr>
            <a:xfrm>
              <a:off x="11666559" y="5408068"/>
              <a:ext cx="87292" cy="78333"/>
            </a:xfrm>
            <a:custGeom>
              <a:avLst/>
              <a:gdLst/>
              <a:ahLst/>
              <a:cxnLst/>
              <a:rect l="0" t="0" r="0" b="0"/>
              <a:pathLst>
                <a:path w="87292" h="78333">
                  <a:moveTo>
                    <a:pt x="55541" y="27532"/>
                  </a:moveTo>
                  <a:lnTo>
                    <a:pt x="55541" y="27532"/>
                  </a:lnTo>
                  <a:lnTo>
                    <a:pt x="44556" y="3683"/>
                  </a:lnTo>
                  <a:lnTo>
                    <a:pt x="43985" y="1050"/>
                  </a:lnTo>
                  <a:lnTo>
                    <a:pt x="42192" y="0"/>
                  </a:lnTo>
                  <a:lnTo>
                    <a:pt x="36438" y="713"/>
                  </a:lnTo>
                  <a:lnTo>
                    <a:pt x="25265" y="5083"/>
                  </a:lnTo>
                  <a:lnTo>
                    <a:pt x="13017" y="17587"/>
                  </a:lnTo>
                  <a:lnTo>
                    <a:pt x="3820" y="34699"/>
                  </a:lnTo>
                  <a:lnTo>
                    <a:pt x="0" y="49803"/>
                  </a:lnTo>
                  <a:lnTo>
                    <a:pt x="987" y="58832"/>
                  </a:lnTo>
                  <a:lnTo>
                    <a:pt x="2239" y="63215"/>
                  </a:lnTo>
                  <a:lnTo>
                    <a:pt x="7392" y="69967"/>
                  </a:lnTo>
                  <a:lnTo>
                    <a:pt x="10741" y="72756"/>
                  </a:lnTo>
                  <a:lnTo>
                    <a:pt x="13680" y="73202"/>
                  </a:lnTo>
                  <a:lnTo>
                    <a:pt x="16344" y="72091"/>
                  </a:lnTo>
                  <a:lnTo>
                    <a:pt x="36608" y="55637"/>
                  </a:lnTo>
                  <a:lnTo>
                    <a:pt x="45148" y="40563"/>
                  </a:lnTo>
                  <a:lnTo>
                    <a:pt x="47394" y="33794"/>
                  </a:lnTo>
                  <a:lnTo>
                    <a:pt x="48698" y="32412"/>
                  </a:lnTo>
                  <a:lnTo>
                    <a:pt x="50274" y="32196"/>
                  </a:lnTo>
                  <a:lnTo>
                    <a:pt x="52028" y="32758"/>
                  </a:lnTo>
                  <a:lnTo>
                    <a:pt x="55860" y="39027"/>
                  </a:lnTo>
                  <a:lnTo>
                    <a:pt x="70377" y="69795"/>
                  </a:lnTo>
                  <a:lnTo>
                    <a:pt x="73193" y="72640"/>
                  </a:lnTo>
                  <a:lnTo>
                    <a:pt x="87291" y="78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SMARTInkShape-373"/>
            <p:cNvSpPr/>
            <p:nvPr>
              <p:custDataLst>
                <p:tags r:id="rId134"/>
              </p:custDataLst>
            </p:nvPr>
          </p:nvSpPr>
          <p:spPr>
            <a:xfrm>
              <a:off x="11379198" y="5298218"/>
              <a:ext cx="196853" cy="200693"/>
            </a:xfrm>
            <a:custGeom>
              <a:avLst/>
              <a:gdLst/>
              <a:ahLst/>
              <a:cxnLst/>
              <a:rect l="0" t="0" r="0" b="0"/>
              <a:pathLst>
                <a:path w="196853" h="200693">
                  <a:moveTo>
                    <a:pt x="2" y="48482"/>
                  </a:moveTo>
                  <a:lnTo>
                    <a:pt x="2" y="48482"/>
                  </a:lnTo>
                  <a:lnTo>
                    <a:pt x="0" y="36273"/>
                  </a:lnTo>
                  <a:lnTo>
                    <a:pt x="1883" y="30590"/>
                  </a:lnTo>
                  <a:lnTo>
                    <a:pt x="12211" y="17823"/>
                  </a:lnTo>
                  <a:lnTo>
                    <a:pt x="27138" y="5845"/>
                  </a:lnTo>
                  <a:lnTo>
                    <a:pt x="40755" y="1310"/>
                  </a:lnTo>
                  <a:lnTo>
                    <a:pt x="56213" y="0"/>
                  </a:lnTo>
                  <a:lnTo>
                    <a:pt x="72491" y="1769"/>
                  </a:lnTo>
                  <a:lnTo>
                    <a:pt x="85371" y="6790"/>
                  </a:lnTo>
                  <a:lnTo>
                    <a:pt x="90782" y="10104"/>
                  </a:lnTo>
                  <a:lnTo>
                    <a:pt x="105139" y="28252"/>
                  </a:lnTo>
                  <a:lnTo>
                    <a:pt x="111587" y="54874"/>
                  </a:lnTo>
                  <a:lnTo>
                    <a:pt x="103627" y="100545"/>
                  </a:lnTo>
                  <a:lnTo>
                    <a:pt x="88466" y="146568"/>
                  </a:lnTo>
                  <a:lnTo>
                    <a:pt x="71453" y="193562"/>
                  </a:lnTo>
                  <a:lnTo>
                    <a:pt x="70326" y="198713"/>
                  </a:lnTo>
                  <a:lnTo>
                    <a:pt x="70873" y="199436"/>
                  </a:lnTo>
                  <a:lnTo>
                    <a:pt x="73363" y="200239"/>
                  </a:lnTo>
                  <a:lnTo>
                    <a:pt x="82102" y="200692"/>
                  </a:lnTo>
                  <a:lnTo>
                    <a:pt x="121561" y="192028"/>
                  </a:lnTo>
                  <a:lnTo>
                    <a:pt x="166824" y="181780"/>
                  </a:lnTo>
                  <a:lnTo>
                    <a:pt x="196852" y="175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SMARTInkShape-374"/>
            <p:cNvSpPr/>
            <p:nvPr>
              <p:custDataLst>
                <p:tags r:id="rId135"/>
              </p:custDataLst>
            </p:nvPr>
          </p:nvSpPr>
          <p:spPr>
            <a:xfrm>
              <a:off x="11144250" y="5435678"/>
              <a:ext cx="127001" cy="12623"/>
            </a:xfrm>
            <a:custGeom>
              <a:avLst/>
              <a:gdLst/>
              <a:ahLst/>
              <a:cxnLst/>
              <a:rect l="0" t="0" r="0" b="0"/>
              <a:pathLst>
                <a:path w="127001" h="1262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42096" y="8767"/>
                  </a:lnTo>
                  <a:lnTo>
                    <a:pt x="84619" y="11860"/>
                  </a:lnTo>
                  <a:lnTo>
                    <a:pt x="127000" y="12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1" name="SMARTInkShape-Group86"/>
          <p:cNvGrpSpPr/>
          <p:nvPr/>
        </p:nvGrpSpPr>
        <p:grpSpPr>
          <a:xfrm>
            <a:off x="10270455" y="5143962"/>
            <a:ext cx="810296" cy="374926"/>
            <a:chOff x="10270455" y="5143962"/>
            <a:chExt cx="810296" cy="374926"/>
          </a:xfrm>
        </p:grpSpPr>
        <p:sp>
          <p:nvSpPr>
            <p:cNvPr id="1125" name="SMARTInkShape-375"/>
            <p:cNvSpPr/>
            <p:nvPr>
              <p:custDataLst>
                <p:tags r:id="rId123"/>
              </p:custDataLst>
            </p:nvPr>
          </p:nvSpPr>
          <p:spPr>
            <a:xfrm>
              <a:off x="10896600" y="5143962"/>
              <a:ext cx="184151" cy="107489"/>
            </a:xfrm>
            <a:custGeom>
              <a:avLst/>
              <a:gdLst/>
              <a:ahLst/>
              <a:cxnLst/>
              <a:rect l="0" t="0" r="0" b="0"/>
              <a:pathLst>
                <a:path w="184151" h="107489">
                  <a:moveTo>
                    <a:pt x="0" y="31288"/>
                  </a:moveTo>
                  <a:lnTo>
                    <a:pt x="0" y="31288"/>
                  </a:lnTo>
                  <a:lnTo>
                    <a:pt x="705" y="21149"/>
                  </a:lnTo>
                  <a:lnTo>
                    <a:pt x="5069" y="10332"/>
                  </a:lnTo>
                  <a:lnTo>
                    <a:pt x="8837" y="4806"/>
                  </a:lnTo>
                  <a:lnTo>
                    <a:pt x="16628" y="1879"/>
                  </a:lnTo>
                  <a:lnTo>
                    <a:pt x="35505" y="0"/>
                  </a:lnTo>
                  <a:lnTo>
                    <a:pt x="44237" y="3508"/>
                  </a:lnTo>
                  <a:lnTo>
                    <a:pt x="52823" y="10474"/>
                  </a:lnTo>
                  <a:lnTo>
                    <a:pt x="61340" y="20626"/>
                  </a:lnTo>
                  <a:lnTo>
                    <a:pt x="66067" y="32195"/>
                  </a:lnTo>
                  <a:lnTo>
                    <a:pt x="67463" y="44390"/>
                  </a:lnTo>
                  <a:lnTo>
                    <a:pt x="64284" y="61746"/>
                  </a:lnTo>
                  <a:lnTo>
                    <a:pt x="57470" y="80618"/>
                  </a:lnTo>
                  <a:lnTo>
                    <a:pt x="57178" y="90797"/>
                  </a:lnTo>
                  <a:lnTo>
                    <a:pt x="59286" y="92833"/>
                  </a:lnTo>
                  <a:lnTo>
                    <a:pt x="73775" y="99069"/>
                  </a:lnTo>
                  <a:lnTo>
                    <a:pt x="111444" y="105616"/>
                  </a:lnTo>
                  <a:lnTo>
                    <a:pt x="147083" y="106933"/>
                  </a:lnTo>
                  <a:lnTo>
                    <a:pt x="184150" y="107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SMARTInkShape-376"/>
            <p:cNvSpPr/>
            <p:nvPr>
              <p:custDataLst>
                <p:tags r:id="rId124"/>
              </p:custDataLst>
            </p:nvPr>
          </p:nvSpPr>
          <p:spPr>
            <a:xfrm>
              <a:off x="10823379" y="5232400"/>
              <a:ext cx="85520" cy="203134"/>
            </a:xfrm>
            <a:custGeom>
              <a:avLst/>
              <a:gdLst/>
              <a:ahLst/>
              <a:cxnLst/>
              <a:rect l="0" t="0" r="0" b="0"/>
              <a:pathLst>
                <a:path w="85520" h="203134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322" y="48334"/>
                  </a:lnTo>
                  <a:lnTo>
                    <a:pt x="8653" y="92646"/>
                  </a:lnTo>
                  <a:lnTo>
                    <a:pt x="12776" y="134851"/>
                  </a:lnTo>
                  <a:lnTo>
                    <a:pt x="15878" y="168385"/>
                  </a:lnTo>
                  <a:lnTo>
                    <a:pt x="16720" y="164976"/>
                  </a:lnTo>
                  <a:lnTo>
                    <a:pt x="33075" y="121008"/>
                  </a:lnTo>
                  <a:lnTo>
                    <a:pt x="37270" y="117282"/>
                  </a:lnTo>
                  <a:lnTo>
                    <a:pt x="41486" y="115625"/>
                  </a:lnTo>
                  <a:lnTo>
                    <a:pt x="43597" y="115183"/>
                  </a:lnTo>
                  <a:lnTo>
                    <a:pt x="49708" y="118456"/>
                  </a:lnTo>
                  <a:lnTo>
                    <a:pt x="71506" y="135039"/>
                  </a:lnTo>
                  <a:lnTo>
                    <a:pt x="81348" y="150617"/>
                  </a:lnTo>
                  <a:lnTo>
                    <a:pt x="85018" y="171647"/>
                  </a:lnTo>
                  <a:lnTo>
                    <a:pt x="85519" y="181180"/>
                  </a:lnTo>
                  <a:lnTo>
                    <a:pt x="81979" y="190121"/>
                  </a:lnTo>
                  <a:lnTo>
                    <a:pt x="79060" y="194480"/>
                  </a:lnTo>
                  <a:lnTo>
                    <a:pt x="74997" y="197388"/>
                  </a:lnTo>
                  <a:lnTo>
                    <a:pt x="64839" y="200616"/>
                  </a:lnTo>
                  <a:lnTo>
                    <a:pt x="27342" y="203133"/>
                  </a:lnTo>
                  <a:lnTo>
                    <a:pt x="25704" y="202450"/>
                  </a:lnTo>
                  <a:lnTo>
                    <a:pt x="24608" y="201288"/>
                  </a:lnTo>
                  <a:lnTo>
                    <a:pt x="2242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SMARTInkShape-377"/>
            <p:cNvSpPr/>
            <p:nvPr>
              <p:custDataLst>
                <p:tags r:id="rId125"/>
              </p:custDataLst>
            </p:nvPr>
          </p:nvSpPr>
          <p:spPr>
            <a:xfrm>
              <a:off x="10598150" y="534670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7007" y="57441"/>
                  </a:lnTo>
                  <a:lnTo>
                    <a:pt x="23533" y="82607"/>
                  </a:lnTo>
                  <a:lnTo>
                    <a:pt x="25860" y="104168"/>
                  </a:lnTo>
                  <a:lnTo>
                    <a:pt x="317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SMARTInkShape-378"/>
            <p:cNvSpPr/>
            <p:nvPr>
              <p:custDataLst>
                <p:tags r:id="rId126"/>
              </p:custDataLst>
            </p:nvPr>
          </p:nvSpPr>
          <p:spPr>
            <a:xfrm>
              <a:off x="10547350" y="5422900"/>
              <a:ext cx="95251" cy="12623"/>
            </a:xfrm>
            <a:custGeom>
              <a:avLst/>
              <a:gdLst/>
              <a:ahLst/>
              <a:cxnLst/>
              <a:rect l="0" t="0" r="0" b="0"/>
              <a:pathLst>
                <a:path w="95251" h="12623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5580" y="11817"/>
                  </a:lnTo>
                  <a:lnTo>
                    <a:pt x="59892" y="12622"/>
                  </a:lnTo>
                  <a:lnTo>
                    <a:pt x="78108" y="9306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SMARTInkShape-379"/>
            <p:cNvSpPr/>
            <p:nvPr>
              <p:custDataLst>
                <p:tags r:id="rId127"/>
              </p:custDataLst>
            </p:nvPr>
          </p:nvSpPr>
          <p:spPr>
            <a:xfrm>
              <a:off x="10401300" y="5144383"/>
              <a:ext cx="139701" cy="81668"/>
            </a:xfrm>
            <a:custGeom>
              <a:avLst/>
              <a:gdLst/>
              <a:ahLst/>
              <a:cxnLst/>
              <a:rect l="0" t="0" r="0" b="0"/>
              <a:pathLst>
                <a:path w="139701" h="81668">
                  <a:moveTo>
                    <a:pt x="0" y="5467"/>
                  </a:moveTo>
                  <a:lnTo>
                    <a:pt x="0" y="5467"/>
                  </a:lnTo>
                  <a:lnTo>
                    <a:pt x="6743" y="2096"/>
                  </a:lnTo>
                  <a:lnTo>
                    <a:pt x="21049" y="0"/>
                  </a:lnTo>
                  <a:lnTo>
                    <a:pt x="38691" y="2749"/>
                  </a:lnTo>
                  <a:lnTo>
                    <a:pt x="53954" y="11403"/>
                  </a:lnTo>
                  <a:lnTo>
                    <a:pt x="64043" y="22905"/>
                  </a:lnTo>
                  <a:lnTo>
                    <a:pt x="65272" y="27676"/>
                  </a:lnTo>
                  <a:lnTo>
                    <a:pt x="64757" y="38621"/>
                  </a:lnTo>
                  <a:lnTo>
                    <a:pt x="57129" y="56683"/>
                  </a:lnTo>
                  <a:lnTo>
                    <a:pt x="39409" y="80203"/>
                  </a:lnTo>
                  <a:lnTo>
                    <a:pt x="39677" y="80691"/>
                  </a:lnTo>
                  <a:lnTo>
                    <a:pt x="41859" y="81233"/>
                  </a:lnTo>
                  <a:lnTo>
                    <a:pt x="80749" y="79768"/>
                  </a:lnTo>
                  <a:lnTo>
                    <a:pt x="109298" y="78518"/>
                  </a:lnTo>
                  <a:lnTo>
                    <a:pt x="13970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SMARTInkShape-380"/>
            <p:cNvSpPr/>
            <p:nvPr>
              <p:custDataLst>
                <p:tags r:id="rId128"/>
              </p:custDataLst>
            </p:nvPr>
          </p:nvSpPr>
          <p:spPr>
            <a:xfrm>
              <a:off x="10270455" y="5363203"/>
              <a:ext cx="149896" cy="155685"/>
            </a:xfrm>
            <a:custGeom>
              <a:avLst/>
              <a:gdLst/>
              <a:ahLst/>
              <a:cxnLst/>
              <a:rect l="0" t="0" r="0" b="0"/>
              <a:pathLst>
                <a:path w="149896" h="155685">
                  <a:moveTo>
                    <a:pt x="99095" y="53347"/>
                  </a:moveTo>
                  <a:lnTo>
                    <a:pt x="99095" y="53347"/>
                  </a:lnTo>
                  <a:lnTo>
                    <a:pt x="95724" y="53347"/>
                  </a:lnTo>
                  <a:lnTo>
                    <a:pt x="94732" y="52641"/>
                  </a:lnTo>
                  <a:lnTo>
                    <a:pt x="93628" y="49976"/>
                  </a:lnTo>
                  <a:lnTo>
                    <a:pt x="89374" y="46439"/>
                  </a:lnTo>
                  <a:lnTo>
                    <a:pt x="82780" y="41104"/>
                  </a:lnTo>
                  <a:lnTo>
                    <a:pt x="55821" y="8176"/>
                  </a:lnTo>
                  <a:lnTo>
                    <a:pt x="43783" y="844"/>
                  </a:lnTo>
                  <a:lnTo>
                    <a:pt x="39642" y="0"/>
                  </a:lnTo>
                  <a:lnTo>
                    <a:pt x="31279" y="944"/>
                  </a:lnTo>
                  <a:lnTo>
                    <a:pt x="22856" y="9360"/>
                  </a:lnTo>
                  <a:lnTo>
                    <a:pt x="5952" y="44501"/>
                  </a:lnTo>
                  <a:lnTo>
                    <a:pt x="0" y="79889"/>
                  </a:lnTo>
                  <a:lnTo>
                    <a:pt x="1609" y="113813"/>
                  </a:lnTo>
                  <a:lnTo>
                    <a:pt x="9924" y="139467"/>
                  </a:lnTo>
                  <a:lnTo>
                    <a:pt x="17955" y="153732"/>
                  </a:lnTo>
                  <a:lnTo>
                    <a:pt x="21719" y="155548"/>
                  </a:lnTo>
                  <a:lnTo>
                    <a:pt x="31543" y="155684"/>
                  </a:lnTo>
                  <a:lnTo>
                    <a:pt x="41085" y="149630"/>
                  </a:lnTo>
                  <a:lnTo>
                    <a:pt x="45604" y="145052"/>
                  </a:lnTo>
                  <a:lnTo>
                    <a:pt x="58709" y="118384"/>
                  </a:lnTo>
                  <a:lnTo>
                    <a:pt x="70708" y="72857"/>
                  </a:lnTo>
                  <a:lnTo>
                    <a:pt x="79133" y="28620"/>
                  </a:lnTo>
                  <a:lnTo>
                    <a:pt x="79774" y="20228"/>
                  </a:lnTo>
                  <a:lnTo>
                    <a:pt x="79865" y="19979"/>
                  </a:lnTo>
                  <a:lnTo>
                    <a:pt x="79925" y="20518"/>
                  </a:lnTo>
                  <a:lnTo>
                    <a:pt x="101701" y="64166"/>
                  </a:lnTo>
                  <a:lnTo>
                    <a:pt x="120123" y="100849"/>
                  </a:lnTo>
                  <a:lnTo>
                    <a:pt x="135899" y="118457"/>
                  </a:lnTo>
                  <a:lnTo>
                    <a:pt x="149895" y="12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SMARTInkShape-Group87"/>
          <p:cNvGrpSpPr/>
          <p:nvPr/>
        </p:nvGrpSpPr>
        <p:grpSpPr>
          <a:xfrm>
            <a:off x="9639300" y="5721350"/>
            <a:ext cx="279401" cy="133351"/>
            <a:chOff x="9639300" y="5721350"/>
            <a:chExt cx="279401" cy="133351"/>
          </a:xfrm>
        </p:grpSpPr>
        <p:sp>
          <p:nvSpPr>
            <p:cNvPr id="1132" name="SMARTInkShape-381"/>
            <p:cNvSpPr/>
            <p:nvPr>
              <p:custDataLst>
                <p:tags r:id="rId121"/>
              </p:custDataLst>
            </p:nvPr>
          </p:nvSpPr>
          <p:spPr>
            <a:xfrm>
              <a:off x="9645152" y="5829300"/>
              <a:ext cx="273549" cy="25401"/>
            </a:xfrm>
            <a:custGeom>
              <a:avLst/>
              <a:gdLst/>
              <a:ahLst/>
              <a:cxnLst/>
              <a:rect l="0" t="0" r="0" b="0"/>
              <a:pathLst>
                <a:path w="273549" h="25401">
                  <a:moveTo>
                    <a:pt x="13198" y="0"/>
                  </a:moveTo>
                  <a:lnTo>
                    <a:pt x="13198" y="0"/>
                  </a:lnTo>
                  <a:lnTo>
                    <a:pt x="0" y="0"/>
                  </a:lnTo>
                  <a:lnTo>
                    <a:pt x="42974" y="5070"/>
                  </a:lnTo>
                  <a:lnTo>
                    <a:pt x="67622" y="6907"/>
                  </a:lnTo>
                  <a:lnTo>
                    <a:pt x="96046" y="8839"/>
                  </a:lnTo>
                  <a:lnTo>
                    <a:pt x="128403" y="11537"/>
                  </a:lnTo>
                  <a:lnTo>
                    <a:pt x="163380" y="14748"/>
                  </a:lnTo>
                  <a:lnTo>
                    <a:pt x="200101" y="18298"/>
                  </a:lnTo>
                  <a:lnTo>
                    <a:pt x="27354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SMARTInkShape-382"/>
            <p:cNvSpPr/>
            <p:nvPr>
              <p:custDataLst>
                <p:tags r:id="rId122"/>
              </p:custDataLst>
            </p:nvPr>
          </p:nvSpPr>
          <p:spPr>
            <a:xfrm>
              <a:off x="9639300" y="572135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953" y="5467"/>
                  </a:lnTo>
                  <a:lnTo>
                    <a:pt x="58295" y="2718"/>
                  </a:lnTo>
                  <a:lnTo>
                    <a:pt x="94113" y="1208"/>
                  </a:lnTo>
                  <a:lnTo>
                    <a:pt x="132138" y="1242"/>
                  </a:lnTo>
                  <a:lnTo>
                    <a:pt x="179637" y="4523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SMARTInkShape-Group88"/>
          <p:cNvGrpSpPr/>
          <p:nvPr/>
        </p:nvGrpSpPr>
        <p:grpSpPr>
          <a:xfrm>
            <a:off x="7383566" y="5124866"/>
            <a:ext cx="1957285" cy="977485"/>
            <a:chOff x="7383566" y="5124866"/>
            <a:chExt cx="1957285" cy="977485"/>
          </a:xfrm>
        </p:grpSpPr>
        <p:sp>
          <p:nvSpPr>
            <p:cNvPr id="1135" name="SMARTInkShape-383"/>
            <p:cNvSpPr/>
            <p:nvPr>
              <p:custDataLst>
                <p:tags r:id="rId108"/>
              </p:custDataLst>
            </p:nvPr>
          </p:nvSpPr>
          <p:spPr>
            <a:xfrm>
              <a:off x="8235950" y="5895493"/>
              <a:ext cx="23160" cy="206858"/>
            </a:xfrm>
            <a:custGeom>
              <a:avLst/>
              <a:gdLst/>
              <a:ahLst/>
              <a:cxnLst/>
              <a:rect l="0" t="0" r="0" b="0"/>
              <a:pathLst>
                <a:path w="23160" h="206858">
                  <a:moveTo>
                    <a:pt x="0" y="3657"/>
                  </a:moveTo>
                  <a:lnTo>
                    <a:pt x="0" y="3657"/>
                  </a:lnTo>
                  <a:lnTo>
                    <a:pt x="0" y="286"/>
                  </a:lnTo>
                  <a:lnTo>
                    <a:pt x="705" y="0"/>
                  </a:lnTo>
                  <a:lnTo>
                    <a:pt x="3370" y="1561"/>
                  </a:lnTo>
                  <a:lnTo>
                    <a:pt x="10831" y="24932"/>
                  </a:lnTo>
                  <a:lnTo>
                    <a:pt x="17007" y="58409"/>
                  </a:lnTo>
                  <a:lnTo>
                    <a:pt x="22599" y="102744"/>
                  </a:lnTo>
                  <a:lnTo>
                    <a:pt x="23159" y="147473"/>
                  </a:lnTo>
                  <a:lnTo>
                    <a:pt x="12700" y="206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SMARTInkShape-384"/>
            <p:cNvSpPr/>
            <p:nvPr>
              <p:custDataLst>
                <p:tags r:id="rId109"/>
              </p:custDataLst>
            </p:nvPr>
          </p:nvSpPr>
          <p:spPr>
            <a:xfrm>
              <a:off x="8051174" y="5781193"/>
              <a:ext cx="191127" cy="206858"/>
            </a:xfrm>
            <a:custGeom>
              <a:avLst/>
              <a:gdLst/>
              <a:ahLst/>
              <a:cxnLst/>
              <a:rect l="0" t="0" r="0" b="0"/>
              <a:pathLst>
                <a:path w="191127" h="206858">
                  <a:moveTo>
                    <a:pt x="108576" y="3657"/>
                  </a:moveTo>
                  <a:lnTo>
                    <a:pt x="108576" y="3657"/>
                  </a:lnTo>
                  <a:lnTo>
                    <a:pt x="108576" y="286"/>
                  </a:lnTo>
                  <a:lnTo>
                    <a:pt x="109281" y="0"/>
                  </a:lnTo>
                  <a:lnTo>
                    <a:pt x="111946" y="1561"/>
                  </a:lnTo>
                  <a:lnTo>
                    <a:pt x="111721" y="10251"/>
                  </a:lnTo>
                  <a:lnTo>
                    <a:pt x="105744" y="31011"/>
                  </a:lnTo>
                  <a:lnTo>
                    <a:pt x="76897" y="77423"/>
                  </a:lnTo>
                  <a:lnTo>
                    <a:pt x="42790" y="123199"/>
                  </a:lnTo>
                  <a:lnTo>
                    <a:pt x="3979" y="170132"/>
                  </a:lnTo>
                  <a:lnTo>
                    <a:pt x="744" y="173907"/>
                  </a:lnTo>
                  <a:lnTo>
                    <a:pt x="0" y="177129"/>
                  </a:lnTo>
                  <a:lnTo>
                    <a:pt x="914" y="179983"/>
                  </a:lnTo>
                  <a:lnTo>
                    <a:pt x="2934" y="182591"/>
                  </a:lnTo>
                  <a:lnTo>
                    <a:pt x="19262" y="189632"/>
                  </a:lnTo>
                  <a:lnTo>
                    <a:pt x="58829" y="196187"/>
                  </a:lnTo>
                  <a:lnTo>
                    <a:pt x="90934" y="200468"/>
                  </a:lnTo>
                  <a:lnTo>
                    <a:pt x="124019" y="204018"/>
                  </a:lnTo>
                  <a:lnTo>
                    <a:pt x="168734" y="206016"/>
                  </a:lnTo>
                  <a:lnTo>
                    <a:pt x="191126" y="206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SMARTInkShape-385"/>
            <p:cNvSpPr/>
            <p:nvPr>
              <p:custDataLst>
                <p:tags r:id="rId110"/>
              </p:custDataLst>
            </p:nvPr>
          </p:nvSpPr>
          <p:spPr>
            <a:xfrm>
              <a:off x="7423148" y="5655362"/>
              <a:ext cx="1469449" cy="56629"/>
            </a:xfrm>
            <a:custGeom>
              <a:avLst/>
              <a:gdLst/>
              <a:ahLst/>
              <a:cxnLst/>
              <a:rect l="0" t="0" r="0" b="0"/>
              <a:pathLst>
                <a:path w="1469449" h="56629">
                  <a:moveTo>
                    <a:pt x="2" y="8838"/>
                  </a:moveTo>
                  <a:lnTo>
                    <a:pt x="2" y="8838"/>
                  </a:lnTo>
                  <a:lnTo>
                    <a:pt x="0" y="5467"/>
                  </a:lnTo>
                  <a:lnTo>
                    <a:pt x="1883" y="1930"/>
                  </a:lnTo>
                  <a:lnTo>
                    <a:pt x="3372" y="0"/>
                  </a:lnTo>
                  <a:lnTo>
                    <a:pt x="49142" y="1265"/>
                  </a:lnTo>
                  <a:lnTo>
                    <a:pt x="90280" y="1944"/>
                  </a:lnTo>
                  <a:lnTo>
                    <a:pt x="117337" y="2830"/>
                  </a:lnTo>
                  <a:lnTo>
                    <a:pt x="148076" y="4127"/>
                  </a:lnTo>
                  <a:lnTo>
                    <a:pt x="181267" y="5697"/>
                  </a:lnTo>
                  <a:lnTo>
                    <a:pt x="219623" y="6744"/>
                  </a:lnTo>
                  <a:lnTo>
                    <a:pt x="261422" y="7442"/>
                  </a:lnTo>
                  <a:lnTo>
                    <a:pt x="305515" y="7907"/>
                  </a:lnTo>
                  <a:lnTo>
                    <a:pt x="354666" y="9629"/>
                  </a:lnTo>
                  <a:lnTo>
                    <a:pt x="407190" y="12187"/>
                  </a:lnTo>
                  <a:lnTo>
                    <a:pt x="461960" y="15305"/>
                  </a:lnTo>
                  <a:lnTo>
                    <a:pt x="520346" y="18793"/>
                  </a:lnTo>
                  <a:lnTo>
                    <a:pt x="581142" y="22530"/>
                  </a:lnTo>
                  <a:lnTo>
                    <a:pt x="643546" y="26433"/>
                  </a:lnTo>
                  <a:lnTo>
                    <a:pt x="707020" y="30446"/>
                  </a:lnTo>
                  <a:lnTo>
                    <a:pt x="771208" y="34532"/>
                  </a:lnTo>
                  <a:lnTo>
                    <a:pt x="835873" y="38667"/>
                  </a:lnTo>
                  <a:lnTo>
                    <a:pt x="898738" y="42130"/>
                  </a:lnTo>
                  <a:lnTo>
                    <a:pt x="960404" y="45144"/>
                  </a:lnTo>
                  <a:lnTo>
                    <a:pt x="1021270" y="47858"/>
                  </a:lnTo>
                  <a:lnTo>
                    <a:pt x="1079486" y="49668"/>
                  </a:lnTo>
                  <a:lnTo>
                    <a:pt x="1135937" y="50875"/>
                  </a:lnTo>
                  <a:lnTo>
                    <a:pt x="1191208" y="51679"/>
                  </a:lnTo>
                  <a:lnTo>
                    <a:pt x="1240756" y="52921"/>
                  </a:lnTo>
                  <a:lnTo>
                    <a:pt x="1286488" y="54455"/>
                  </a:lnTo>
                  <a:lnTo>
                    <a:pt x="1329676" y="56182"/>
                  </a:lnTo>
                  <a:lnTo>
                    <a:pt x="1365523" y="56628"/>
                  </a:lnTo>
                  <a:lnTo>
                    <a:pt x="1396478" y="56221"/>
                  </a:lnTo>
                  <a:lnTo>
                    <a:pt x="1443335" y="54592"/>
                  </a:lnTo>
                  <a:lnTo>
                    <a:pt x="1466512" y="53867"/>
                  </a:lnTo>
                  <a:lnTo>
                    <a:pt x="1469448" y="52969"/>
                  </a:lnTo>
                  <a:lnTo>
                    <a:pt x="1467878" y="51664"/>
                  </a:lnTo>
                  <a:lnTo>
                    <a:pt x="1454152" y="4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SMARTInkShape-386"/>
            <p:cNvSpPr/>
            <p:nvPr>
              <p:custDataLst>
                <p:tags r:id="rId111"/>
              </p:custDataLst>
            </p:nvPr>
          </p:nvSpPr>
          <p:spPr>
            <a:xfrm>
              <a:off x="9175750" y="5124866"/>
              <a:ext cx="165101" cy="107535"/>
            </a:xfrm>
            <a:custGeom>
              <a:avLst/>
              <a:gdLst/>
              <a:ahLst/>
              <a:cxnLst/>
              <a:rect l="0" t="0" r="0" b="0"/>
              <a:pathLst>
                <a:path w="165101" h="107535">
                  <a:moveTo>
                    <a:pt x="0" y="18634"/>
                  </a:moveTo>
                  <a:lnTo>
                    <a:pt x="0" y="18634"/>
                  </a:lnTo>
                  <a:lnTo>
                    <a:pt x="8839" y="4328"/>
                  </a:lnTo>
                  <a:lnTo>
                    <a:pt x="14746" y="1694"/>
                  </a:lnTo>
                  <a:lnTo>
                    <a:pt x="33408" y="0"/>
                  </a:lnTo>
                  <a:lnTo>
                    <a:pt x="51291" y="3078"/>
                  </a:lnTo>
                  <a:lnTo>
                    <a:pt x="66624" y="11830"/>
                  </a:lnTo>
                  <a:lnTo>
                    <a:pt x="80104" y="30102"/>
                  </a:lnTo>
                  <a:lnTo>
                    <a:pt x="86293" y="53390"/>
                  </a:lnTo>
                  <a:lnTo>
                    <a:pt x="82097" y="69829"/>
                  </a:lnTo>
                  <a:lnTo>
                    <a:pt x="63974" y="100489"/>
                  </a:lnTo>
                  <a:lnTo>
                    <a:pt x="64521" y="100721"/>
                  </a:lnTo>
                  <a:lnTo>
                    <a:pt x="108324" y="101167"/>
                  </a:lnTo>
                  <a:lnTo>
                    <a:pt x="165100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SMARTInkShape-387"/>
            <p:cNvSpPr/>
            <p:nvPr>
              <p:custDataLst>
                <p:tags r:id="rId112"/>
              </p:custDataLst>
            </p:nvPr>
          </p:nvSpPr>
          <p:spPr>
            <a:xfrm>
              <a:off x="7383566" y="5331446"/>
              <a:ext cx="249135" cy="169597"/>
            </a:xfrm>
            <a:custGeom>
              <a:avLst/>
              <a:gdLst/>
              <a:ahLst/>
              <a:cxnLst/>
              <a:rect l="0" t="0" r="0" b="0"/>
              <a:pathLst>
                <a:path w="249135" h="169597">
                  <a:moveTo>
                    <a:pt x="109434" y="40654"/>
                  </a:moveTo>
                  <a:lnTo>
                    <a:pt x="109434" y="40654"/>
                  </a:lnTo>
                  <a:lnTo>
                    <a:pt x="109434" y="31815"/>
                  </a:lnTo>
                  <a:lnTo>
                    <a:pt x="106063" y="22356"/>
                  </a:lnTo>
                  <a:lnTo>
                    <a:pt x="100595" y="13987"/>
                  </a:lnTo>
                  <a:lnTo>
                    <a:pt x="83428" y="2666"/>
                  </a:lnTo>
                  <a:lnTo>
                    <a:pt x="79397" y="512"/>
                  </a:lnTo>
                  <a:lnTo>
                    <a:pt x="69273" y="0"/>
                  </a:lnTo>
                  <a:lnTo>
                    <a:pt x="63610" y="851"/>
                  </a:lnTo>
                  <a:lnTo>
                    <a:pt x="42155" y="12162"/>
                  </a:lnTo>
                  <a:lnTo>
                    <a:pt x="21296" y="32291"/>
                  </a:lnTo>
                  <a:lnTo>
                    <a:pt x="8451" y="62870"/>
                  </a:lnTo>
                  <a:lnTo>
                    <a:pt x="177" y="102113"/>
                  </a:lnTo>
                  <a:lnTo>
                    <a:pt x="0" y="134908"/>
                  </a:lnTo>
                  <a:lnTo>
                    <a:pt x="7786" y="159127"/>
                  </a:lnTo>
                  <a:lnTo>
                    <a:pt x="12741" y="164086"/>
                  </a:lnTo>
                  <a:lnTo>
                    <a:pt x="25772" y="169596"/>
                  </a:lnTo>
                  <a:lnTo>
                    <a:pt x="40971" y="168281"/>
                  </a:lnTo>
                  <a:lnTo>
                    <a:pt x="77095" y="152570"/>
                  </a:lnTo>
                  <a:lnTo>
                    <a:pt x="107770" y="131827"/>
                  </a:lnTo>
                  <a:lnTo>
                    <a:pt x="132459" y="101064"/>
                  </a:lnTo>
                  <a:lnTo>
                    <a:pt x="153283" y="59930"/>
                  </a:lnTo>
                  <a:lnTo>
                    <a:pt x="159319" y="37958"/>
                  </a:lnTo>
                  <a:lnTo>
                    <a:pt x="160329" y="37445"/>
                  </a:lnTo>
                  <a:lnTo>
                    <a:pt x="161708" y="37809"/>
                  </a:lnTo>
                  <a:lnTo>
                    <a:pt x="163333" y="38758"/>
                  </a:lnTo>
                  <a:lnTo>
                    <a:pt x="178507" y="79212"/>
                  </a:lnTo>
                  <a:lnTo>
                    <a:pt x="205417" y="122985"/>
                  </a:lnTo>
                  <a:lnTo>
                    <a:pt x="226858" y="150286"/>
                  </a:lnTo>
                  <a:lnTo>
                    <a:pt x="235941" y="156407"/>
                  </a:lnTo>
                  <a:lnTo>
                    <a:pt x="249134" y="161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SMARTInkShape-388"/>
            <p:cNvSpPr/>
            <p:nvPr>
              <p:custDataLst>
                <p:tags r:id="rId113"/>
              </p:custDataLst>
            </p:nvPr>
          </p:nvSpPr>
          <p:spPr>
            <a:xfrm>
              <a:off x="7632962" y="5140696"/>
              <a:ext cx="152139" cy="109829"/>
            </a:xfrm>
            <a:custGeom>
              <a:avLst/>
              <a:gdLst/>
              <a:ahLst/>
              <a:cxnLst/>
              <a:rect l="0" t="0" r="0" b="0"/>
              <a:pathLst>
                <a:path w="152139" h="109829">
                  <a:moveTo>
                    <a:pt x="6088" y="47254"/>
                  </a:moveTo>
                  <a:lnTo>
                    <a:pt x="6088" y="47254"/>
                  </a:lnTo>
                  <a:lnTo>
                    <a:pt x="1724" y="37115"/>
                  </a:lnTo>
                  <a:lnTo>
                    <a:pt x="0" y="20772"/>
                  </a:lnTo>
                  <a:lnTo>
                    <a:pt x="1323" y="18310"/>
                  </a:lnTo>
                  <a:lnTo>
                    <a:pt x="6558" y="13692"/>
                  </a:lnTo>
                  <a:lnTo>
                    <a:pt x="27896" y="4981"/>
                  </a:lnTo>
                  <a:lnTo>
                    <a:pt x="54020" y="0"/>
                  </a:lnTo>
                  <a:lnTo>
                    <a:pt x="79243" y="3069"/>
                  </a:lnTo>
                  <a:lnTo>
                    <a:pt x="93635" y="9037"/>
                  </a:lnTo>
                  <a:lnTo>
                    <a:pt x="110266" y="23701"/>
                  </a:lnTo>
                  <a:lnTo>
                    <a:pt x="112934" y="29435"/>
                  </a:lnTo>
                  <a:lnTo>
                    <a:pt x="114018" y="41451"/>
                  </a:lnTo>
                  <a:lnTo>
                    <a:pt x="108385" y="55729"/>
                  </a:lnTo>
                  <a:lnTo>
                    <a:pt x="98120" y="70071"/>
                  </a:lnTo>
                  <a:lnTo>
                    <a:pt x="60418" y="95318"/>
                  </a:lnTo>
                  <a:lnTo>
                    <a:pt x="36273" y="105088"/>
                  </a:lnTo>
                  <a:lnTo>
                    <a:pt x="34678" y="106977"/>
                  </a:lnTo>
                  <a:lnTo>
                    <a:pt x="35731" y="108236"/>
                  </a:lnTo>
                  <a:lnTo>
                    <a:pt x="42546" y="109635"/>
                  </a:lnTo>
                  <a:lnTo>
                    <a:pt x="85857" y="109828"/>
                  </a:lnTo>
                  <a:lnTo>
                    <a:pt x="129677" y="106325"/>
                  </a:lnTo>
                  <a:lnTo>
                    <a:pt x="152138" y="104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SMARTInkShape-389"/>
            <p:cNvSpPr/>
            <p:nvPr>
              <p:custDataLst>
                <p:tags r:id="rId114"/>
              </p:custDataLst>
            </p:nvPr>
          </p:nvSpPr>
          <p:spPr>
            <a:xfrm>
              <a:off x="7810500" y="5406768"/>
              <a:ext cx="177801" cy="16133"/>
            </a:xfrm>
            <a:custGeom>
              <a:avLst/>
              <a:gdLst/>
              <a:ahLst/>
              <a:cxnLst/>
              <a:rect l="0" t="0" r="0" b="0"/>
              <a:pathLst>
                <a:path w="177801" h="16133">
                  <a:moveTo>
                    <a:pt x="0" y="16132"/>
                  </a:moveTo>
                  <a:lnTo>
                    <a:pt x="0" y="16132"/>
                  </a:lnTo>
                  <a:lnTo>
                    <a:pt x="0" y="12761"/>
                  </a:lnTo>
                  <a:lnTo>
                    <a:pt x="1881" y="9225"/>
                  </a:lnTo>
                  <a:lnTo>
                    <a:pt x="3370" y="7293"/>
                  </a:lnTo>
                  <a:lnTo>
                    <a:pt x="12551" y="5148"/>
                  </a:lnTo>
                  <a:lnTo>
                    <a:pt x="55980" y="0"/>
                  </a:lnTo>
                  <a:lnTo>
                    <a:pt x="95296" y="2102"/>
                  </a:lnTo>
                  <a:lnTo>
                    <a:pt x="136108" y="3038"/>
                  </a:lnTo>
                  <a:lnTo>
                    <a:pt x="177800" y="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SMARTInkShape-390"/>
            <p:cNvSpPr/>
            <p:nvPr>
              <p:custDataLst>
                <p:tags r:id="rId115"/>
              </p:custDataLst>
            </p:nvPr>
          </p:nvSpPr>
          <p:spPr>
            <a:xfrm>
              <a:off x="7918448" y="5319480"/>
              <a:ext cx="6353" cy="192321"/>
            </a:xfrm>
            <a:custGeom>
              <a:avLst/>
              <a:gdLst/>
              <a:ahLst/>
              <a:cxnLst/>
              <a:rect l="0" t="0" r="0" b="0"/>
              <a:pathLst>
                <a:path w="6353" h="192321">
                  <a:moveTo>
                    <a:pt x="2" y="8170"/>
                  </a:moveTo>
                  <a:lnTo>
                    <a:pt x="2" y="8170"/>
                  </a:lnTo>
                  <a:lnTo>
                    <a:pt x="0" y="0"/>
                  </a:lnTo>
                  <a:lnTo>
                    <a:pt x="0" y="43200"/>
                  </a:lnTo>
                  <a:lnTo>
                    <a:pt x="3372" y="89643"/>
                  </a:lnTo>
                  <a:lnTo>
                    <a:pt x="5469" y="128501"/>
                  </a:lnTo>
                  <a:lnTo>
                    <a:pt x="6236" y="174701"/>
                  </a:lnTo>
                  <a:lnTo>
                    <a:pt x="6352" y="192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SMARTInkShape-391"/>
            <p:cNvSpPr/>
            <p:nvPr>
              <p:custDataLst>
                <p:tags r:id="rId116"/>
              </p:custDataLst>
            </p:nvPr>
          </p:nvSpPr>
          <p:spPr>
            <a:xfrm>
              <a:off x="8089900" y="5221482"/>
              <a:ext cx="114301" cy="226533"/>
            </a:xfrm>
            <a:custGeom>
              <a:avLst/>
              <a:gdLst/>
              <a:ahLst/>
              <a:cxnLst/>
              <a:rect l="0" t="0" r="0" b="0"/>
              <a:pathLst>
                <a:path w="114301" h="226533">
                  <a:moveTo>
                    <a:pt x="0" y="74418"/>
                  </a:moveTo>
                  <a:lnTo>
                    <a:pt x="0" y="74418"/>
                  </a:lnTo>
                  <a:lnTo>
                    <a:pt x="705" y="59915"/>
                  </a:lnTo>
                  <a:lnTo>
                    <a:pt x="8838" y="31734"/>
                  </a:lnTo>
                  <a:lnTo>
                    <a:pt x="16628" y="19935"/>
                  </a:lnTo>
                  <a:lnTo>
                    <a:pt x="27145" y="10692"/>
                  </a:lnTo>
                  <a:lnTo>
                    <a:pt x="38876" y="4232"/>
                  </a:lnTo>
                  <a:lnTo>
                    <a:pt x="64122" y="0"/>
                  </a:lnTo>
                  <a:lnTo>
                    <a:pt x="87202" y="2117"/>
                  </a:lnTo>
                  <a:lnTo>
                    <a:pt x="93412" y="5756"/>
                  </a:lnTo>
                  <a:lnTo>
                    <a:pt x="104077" y="17325"/>
                  </a:lnTo>
                  <a:lnTo>
                    <a:pt x="107874" y="35638"/>
                  </a:lnTo>
                  <a:lnTo>
                    <a:pt x="104165" y="71630"/>
                  </a:lnTo>
                  <a:lnTo>
                    <a:pt x="95684" y="99284"/>
                  </a:lnTo>
                  <a:lnTo>
                    <a:pt x="71782" y="141209"/>
                  </a:lnTo>
                  <a:lnTo>
                    <a:pt x="39945" y="183933"/>
                  </a:lnTo>
                  <a:lnTo>
                    <a:pt x="13976" y="215728"/>
                  </a:lnTo>
                  <a:lnTo>
                    <a:pt x="11435" y="217307"/>
                  </a:lnTo>
                  <a:lnTo>
                    <a:pt x="10445" y="218362"/>
                  </a:lnTo>
                  <a:lnTo>
                    <a:pt x="10492" y="219063"/>
                  </a:lnTo>
                  <a:lnTo>
                    <a:pt x="19005" y="223561"/>
                  </a:lnTo>
                  <a:lnTo>
                    <a:pt x="63564" y="226532"/>
                  </a:lnTo>
                  <a:lnTo>
                    <a:pt x="114300" y="220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SMARTInkShape-392"/>
            <p:cNvSpPr/>
            <p:nvPr>
              <p:custDataLst>
                <p:tags r:id="rId117"/>
              </p:custDataLst>
            </p:nvPr>
          </p:nvSpPr>
          <p:spPr>
            <a:xfrm>
              <a:off x="8305064" y="5157602"/>
              <a:ext cx="366243" cy="286455"/>
            </a:xfrm>
            <a:custGeom>
              <a:avLst/>
              <a:gdLst/>
              <a:ahLst/>
              <a:cxnLst/>
              <a:rect l="0" t="0" r="0" b="0"/>
              <a:pathLst>
                <a:path w="366243" h="286455">
                  <a:moveTo>
                    <a:pt x="45186" y="265298"/>
                  </a:moveTo>
                  <a:lnTo>
                    <a:pt x="45186" y="265298"/>
                  </a:lnTo>
                  <a:lnTo>
                    <a:pt x="50212" y="253365"/>
                  </a:lnTo>
                  <a:lnTo>
                    <a:pt x="50653" y="250993"/>
                  </a:lnTo>
                  <a:lnTo>
                    <a:pt x="53026" y="246476"/>
                  </a:lnTo>
                  <a:lnTo>
                    <a:pt x="54645" y="244283"/>
                  </a:lnTo>
                  <a:lnTo>
                    <a:pt x="56926" y="231084"/>
                  </a:lnTo>
                  <a:lnTo>
                    <a:pt x="56991" y="212731"/>
                  </a:lnTo>
                  <a:lnTo>
                    <a:pt x="54430" y="204070"/>
                  </a:lnTo>
                  <a:lnTo>
                    <a:pt x="49059" y="197398"/>
                  </a:lnTo>
                  <a:lnTo>
                    <a:pt x="45652" y="194632"/>
                  </a:lnTo>
                  <a:lnTo>
                    <a:pt x="41968" y="193492"/>
                  </a:lnTo>
                  <a:lnTo>
                    <a:pt x="34113" y="194109"/>
                  </a:lnTo>
                  <a:lnTo>
                    <a:pt x="25918" y="200497"/>
                  </a:lnTo>
                  <a:lnTo>
                    <a:pt x="18278" y="211098"/>
                  </a:lnTo>
                  <a:lnTo>
                    <a:pt x="138" y="247137"/>
                  </a:lnTo>
                  <a:lnTo>
                    <a:pt x="0" y="256286"/>
                  </a:lnTo>
                  <a:lnTo>
                    <a:pt x="951" y="259290"/>
                  </a:lnTo>
                  <a:lnTo>
                    <a:pt x="2290" y="261293"/>
                  </a:lnTo>
                  <a:lnTo>
                    <a:pt x="3889" y="262628"/>
                  </a:lnTo>
                  <a:lnTo>
                    <a:pt x="5660" y="262812"/>
                  </a:lnTo>
                  <a:lnTo>
                    <a:pt x="22798" y="255721"/>
                  </a:lnTo>
                  <a:lnTo>
                    <a:pt x="30767" y="257043"/>
                  </a:lnTo>
                  <a:lnTo>
                    <a:pt x="74304" y="282723"/>
                  </a:lnTo>
                  <a:lnTo>
                    <a:pt x="79414" y="285381"/>
                  </a:lnTo>
                  <a:lnTo>
                    <a:pt x="92619" y="286454"/>
                  </a:lnTo>
                  <a:lnTo>
                    <a:pt x="106483" y="283872"/>
                  </a:lnTo>
                  <a:lnTo>
                    <a:pt x="117350" y="278022"/>
                  </a:lnTo>
                  <a:lnTo>
                    <a:pt x="145962" y="250512"/>
                  </a:lnTo>
                  <a:lnTo>
                    <a:pt x="171158" y="208550"/>
                  </a:lnTo>
                  <a:lnTo>
                    <a:pt x="190544" y="161995"/>
                  </a:lnTo>
                  <a:lnTo>
                    <a:pt x="200652" y="137162"/>
                  </a:lnTo>
                  <a:lnTo>
                    <a:pt x="210920" y="112141"/>
                  </a:lnTo>
                  <a:lnTo>
                    <a:pt x="229617" y="66700"/>
                  </a:lnTo>
                  <a:lnTo>
                    <a:pt x="247371" y="23402"/>
                  </a:lnTo>
                  <a:lnTo>
                    <a:pt x="257415" y="2811"/>
                  </a:lnTo>
                  <a:lnTo>
                    <a:pt x="260050" y="701"/>
                  </a:lnTo>
                  <a:lnTo>
                    <a:pt x="262512" y="0"/>
                  </a:lnTo>
                  <a:lnTo>
                    <a:pt x="264153" y="3060"/>
                  </a:lnTo>
                  <a:lnTo>
                    <a:pt x="265757" y="27045"/>
                  </a:lnTo>
                  <a:lnTo>
                    <a:pt x="261373" y="73114"/>
                  </a:lnTo>
                  <a:lnTo>
                    <a:pt x="255098" y="108622"/>
                  </a:lnTo>
                  <a:lnTo>
                    <a:pt x="247606" y="141807"/>
                  </a:lnTo>
                  <a:lnTo>
                    <a:pt x="239218" y="184492"/>
                  </a:lnTo>
                  <a:lnTo>
                    <a:pt x="235892" y="224187"/>
                  </a:lnTo>
                  <a:lnTo>
                    <a:pt x="239541" y="220216"/>
                  </a:lnTo>
                  <a:lnTo>
                    <a:pt x="268331" y="178433"/>
                  </a:lnTo>
                  <a:lnTo>
                    <a:pt x="293013" y="154771"/>
                  </a:lnTo>
                  <a:lnTo>
                    <a:pt x="303733" y="149147"/>
                  </a:lnTo>
                  <a:lnTo>
                    <a:pt x="308568" y="147647"/>
                  </a:lnTo>
                  <a:lnTo>
                    <a:pt x="328855" y="148907"/>
                  </a:lnTo>
                  <a:lnTo>
                    <a:pt x="342710" y="155713"/>
                  </a:lnTo>
                  <a:lnTo>
                    <a:pt x="349369" y="160491"/>
                  </a:lnTo>
                  <a:lnTo>
                    <a:pt x="358648" y="175209"/>
                  </a:lnTo>
                  <a:lnTo>
                    <a:pt x="365958" y="201445"/>
                  </a:lnTo>
                  <a:lnTo>
                    <a:pt x="366242" y="225211"/>
                  </a:lnTo>
                  <a:lnTo>
                    <a:pt x="365056" y="232224"/>
                  </a:lnTo>
                  <a:lnTo>
                    <a:pt x="361444" y="237604"/>
                  </a:lnTo>
                  <a:lnTo>
                    <a:pt x="349905" y="245464"/>
                  </a:lnTo>
                  <a:lnTo>
                    <a:pt x="331604" y="247545"/>
                  </a:lnTo>
                  <a:lnTo>
                    <a:pt x="295621" y="246632"/>
                  </a:lnTo>
                  <a:lnTo>
                    <a:pt x="255562" y="244480"/>
                  </a:lnTo>
                  <a:lnTo>
                    <a:pt x="197586" y="233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SMARTInkShape-393"/>
            <p:cNvSpPr/>
            <p:nvPr>
              <p:custDataLst>
                <p:tags r:id="rId118"/>
              </p:custDataLst>
            </p:nvPr>
          </p:nvSpPr>
          <p:spPr>
            <a:xfrm>
              <a:off x="8775700" y="534670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8839" y="44450"/>
                  </a:lnTo>
                  <a:lnTo>
                    <a:pt x="51764" y="30654"/>
                  </a:lnTo>
                  <a:lnTo>
                    <a:pt x="98068" y="26092"/>
                  </a:lnTo>
                  <a:lnTo>
                    <a:pt x="118192" y="24899"/>
                  </a:lnTo>
                  <a:lnTo>
                    <a:pt x="126142" y="22120"/>
                  </a:lnTo>
                  <a:lnTo>
                    <a:pt x="128545" y="20391"/>
                  </a:lnTo>
                  <a:lnTo>
                    <a:pt x="131214" y="16589"/>
                  </a:lnTo>
                  <a:lnTo>
                    <a:pt x="132716" y="1048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SMARTInkShape-394"/>
            <p:cNvSpPr/>
            <p:nvPr>
              <p:custDataLst>
                <p:tags r:id="rId119"/>
              </p:custDataLst>
            </p:nvPr>
          </p:nvSpPr>
          <p:spPr>
            <a:xfrm>
              <a:off x="8877300" y="5292468"/>
              <a:ext cx="6351" cy="145908"/>
            </a:xfrm>
            <a:custGeom>
              <a:avLst/>
              <a:gdLst/>
              <a:ahLst/>
              <a:cxnLst/>
              <a:rect l="0" t="0" r="0" b="0"/>
              <a:pathLst>
                <a:path w="6351" h="145908">
                  <a:moveTo>
                    <a:pt x="6350" y="16132"/>
                  </a:moveTo>
                  <a:lnTo>
                    <a:pt x="6350" y="16132"/>
                  </a:lnTo>
                  <a:lnTo>
                    <a:pt x="2979" y="12761"/>
                  </a:lnTo>
                  <a:lnTo>
                    <a:pt x="1323" y="9225"/>
                  </a:lnTo>
                  <a:lnTo>
                    <a:pt x="52" y="0"/>
                  </a:lnTo>
                  <a:lnTo>
                    <a:pt x="2" y="38823"/>
                  </a:lnTo>
                  <a:lnTo>
                    <a:pt x="0" y="81606"/>
                  </a:lnTo>
                  <a:lnTo>
                    <a:pt x="3144" y="127696"/>
                  </a:lnTo>
                  <a:lnTo>
                    <a:pt x="2102" y="139799"/>
                  </a:lnTo>
                  <a:lnTo>
                    <a:pt x="2813" y="143026"/>
                  </a:lnTo>
                  <a:lnTo>
                    <a:pt x="3991" y="145178"/>
                  </a:lnTo>
                  <a:lnTo>
                    <a:pt x="4778" y="145907"/>
                  </a:lnTo>
                  <a:lnTo>
                    <a:pt x="5302" y="145688"/>
                  </a:lnTo>
                  <a:lnTo>
                    <a:pt x="6350" y="143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SMARTInkShape-395"/>
            <p:cNvSpPr/>
            <p:nvPr>
              <p:custDataLst>
                <p:tags r:id="rId120"/>
              </p:custDataLst>
            </p:nvPr>
          </p:nvSpPr>
          <p:spPr>
            <a:xfrm>
              <a:off x="9017000" y="5188366"/>
              <a:ext cx="144318" cy="238355"/>
            </a:xfrm>
            <a:custGeom>
              <a:avLst/>
              <a:gdLst/>
              <a:ahLst/>
              <a:cxnLst/>
              <a:rect l="0" t="0" r="0" b="0"/>
              <a:pathLst>
                <a:path w="144318" h="238355">
                  <a:moveTo>
                    <a:pt x="44450" y="18634"/>
                  </a:moveTo>
                  <a:lnTo>
                    <a:pt x="44450" y="18634"/>
                  </a:lnTo>
                  <a:lnTo>
                    <a:pt x="53177" y="9200"/>
                  </a:lnTo>
                  <a:lnTo>
                    <a:pt x="56679" y="2747"/>
                  </a:lnTo>
                  <a:lnTo>
                    <a:pt x="62462" y="0"/>
                  </a:lnTo>
                  <a:lnTo>
                    <a:pt x="63192" y="6449"/>
                  </a:lnTo>
                  <a:lnTo>
                    <a:pt x="59075" y="46618"/>
                  </a:lnTo>
                  <a:lnTo>
                    <a:pt x="56309" y="89171"/>
                  </a:lnTo>
                  <a:lnTo>
                    <a:pt x="50661" y="123361"/>
                  </a:lnTo>
                  <a:lnTo>
                    <a:pt x="46289" y="168198"/>
                  </a:lnTo>
                  <a:lnTo>
                    <a:pt x="44613" y="213728"/>
                  </a:lnTo>
                  <a:lnTo>
                    <a:pt x="44497" y="219432"/>
                  </a:lnTo>
                  <a:lnTo>
                    <a:pt x="44465" y="214380"/>
                  </a:lnTo>
                  <a:lnTo>
                    <a:pt x="48218" y="207702"/>
                  </a:lnTo>
                  <a:lnTo>
                    <a:pt x="77674" y="168482"/>
                  </a:lnTo>
                  <a:lnTo>
                    <a:pt x="89555" y="162845"/>
                  </a:lnTo>
                  <a:lnTo>
                    <a:pt x="95686" y="161340"/>
                  </a:lnTo>
                  <a:lnTo>
                    <a:pt x="108145" y="163433"/>
                  </a:lnTo>
                  <a:lnTo>
                    <a:pt x="125175" y="172545"/>
                  </a:lnTo>
                  <a:lnTo>
                    <a:pt x="133951" y="180878"/>
                  </a:lnTo>
                  <a:lnTo>
                    <a:pt x="142150" y="196764"/>
                  </a:lnTo>
                  <a:lnTo>
                    <a:pt x="144317" y="206223"/>
                  </a:lnTo>
                  <a:lnTo>
                    <a:pt x="142778" y="210721"/>
                  </a:lnTo>
                  <a:lnTo>
                    <a:pt x="135424" y="219482"/>
                  </a:lnTo>
                  <a:lnTo>
                    <a:pt x="116013" y="232347"/>
                  </a:lnTo>
                  <a:lnTo>
                    <a:pt x="85644" y="238354"/>
                  </a:lnTo>
                  <a:lnTo>
                    <a:pt x="39573" y="234610"/>
                  </a:lnTo>
                  <a:lnTo>
                    <a:pt x="22527" y="228453"/>
                  </a:lnTo>
                  <a:lnTo>
                    <a:pt x="11660" y="221014"/>
                  </a:lnTo>
                  <a:lnTo>
                    <a:pt x="0" y="20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9" name="SMARTInkShape-396"/>
          <p:cNvSpPr/>
          <p:nvPr>
            <p:custDataLst>
              <p:tags r:id="rId1"/>
            </p:custDataLst>
          </p:nvPr>
        </p:nvSpPr>
        <p:spPr>
          <a:xfrm>
            <a:off x="6497010" y="5645150"/>
            <a:ext cx="360991" cy="5468"/>
          </a:xfrm>
          <a:custGeom>
            <a:avLst/>
            <a:gdLst/>
            <a:ahLst/>
            <a:cxnLst/>
            <a:rect l="0" t="0" r="0" b="0"/>
            <a:pathLst>
              <a:path w="360991" h="5468">
                <a:moveTo>
                  <a:pt x="11740" y="0"/>
                </a:moveTo>
                <a:lnTo>
                  <a:pt x="11740" y="0"/>
                </a:lnTo>
                <a:lnTo>
                  <a:pt x="6272" y="0"/>
                </a:lnTo>
                <a:lnTo>
                  <a:pt x="0" y="5467"/>
                </a:lnTo>
                <a:lnTo>
                  <a:pt x="42493" y="805"/>
                </a:lnTo>
                <a:lnTo>
                  <a:pt x="74091" y="358"/>
                </a:lnTo>
                <a:lnTo>
                  <a:pt x="110712" y="159"/>
                </a:lnTo>
                <a:lnTo>
                  <a:pt x="152859" y="71"/>
                </a:lnTo>
                <a:lnTo>
                  <a:pt x="193698" y="31"/>
                </a:lnTo>
                <a:lnTo>
                  <a:pt x="233016" y="14"/>
                </a:lnTo>
                <a:lnTo>
                  <a:pt x="271657" y="5"/>
                </a:lnTo>
                <a:lnTo>
                  <a:pt x="306234" y="2"/>
                </a:lnTo>
                <a:lnTo>
                  <a:pt x="352629" y="0"/>
                </a:lnTo>
                <a:lnTo>
                  <a:pt x="36099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6" name="SMARTInkShape-Group90"/>
          <p:cNvGrpSpPr/>
          <p:nvPr/>
        </p:nvGrpSpPr>
        <p:grpSpPr>
          <a:xfrm>
            <a:off x="3860077" y="5153680"/>
            <a:ext cx="2102574" cy="799653"/>
            <a:chOff x="3860077" y="5153680"/>
            <a:chExt cx="2102574" cy="799653"/>
          </a:xfrm>
        </p:grpSpPr>
        <p:sp>
          <p:nvSpPr>
            <p:cNvPr id="1150" name="SMARTInkShape-397"/>
            <p:cNvSpPr/>
            <p:nvPr>
              <p:custDataLst>
                <p:tags r:id="rId102"/>
              </p:custDataLst>
            </p:nvPr>
          </p:nvSpPr>
          <p:spPr>
            <a:xfrm>
              <a:off x="5245100" y="54927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0" y="5958"/>
                  </a:lnTo>
                  <a:lnTo>
                    <a:pt x="705" y="3972"/>
                  </a:lnTo>
                  <a:lnTo>
                    <a:pt x="1881" y="2648"/>
                  </a:lnTo>
                  <a:lnTo>
                    <a:pt x="3371" y="1766"/>
                  </a:lnTo>
                  <a:lnTo>
                    <a:pt x="8789" y="2666"/>
                  </a:lnTo>
                  <a:lnTo>
                    <a:pt x="12209" y="3894"/>
                  </a:lnTo>
                  <a:lnTo>
                    <a:pt x="21654" y="3377"/>
                  </a:lnTo>
                  <a:lnTo>
                    <a:pt x="33613" y="2206"/>
                  </a:lnTo>
                  <a:lnTo>
                    <a:pt x="79234" y="2294"/>
                  </a:lnTo>
                  <a:lnTo>
                    <a:pt x="121824" y="45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SMARTInkShape-398"/>
            <p:cNvSpPr/>
            <p:nvPr>
              <p:custDataLst>
                <p:tags r:id="rId103"/>
              </p:custDataLst>
            </p:nvPr>
          </p:nvSpPr>
          <p:spPr>
            <a:xfrm>
              <a:off x="5327650" y="5403850"/>
              <a:ext cx="22076" cy="184151"/>
            </a:xfrm>
            <a:custGeom>
              <a:avLst/>
              <a:gdLst/>
              <a:ahLst/>
              <a:cxnLst/>
              <a:rect l="0" t="0" r="0" b="0"/>
              <a:pathLst>
                <a:path w="22076" h="184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3141" y="48592"/>
                  </a:lnTo>
                  <a:lnTo>
                    <a:pt x="17883" y="90973"/>
                  </a:lnTo>
                  <a:lnTo>
                    <a:pt x="22075" y="127614"/>
                  </a:lnTo>
                  <a:lnTo>
                    <a:pt x="190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SMARTInkShape-399"/>
            <p:cNvSpPr/>
            <p:nvPr>
              <p:custDataLst>
                <p:tags r:id="rId104"/>
              </p:custDataLst>
            </p:nvPr>
          </p:nvSpPr>
          <p:spPr>
            <a:xfrm>
              <a:off x="5579314" y="5412753"/>
              <a:ext cx="142037" cy="137148"/>
            </a:xfrm>
            <a:custGeom>
              <a:avLst/>
              <a:gdLst/>
              <a:ahLst/>
              <a:cxnLst/>
              <a:rect l="0" t="0" r="0" b="0"/>
              <a:pathLst>
                <a:path w="142037" h="137148">
                  <a:moveTo>
                    <a:pt x="103936" y="60947"/>
                  </a:moveTo>
                  <a:lnTo>
                    <a:pt x="103936" y="60947"/>
                  </a:lnTo>
                  <a:lnTo>
                    <a:pt x="103936" y="57576"/>
                  </a:lnTo>
                  <a:lnTo>
                    <a:pt x="105817" y="54039"/>
                  </a:lnTo>
                  <a:lnTo>
                    <a:pt x="108300" y="50115"/>
                  </a:lnTo>
                  <a:lnTo>
                    <a:pt x="109403" y="46020"/>
                  </a:lnTo>
                  <a:lnTo>
                    <a:pt x="105042" y="28208"/>
                  </a:lnTo>
                  <a:lnTo>
                    <a:pt x="98698" y="14715"/>
                  </a:lnTo>
                  <a:lnTo>
                    <a:pt x="91965" y="6062"/>
                  </a:lnTo>
                  <a:lnTo>
                    <a:pt x="82388" y="1276"/>
                  </a:lnTo>
                  <a:lnTo>
                    <a:pt x="76870" y="0"/>
                  </a:lnTo>
                  <a:lnTo>
                    <a:pt x="52251" y="4945"/>
                  </a:lnTo>
                  <a:lnTo>
                    <a:pt x="29355" y="18719"/>
                  </a:lnTo>
                  <a:lnTo>
                    <a:pt x="9165" y="42947"/>
                  </a:lnTo>
                  <a:lnTo>
                    <a:pt x="1843" y="64236"/>
                  </a:lnTo>
                  <a:lnTo>
                    <a:pt x="0" y="85692"/>
                  </a:lnTo>
                  <a:lnTo>
                    <a:pt x="3885" y="102284"/>
                  </a:lnTo>
                  <a:lnTo>
                    <a:pt x="12196" y="114832"/>
                  </a:lnTo>
                  <a:lnTo>
                    <a:pt x="17376" y="120153"/>
                  </a:lnTo>
                  <a:lnTo>
                    <a:pt x="30658" y="126066"/>
                  </a:lnTo>
                  <a:lnTo>
                    <a:pt x="38150" y="127643"/>
                  </a:lnTo>
                  <a:lnTo>
                    <a:pt x="54001" y="123751"/>
                  </a:lnTo>
                  <a:lnTo>
                    <a:pt x="87173" y="104006"/>
                  </a:lnTo>
                  <a:lnTo>
                    <a:pt x="109082" y="82563"/>
                  </a:lnTo>
                  <a:lnTo>
                    <a:pt x="116806" y="68437"/>
                  </a:lnTo>
                  <a:lnTo>
                    <a:pt x="122624" y="43961"/>
                  </a:lnTo>
                  <a:lnTo>
                    <a:pt x="122039" y="43979"/>
                  </a:lnTo>
                  <a:lnTo>
                    <a:pt x="119508" y="45879"/>
                  </a:lnTo>
                  <a:lnTo>
                    <a:pt x="119794" y="54720"/>
                  </a:lnTo>
                  <a:lnTo>
                    <a:pt x="128341" y="95091"/>
                  </a:lnTo>
                  <a:lnTo>
                    <a:pt x="142036" y="13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SMARTInkShape-400"/>
            <p:cNvSpPr/>
            <p:nvPr>
              <p:custDataLst>
                <p:tags r:id="rId105"/>
              </p:custDataLst>
            </p:nvPr>
          </p:nvSpPr>
          <p:spPr>
            <a:xfrm>
              <a:off x="5759450" y="5153680"/>
              <a:ext cx="203201" cy="110471"/>
            </a:xfrm>
            <a:custGeom>
              <a:avLst/>
              <a:gdLst/>
              <a:ahLst/>
              <a:cxnLst/>
              <a:rect l="0" t="0" r="0" b="0"/>
              <a:pathLst>
                <a:path w="203201" h="110471">
                  <a:moveTo>
                    <a:pt x="0" y="21570"/>
                  </a:moveTo>
                  <a:lnTo>
                    <a:pt x="0" y="21570"/>
                  </a:lnTo>
                  <a:lnTo>
                    <a:pt x="0" y="14828"/>
                  </a:lnTo>
                  <a:lnTo>
                    <a:pt x="1411" y="12136"/>
                  </a:lnTo>
                  <a:lnTo>
                    <a:pt x="6742" y="7265"/>
                  </a:lnTo>
                  <a:lnTo>
                    <a:pt x="21048" y="555"/>
                  </a:lnTo>
                  <a:lnTo>
                    <a:pt x="32638" y="0"/>
                  </a:lnTo>
                  <a:lnTo>
                    <a:pt x="64069" y="5393"/>
                  </a:lnTo>
                  <a:lnTo>
                    <a:pt x="78098" y="12969"/>
                  </a:lnTo>
                  <a:lnTo>
                    <a:pt x="83817" y="17952"/>
                  </a:lnTo>
                  <a:lnTo>
                    <a:pt x="90167" y="29134"/>
                  </a:lnTo>
                  <a:lnTo>
                    <a:pt x="94247" y="53560"/>
                  </a:lnTo>
                  <a:lnTo>
                    <a:pt x="89160" y="66126"/>
                  </a:lnTo>
                  <a:lnTo>
                    <a:pt x="74395" y="83221"/>
                  </a:lnTo>
                  <a:lnTo>
                    <a:pt x="48613" y="103400"/>
                  </a:lnTo>
                  <a:lnTo>
                    <a:pt x="47225" y="105756"/>
                  </a:lnTo>
                  <a:lnTo>
                    <a:pt x="47006" y="107327"/>
                  </a:lnTo>
                  <a:lnTo>
                    <a:pt x="47565" y="108376"/>
                  </a:lnTo>
                  <a:lnTo>
                    <a:pt x="48644" y="109074"/>
                  </a:lnTo>
                  <a:lnTo>
                    <a:pt x="85671" y="108405"/>
                  </a:lnTo>
                  <a:lnTo>
                    <a:pt x="127925" y="107271"/>
                  </a:lnTo>
                  <a:lnTo>
                    <a:pt x="167961" y="109522"/>
                  </a:lnTo>
                  <a:lnTo>
                    <a:pt x="203200" y="110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SMARTInkShape-401"/>
            <p:cNvSpPr/>
            <p:nvPr>
              <p:custDataLst>
                <p:tags r:id="rId106"/>
              </p:custDataLst>
            </p:nvPr>
          </p:nvSpPr>
          <p:spPr>
            <a:xfrm>
              <a:off x="3860077" y="5664200"/>
              <a:ext cx="1702524" cy="69851"/>
            </a:xfrm>
            <a:custGeom>
              <a:avLst/>
              <a:gdLst/>
              <a:ahLst/>
              <a:cxnLst/>
              <a:rect l="0" t="0" r="0" b="0"/>
              <a:pathLst>
                <a:path w="1702524" h="69851">
                  <a:moveTo>
                    <a:pt x="19773" y="69850"/>
                  </a:moveTo>
                  <a:lnTo>
                    <a:pt x="19773" y="69850"/>
                  </a:lnTo>
                  <a:lnTo>
                    <a:pt x="9660" y="66479"/>
                  </a:lnTo>
                  <a:lnTo>
                    <a:pt x="5975" y="66191"/>
                  </a:lnTo>
                  <a:lnTo>
                    <a:pt x="0" y="67754"/>
                  </a:lnTo>
                  <a:lnTo>
                    <a:pt x="241" y="68452"/>
                  </a:lnTo>
                  <a:lnTo>
                    <a:pt x="6153" y="69229"/>
                  </a:lnTo>
                  <a:lnTo>
                    <a:pt x="47343" y="63952"/>
                  </a:lnTo>
                  <a:lnTo>
                    <a:pt x="89411" y="57586"/>
                  </a:lnTo>
                  <a:lnTo>
                    <a:pt x="117704" y="53913"/>
                  </a:lnTo>
                  <a:lnTo>
                    <a:pt x="149971" y="50053"/>
                  </a:lnTo>
                  <a:lnTo>
                    <a:pt x="184889" y="46068"/>
                  </a:lnTo>
                  <a:lnTo>
                    <a:pt x="225806" y="42001"/>
                  </a:lnTo>
                  <a:lnTo>
                    <a:pt x="270722" y="37878"/>
                  </a:lnTo>
                  <a:lnTo>
                    <a:pt x="318306" y="33719"/>
                  </a:lnTo>
                  <a:lnTo>
                    <a:pt x="371195" y="28828"/>
                  </a:lnTo>
                  <a:lnTo>
                    <a:pt x="427621" y="23453"/>
                  </a:lnTo>
                  <a:lnTo>
                    <a:pt x="486405" y="17752"/>
                  </a:lnTo>
                  <a:lnTo>
                    <a:pt x="549583" y="13246"/>
                  </a:lnTo>
                  <a:lnTo>
                    <a:pt x="615691" y="9535"/>
                  </a:lnTo>
                  <a:lnTo>
                    <a:pt x="683751" y="6357"/>
                  </a:lnTo>
                  <a:lnTo>
                    <a:pt x="752409" y="4238"/>
                  </a:lnTo>
                  <a:lnTo>
                    <a:pt x="821464" y="2825"/>
                  </a:lnTo>
                  <a:lnTo>
                    <a:pt x="890783" y="1883"/>
                  </a:lnTo>
                  <a:lnTo>
                    <a:pt x="959574" y="1961"/>
                  </a:lnTo>
                  <a:lnTo>
                    <a:pt x="1028013" y="2718"/>
                  </a:lnTo>
                  <a:lnTo>
                    <a:pt x="1096216" y="3929"/>
                  </a:lnTo>
                  <a:lnTo>
                    <a:pt x="1161441" y="5441"/>
                  </a:lnTo>
                  <a:lnTo>
                    <a:pt x="1224679" y="7155"/>
                  </a:lnTo>
                  <a:lnTo>
                    <a:pt x="1286594" y="9004"/>
                  </a:lnTo>
                  <a:lnTo>
                    <a:pt x="1344098" y="10236"/>
                  </a:lnTo>
                  <a:lnTo>
                    <a:pt x="1398662" y="11057"/>
                  </a:lnTo>
                  <a:lnTo>
                    <a:pt x="1451265" y="11605"/>
                  </a:lnTo>
                  <a:lnTo>
                    <a:pt x="1496918" y="11970"/>
                  </a:lnTo>
                  <a:lnTo>
                    <a:pt x="1537936" y="12213"/>
                  </a:lnTo>
                  <a:lnTo>
                    <a:pt x="1575865" y="12376"/>
                  </a:lnTo>
                  <a:lnTo>
                    <a:pt x="1606090" y="12484"/>
                  </a:lnTo>
                  <a:lnTo>
                    <a:pt x="1652843" y="12603"/>
                  </a:lnTo>
                  <a:lnTo>
                    <a:pt x="1690076" y="9300"/>
                  </a:lnTo>
                  <a:lnTo>
                    <a:pt x="1695635" y="7611"/>
                  </a:lnTo>
                  <a:lnTo>
                    <a:pt x="1698637" y="5780"/>
                  </a:lnTo>
                  <a:lnTo>
                    <a:pt x="17025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SMARTInkShape-402"/>
            <p:cNvSpPr/>
            <p:nvPr>
              <p:custDataLst>
                <p:tags r:id="rId107"/>
              </p:custDataLst>
            </p:nvPr>
          </p:nvSpPr>
          <p:spPr>
            <a:xfrm>
              <a:off x="4984750" y="5779029"/>
              <a:ext cx="211304" cy="174304"/>
            </a:xfrm>
            <a:custGeom>
              <a:avLst/>
              <a:gdLst/>
              <a:ahLst/>
              <a:cxnLst/>
              <a:rect l="0" t="0" r="0" b="0"/>
              <a:pathLst>
                <a:path w="211304" h="174304">
                  <a:moveTo>
                    <a:pt x="50800" y="24871"/>
                  </a:moveTo>
                  <a:lnTo>
                    <a:pt x="50800" y="24871"/>
                  </a:lnTo>
                  <a:lnTo>
                    <a:pt x="39865" y="13936"/>
                  </a:lnTo>
                  <a:lnTo>
                    <a:pt x="38884" y="11074"/>
                  </a:lnTo>
                  <a:lnTo>
                    <a:pt x="38255" y="3488"/>
                  </a:lnTo>
                  <a:lnTo>
                    <a:pt x="40320" y="2148"/>
                  </a:lnTo>
                  <a:lnTo>
                    <a:pt x="60725" y="0"/>
                  </a:lnTo>
                  <a:lnTo>
                    <a:pt x="98465" y="2946"/>
                  </a:lnTo>
                  <a:lnTo>
                    <a:pt x="127560" y="11711"/>
                  </a:lnTo>
                  <a:lnTo>
                    <a:pt x="147313" y="23245"/>
                  </a:lnTo>
                  <a:lnTo>
                    <a:pt x="155548" y="33321"/>
                  </a:lnTo>
                  <a:lnTo>
                    <a:pt x="158733" y="38971"/>
                  </a:lnTo>
                  <a:lnTo>
                    <a:pt x="160388" y="49011"/>
                  </a:lnTo>
                  <a:lnTo>
                    <a:pt x="159843" y="53665"/>
                  </a:lnTo>
                  <a:lnTo>
                    <a:pt x="158067" y="57472"/>
                  </a:lnTo>
                  <a:lnTo>
                    <a:pt x="144540" y="70993"/>
                  </a:lnTo>
                  <a:lnTo>
                    <a:pt x="139969" y="73592"/>
                  </a:lnTo>
                  <a:lnTo>
                    <a:pt x="133738" y="75550"/>
                  </a:lnTo>
                  <a:lnTo>
                    <a:pt x="144071" y="77537"/>
                  </a:lnTo>
                  <a:lnTo>
                    <a:pt x="172026" y="87911"/>
                  </a:lnTo>
                  <a:lnTo>
                    <a:pt x="203826" y="115569"/>
                  </a:lnTo>
                  <a:lnTo>
                    <a:pt x="210063" y="124212"/>
                  </a:lnTo>
                  <a:lnTo>
                    <a:pt x="211303" y="128493"/>
                  </a:lnTo>
                  <a:lnTo>
                    <a:pt x="210800" y="137011"/>
                  </a:lnTo>
                  <a:lnTo>
                    <a:pt x="204461" y="145502"/>
                  </a:lnTo>
                  <a:lnTo>
                    <a:pt x="183347" y="160096"/>
                  </a:lnTo>
                  <a:lnTo>
                    <a:pt x="160510" y="169638"/>
                  </a:lnTo>
                  <a:lnTo>
                    <a:pt x="115213" y="174303"/>
                  </a:lnTo>
                  <a:lnTo>
                    <a:pt x="80133" y="172895"/>
                  </a:lnTo>
                  <a:lnTo>
                    <a:pt x="47139" y="169916"/>
                  </a:lnTo>
                  <a:lnTo>
                    <a:pt x="0" y="164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3" name="SMARTInkShape-Group91"/>
          <p:cNvGrpSpPr/>
          <p:nvPr/>
        </p:nvGrpSpPr>
        <p:grpSpPr>
          <a:xfrm>
            <a:off x="3797300" y="5203990"/>
            <a:ext cx="1225551" cy="390361"/>
            <a:chOff x="3797300" y="5203990"/>
            <a:chExt cx="1225551" cy="390361"/>
          </a:xfrm>
        </p:grpSpPr>
        <p:sp>
          <p:nvSpPr>
            <p:cNvPr id="1157" name="SMARTInkShape-403"/>
            <p:cNvSpPr/>
            <p:nvPr>
              <p:custDataLst>
                <p:tags r:id="rId96"/>
              </p:custDataLst>
            </p:nvPr>
          </p:nvSpPr>
          <p:spPr>
            <a:xfrm>
              <a:off x="3797300" y="5289550"/>
              <a:ext cx="157821" cy="280674"/>
            </a:xfrm>
            <a:custGeom>
              <a:avLst/>
              <a:gdLst/>
              <a:ahLst/>
              <a:cxnLst/>
              <a:rect l="0" t="0" r="0" b="0"/>
              <a:pathLst>
                <a:path w="157821" h="280674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13141" y="48610"/>
                  </a:lnTo>
                  <a:lnTo>
                    <a:pt x="17299" y="85664"/>
                  </a:lnTo>
                  <a:lnTo>
                    <a:pt x="18531" y="131686"/>
                  </a:lnTo>
                  <a:lnTo>
                    <a:pt x="18819" y="165772"/>
                  </a:lnTo>
                  <a:lnTo>
                    <a:pt x="18276" y="210612"/>
                  </a:lnTo>
                  <a:lnTo>
                    <a:pt x="13574" y="257842"/>
                  </a:lnTo>
                  <a:lnTo>
                    <a:pt x="12777" y="271714"/>
                  </a:lnTo>
                  <a:lnTo>
                    <a:pt x="12722" y="269283"/>
                  </a:lnTo>
                  <a:lnTo>
                    <a:pt x="34364" y="223527"/>
                  </a:lnTo>
                  <a:lnTo>
                    <a:pt x="55099" y="188665"/>
                  </a:lnTo>
                  <a:lnTo>
                    <a:pt x="71124" y="174277"/>
                  </a:lnTo>
                  <a:lnTo>
                    <a:pt x="83115" y="169179"/>
                  </a:lnTo>
                  <a:lnTo>
                    <a:pt x="95502" y="167618"/>
                  </a:lnTo>
                  <a:lnTo>
                    <a:pt x="115080" y="171412"/>
                  </a:lnTo>
                  <a:lnTo>
                    <a:pt x="137030" y="181865"/>
                  </a:lnTo>
                  <a:lnTo>
                    <a:pt x="148156" y="192306"/>
                  </a:lnTo>
                  <a:lnTo>
                    <a:pt x="154041" y="204003"/>
                  </a:lnTo>
                  <a:lnTo>
                    <a:pt x="157820" y="225387"/>
                  </a:lnTo>
                  <a:lnTo>
                    <a:pt x="155103" y="238859"/>
                  </a:lnTo>
                  <a:lnTo>
                    <a:pt x="139717" y="255158"/>
                  </a:lnTo>
                  <a:lnTo>
                    <a:pt x="113913" y="270022"/>
                  </a:lnTo>
                  <a:lnTo>
                    <a:pt x="80554" y="279993"/>
                  </a:lnTo>
                  <a:lnTo>
                    <a:pt x="50600" y="280673"/>
                  </a:lnTo>
                  <a:lnTo>
                    <a:pt x="34484" y="274320"/>
                  </a:lnTo>
                  <a:lnTo>
                    <a:pt x="27222" y="269664"/>
                  </a:lnTo>
                  <a:lnTo>
                    <a:pt x="22382" y="264444"/>
                  </a:lnTo>
                  <a:lnTo>
                    <a:pt x="127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SMARTInkShape-404"/>
            <p:cNvSpPr/>
            <p:nvPr>
              <p:custDataLst>
                <p:tags r:id="rId97"/>
              </p:custDataLst>
            </p:nvPr>
          </p:nvSpPr>
          <p:spPr>
            <a:xfrm>
              <a:off x="4000500" y="5203990"/>
              <a:ext cx="127001" cy="129460"/>
            </a:xfrm>
            <a:custGeom>
              <a:avLst/>
              <a:gdLst/>
              <a:ahLst/>
              <a:cxnLst/>
              <a:rect l="0" t="0" r="0" b="0"/>
              <a:pathLst>
                <a:path w="127001" h="129460">
                  <a:moveTo>
                    <a:pt x="0" y="22060"/>
                  </a:moveTo>
                  <a:lnTo>
                    <a:pt x="0" y="22060"/>
                  </a:lnTo>
                  <a:lnTo>
                    <a:pt x="0" y="13222"/>
                  </a:lnTo>
                  <a:lnTo>
                    <a:pt x="1881" y="9195"/>
                  </a:lnTo>
                  <a:lnTo>
                    <a:pt x="3371" y="7133"/>
                  </a:lnTo>
                  <a:lnTo>
                    <a:pt x="5775" y="5759"/>
                  </a:lnTo>
                  <a:lnTo>
                    <a:pt x="30507" y="0"/>
                  </a:lnTo>
                  <a:lnTo>
                    <a:pt x="57173" y="1021"/>
                  </a:lnTo>
                  <a:lnTo>
                    <a:pt x="80675" y="9162"/>
                  </a:lnTo>
                  <a:lnTo>
                    <a:pt x="85534" y="13461"/>
                  </a:lnTo>
                  <a:lnTo>
                    <a:pt x="90932" y="23883"/>
                  </a:lnTo>
                  <a:lnTo>
                    <a:pt x="93970" y="41650"/>
                  </a:lnTo>
                  <a:lnTo>
                    <a:pt x="87155" y="57812"/>
                  </a:lnTo>
                  <a:lnTo>
                    <a:pt x="53262" y="100773"/>
                  </a:lnTo>
                  <a:lnTo>
                    <a:pt x="27204" y="128152"/>
                  </a:lnTo>
                  <a:lnTo>
                    <a:pt x="28720" y="128771"/>
                  </a:lnTo>
                  <a:lnTo>
                    <a:pt x="36047" y="129459"/>
                  </a:lnTo>
                  <a:lnTo>
                    <a:pt x="73913" y="116104"/>
                  </a:lnTo>
                  <a:lnTo>
                    <a:pt x="127000" y="104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SMARTInkShape-405"/>
            <p:cNvSpPr/>
            <p:nvPr>
              <p:custDataLst>
                <p:tags r:id="rId98"/>
              </p:custDataLst>
            </p:nvPr>
          </p:nvSpPr>
          <p:spPr>
            <a:xfrm>
              <a:off x="4273550" y="54864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4812" y="9329"/>
                  </a:lnTo>
                  <a:lnTo>
                    <a:pt x="90226" y="6938"/>
                  </a:lnTo>
                  <a:lnTo>
                    <a:pt x="132436" y="45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SMARTInkShape-406"/>
            <p:cNvSpPr/>
            <p:nvPr>
              <p:custDataLst>
                <p:tags r:id="rId99"/>
              </p:custDataLst>
            </p:nvPr>
          </p:nvSpPr>
          <p:spPr>
            <a:xfrm>
              <a:off x="4343400" y="5391150"/>
              <a:ext cx="52604" cy="203201"/>
            </a:xfrm>
            <a:custGeom>
              <a:avLst/>
              <a:gdLst/>
              <a:ahLst/>
              <a:cxnLst/>
              <a:rect l="0" t="0" r="0" b="0"/>
              <a:pathLst>
                <a:path w="52604" h="203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6714" y="45779"/>
                  </a:lnTo>
                  <a:lnTo>
                    <a:pt x="48508" y="72125"/>
                  </a:lnTo>
                  <a:lnTo>
                    <a:pt x="52603" y="92028"/>
                  </a:lnTo>
                  <a:lnTo>
                    <a:pt x="49484" y="135431"/>
                  </a:lnTo>
                  <a:lnTo>
                    <a:pt x="45444" y="181190"/>
                  </a:lnTo>
                  <a:lnTo>
                    <a:pt x="444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SMARTInkShape-407"/>
            <p:cNvSpPr/>
            <p:nvPr>
              <p:custDataLst>
                <p:tags r:id="rId100"/>
              </p:custDataLst>
            </p:nvPr>
          </p:nvSpPr>
          <p:spPr>
            <a:xfrm>
              <a:off x="4616450" y="5294074"/>
              <a:ext cx="128934" cy="259005"/>
            </a:xfrm>
            <a:custGeom>
              <a:avLst/>
              <a:gdLst/>
              <a:ahLst/>
              <a:cxnLst/>
              <a:rect l="0" t="0" r="0" b="0"/>
              <a:pathLst>
                <a:path w="128934" h="259005">
                  <a:moveTo>
                    <a:pt x="19050" y="52626"/>
                  </a:moveTo>
                  <a:lnTo>
                    <a:pt x="19050" y="52626"/>
                  </a:lnTo>
                  <a:lnTo>
                    <a:pt x="25792" y="45884"/>
                  </a:lnTo>
                  <a:lnTo>
                    <a:pt x="33356" y="28207"/>
                  </a:lnTo>
                  <a:lnTo>
                    <a:pt x="34110" y="16844"/>
                  </a:lnTo>
                  <a:lnTo>
                    <a:pt x="32216" y="1421"/>
                  </a:lnTo>
                  <a:lnTo>
                    <a:pt x="32766" y="145"/>
                  </a:lnTo>
                  <a:lnTo>
                    <a:pt x="33838" y="0"/>
                  </a:lnTo>
                  <a:lnTo>
                    <a:pt x="35259" y="609"/>
                  </a:lnTo>
                  <a:lnTo>
                    <a:pt x="44000" y="11579"/>
                  </a:lnTo>
                  <a:lnTo>
                    <a:pt x="49457" y="54525"/>
                  </a:lnTo>
                  <a:lnTo>
                    <a:pt x="49697" y="96855"/>
                  </a:lnTo>
                  <a:lnTo>
                    <a:pt x="46318" y="144126"/>
                  </a:lnTo>
                  <a:lnTo>
                    <a:pt x="44298" y="187608"/>
                  </a:lnTo>
                  <a:lnTo>
                    <a:pt x="38383" y="228590"/>
                  </a:lnTo>
                  <a:lnTo>
                    <a:pt x="38288" y="228496"/>
                  </a:lnTo>
                  <a:lnTo>
                    <a:pt x="38822" y="204279"/>
                  </a:lnTo>
                  <a:lnTo>
                    <a:pt x="41478" y="188937"/>
                  </a:lnTo>
                  <a:lnTo>
                    <a:pt x="57053" y="161061"/>
                  </a:lnTo>
                  <a:lnTo>
                    <a:pt x="69807" y="148326"/>
                  </a:lnTo>
                  <a:lnTo>
                    <a:pt x="81119" y="141726"/>
                  </a:lnTo>
                  <a:lnTo>
                    <a:pt x="85124" y="140954"/>
                  </a:lnTo>
                  <a:lnTo>
                    <a:pt x="103362" y="144784"/>
                  </a:lnTo>
                  <a:lnTo>
                    <a:pt x="113202" y="152146"/>
                  </a:lnTo>
                  <a:lnTo>
                    <a:pt x="121573" y="162474"/>
                  </a:lnTo>
                  <a:lnTo>
                    <a:pt x="127645" y="174119"/>
                  </a:lnTo>
                  <a:lnTo>
                    <a:pt x="128933" y="188232"/>
                  </a:lnTo>
                  <a:lnTo>
                    <a:pt x="120262" y="230066"/>
                  </a:lnTo>
                  <a:lnTo>
                    <a:pt x="118275" y="236536"/>
                  </a:lnTo>
                  <a:lnTo>
                    <a:pt x="110422" y="247488"/>
                  </a:lnTo>
                  <a:lnTo>
                    <a:pt x="105364" y="252384"/>
                  </a:lnTo>
                  <a:lnTo>
                    <a:pt x="90338" y="257824"/>
                  </a:lnTo>
                  <a:lnTo>
                    <a:pt x="62045" y="259004"/>
                  </a:lnTo>
                  <a:lnTo>
                    <a:pt x="27621" y="253083"/>
                  </a:lnTo>
                  <a:lnTo>
                    <a:pt x="0" y="236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SMARTInkShape-408"/>
            <p:cNvSpPr/>
            <p:nvPr>
              <p:custDataLst>
                <p:tags r:id="rId101"/>
              </p:custDataLst>
            </p:nvPr>
          </p:nvSpPr>
          <p:spPr>
            <a:xfrm>
              <a:off x="4898448" y="5405103"/>
              <a:ext cx="124403" cy="144798"/>
            </a:xfrm>
            <a:custGeom>
              <a:avLst/>
              <a:gdLst/>
              <a:ahLst/>
              <a:cxnLst/>
              <a:rect l="0" t="0" r="0" b="0"/>
              <a:pathLst>
                <a:path w="124403" h="144798">
                  <a:moveTo>
                    <a:pt x="99002" y="43197"/>
                  </a:moveTo>
                  <a:lnTo>
                    <a:pt x="99002" y="43197"/>
                  </a:lnTo>
                  <a:lnTo>
                    <a:pt x="99002" y="36455"/>
                  </a:lnTo>
                  <a:lnTo>
                    <a:pt x="98296" y="34469"/>
                  </a:lnTo>
                  <a:lnTo>
                    <a:pt x="97120" y="33145"/>
                  </a:lnTo>
                  <a:lnTo>
                    <a:pt x="90164" y="27649"/>
                  </a:lnTo>
                  <a:lnTo>
                    <a:pt x="88018" y="23822"/>
                  </a:lnTo>
                  <a:lnTo>
                    <a:pt x="87446" y="21813"/>
                  </a:lnTo>
                  <a:lnTo>
                    <a:pt x="83048" y="17701"/>
                  </a:lnTo>
                  <a:lnTo>
                    <a:pt x="62434" y="1566"/>
                  </a:lnTo>
                  <a:lnTo>
                    <a:pt x="55468" y="0"/>
                  </a:lnTo>
                  <a:lnTo>
                    <a:pt x="40242" y="2489"/>
                  </a:lnTo>
                  <a:lnTo>
                    <a:pt x="28437" y="11464"/>
                  </a:lnTo>
                  <a:lnTo>
                    <a:pt x="16840" y="25566"/>
                  </a:lnTo>
                  <a:lnTo>
                    <a:pt x="3788" y="52633"/>
                  </a:lnTo>
                  <a:lnTo>
                    <a:pt x="0" y="78840"/>
                  </a:lnTo>
                  <a:lnTo>
                    <a:pt x="1614" y="95962"/>
                  </a:lnTo>
                  <a:lnTo>
                    <a:pt x="6565" y="107335"/>
                  </a:lnTo>
                  <a:lnTo>
                    <a:pt x="9861" y="111356"/>
                  </a:lnTo>
                  <a:lnTo>
                    <a:pt x="19167" y="115823"/>
                  </a:lnTo>
                  <a:lnTo>
                    <a:pt x="24612" y="117015"/>
                  </a:lnTo>
                  <a:lnTo>
                    <a:pt x="36307" y="114574"/>
                  </a:lnTo>
                  <a:lnTo>
                    <a:pt x="42388" y="111949"/>
                  </a:lnTo>
                  <a:lnTo>
                    <a:pt x="76628" y="78546"/>
                  </a:lnTo>
                  <a:lnTo>
                    <a:pt x="89460" y="62540"/>
                  </a:lnTo>
                  <a:lnTo>
                    <a:pt x="91935" y="61737"/>
                  </a:lnTo>
                  <a:lnTo>
                    <a:pt x="94291" y="61907"/>
                  </a:lnTo>
                  <a:lnTo>
                    <a:pt x="95861" y="63431"/>
                  </a:lnTo>
                  <a:lnTo>
                    <a:pt x="105726" y="104923"/>
                  </a:lnTo>
                  <a:lnTo>
                    <a:pt x="124402" y="14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0" name="SMARTInkShape-Group92"/>
          <p:cNvGrpSpPr/>
          <p:nvPr/>
        </p:nvGrpSpPr>
        <p:grpSpPr>
          <a:xfrm>
            <a:off x="8716975" y="2781300"/>
            <a:ext cx="3468676" cy="1136651"/>
            <a:chOff x="8716975" y="2781300"/>
            <a:chExt cx="3468676" cy="1136651"/>
          </a:xfrm>
        </p:grpSpPr>
        <p:sp>
          <p:nvSpPr>
            <p:cNvPr id="1164" name="SMARTInkShape-409"/>
            <p:cNvSpPr/>
            <p:nvPr>
              <p:custDataLst>
                <p:tags r:id="rId70"/>
              </p:custDataLst>
            </p:nvPr>
          </p:nvSpPr>
          <p:spPr>
            <a:xfrm>
              <a:off x="8726043" y="2781300"/>
              <a:ext cx="3459608" cy="1136651"/>
            </a:xfrm>
            <a:custGeom>
              <a:avLst/>
              <a:gdLst/>
              <a:ahLst/>
              <a:cxnLst/>
              <a:rect l="0" t="0" r="0" b="0"/>
              <a:pathLst>
                <a:path w="3459608" h="1136651">
                  <a:moveTo>
                    <a:pt x="11557" y="0"/>
                  </a:moveTo>
                  <a:lnTo>
                    <a:pt x="11557" y="0"/>
                  </a:lnTo>
                  <a:lnTo>
                    <a:pt x="8186" y="42548"/>
                  </a:lnTo>
                  <a:lnTo>
                    <a:pt x="6488" y="67171"/>
                  </a:lnTo>
                  <a:lnTo>
                    <a:pt x="4650" y="96992"/>
                  </a:lnTo>
                  <a:lnTo>
                    <a:pt x="2718" y="130278"/>
                  </a:lnTo>
                  <a:lnTo>
                    <a:pt x="1431" y="169402"/>
                  </a:lnTo>
                  <a:lnTo>
                    <a:pt x="572" y="212418"/>
                  </a:lnTo>
                  <a:lnTo>
                    <a:pt x="0" y="258029"/>
                  </a:lnTo>
                  <a:lnTo>
                    <a:pt x="2441" y="308191"/>
                  </a:lnTo>
                  <a:lnTo>
                    <a:pt x="6891" y="361388"/>
                  </a:lnTo>
                  <a:lnTo>
                    <a:pt x="12679" y="416609"/>
                  </a:lnTo>
                  <a:lnTo>
                    <a:pt x="20067" y="470356"/>
                  </a:lnTo>
                  <a:lnTo>
                    <a:pt x="28520" y="523120"/>
                  </a:lnTo>
                  <a:lnTo>
                    <a:pt x="37682" y="575230"/>
                  </a:lnTo>
                  <a:lnTo>
                    <a:pt x="47318" y="624081"/>
                  </a:lnTo>
                  <a:lnTo>
                    <a:pt x="57270" y="670760"/>
                  </a:lnTo>
                  <a:lnTo>
                    <a:pt x="67432" y="715990"/>
                  </a:lnTo>
                  <a:lnTo>
                    <a:pt x="77029" y="757432"/>
                  </a:lnTo>
                  <a:lnTo>
                    <a:pt x="86249" y="796349"/>
                  </a:lnTo>
                  <a:lnTo>
                    <a:pt x="95219" y="833583"/>
                  </a:lnTo>
                  <a:lnTo>
                    <a:pt x="103315" y="865461"/>
                  </a:lnTo>
                  <a:lnTo>
                    <a:pt x="110829" y="893768"/>
                  </a:lnTo>
                  <a:lnTo>
                    <a:pt x="125528" y="940508"/>
                  </a:lnTo>
                  <a:lnTo>
                    <a:pt x="141468" y="973041"/>
                  </a:lnTo>
                  <a:lnTo>
                    <a:pt x="176423" y="1007819"/>
                  </a:lnTo>
                  <a:lnTo>
                    <a:pt x="217004" y="1021301"/>
                  </a:lnTo>
                  <a:lnTo>
                    <a:pt x="241655" y="1025884"/>
                  </a:lnTo>
                  <a:lnTo>
                    <a:pt x="276434" y="1028234"/>
                  </a:lnTo>
                  <a:lnTo>
                    <a:pt x="317964" y="1029095"/>
                  </a:lnTo>
                  <a:lnTo>
                    <a:pt x="363996" y="1028963"/>
                  </a:lnTo>
                  <a:lnTo>
                    <a:pt x="423610" y="1027464"/>
                  </a:lnTo>
                  <a:lnTo>
                    <a:pt x="492280" y="1025054"/>
                  </a:lnTo>
                  <a:lnTo>
                    <a:pt x="566990" y="1022036"/>
                  </a:lnTo>
                  <a:lnTo>
                    <a:pt x="659129" y="1017907"/>
                  </a:lnTo>
                  <a:lnTo>
                    <a:pt x="762887" y="1013038"/>
                  </a:lnTo>
                  <a:lnTo>
                    <a:pt x="874394" y="1007675"/>
                  </a:lnTo>
                  <a:lnTo>
                    <a:pt x="998825" y="1001983"/>
                  </a:lnTo>
                  <a:lnTo>
                    <a:pt x="1131875" y="996072"/>
                  </a:lnTo>
                  <a:lnTo>
                    <a:pt x="1270670" y="990015"/>
                  </a:lnTo>
                  <a:lnTo>
                    <a:pt x="1418233" y="985271"/>
                  </a:lnTo>
                  <a:lnTo>
                    <a:pt x="1571639" y="981403"/>
                  </a:lnTo>
                  <a:lnTo>
                    <a:pt x="1728944" y="978118"/>
                  </a:lnTo>
                  <a:lnTo>
                    <a:pt x="1896611" y="978045"/>
                  </a:lnTo>
                  <a:lnTo>
                    <a:pt x="2071181" y="980113"/>
                  </a:lnTo>
                  <a:lnTo>
                    <a:pt x="2250357" y="983609"/>
                  </a:lnTo>
                  <a:lnTo>
                    <a:pt x="2428368" y="990173"/>
                  </a:lnTo>
                  <a:lnTo>
                    <a:pt x="2605603" y="998782"/>
                  </a:lnTo>
                  <a:lnTo>
                    <a:pt x="2782319" y="1008755"/>
                  </a:lnTo>
                  <a:lnTo>
                    <a:pt x="2936115" y="1021753"/>
                  </a:lnTo>
                  <a:lnTo>
                    <a:pt x="3074630" y="1036768"/>
                  </a:lnTo>
                  <a:lnTo>
                    <a:pt x="3202956" y="1053129"/>
                  </a:lnTo>
                  <a:lnTo>
                    <a:pt x="3288507" y="1069680"/>
                  </a:lnTo>
                  <a:lnTo>
                    <a:pt x="3345541" y="1086359"/>
                  </a:lnTo>
                  <a:lnTo>
                    <a:pt x="3383560" y="1103123"/>
                  </a:lnTo>
                  <a:lnTo>
                    <a:pt x="3459607" y="1136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SMARTInkShape-410"/>
            <p:cNvSpPr/>
            <p:nvPr>
              <p:custDataLst>
                <p:tags r:id="rId71"/>
              </p:custDataLst>
            </p:nvPr>
          </p:nvSpPr>
          <p:spPr>
            <a:xfrm>
              <a:off x="8716975" y="2786557"/>
              <a:ext cx="3106726" cy="83644"/>
            </a:xfrm>
            <a:custGeom>
              <a:avLst/>
              <a:gdLst/>
              <a:ahLst/>
              <a:cxnLst/>
              <a:rect l="0" t="0" r="0" b="0"/>
              <a:pathLst>
                <a:path w="3106726" h="83644">
                  <a:moveTo>
                    <a:pt x="26975" y="45543"/>
                  </a:moveTo>
                  <a:lnTo>
                    <a:pt x="26975" y="45543"/>
                  </a:lnTo>
                  <a:lnTo>
                    <a:pt x="4990" y="26702"/>
                  </a:lnTo>
                  <a:lnTo>
                    <a:pt x="1734" y="22399"/>
                  </a:lnTo>
                  <a:lnTo>
                    <a:pt x="270" y="18825"/>
                  </a:lnTo>
                  <a:lnTo>
                    <a:pt x="0" y="15736"/>
                  </a:lnTo>
                  <a:lnTo>
                    <a:pt x="525" y="12972"/>
                  </a:lnTo>
                  <a:lnTo>
                    <a:pt x="31603" y="2339"/>
                  </a:lnTo>
                  <a:lnTo>
                    <a:pt x="78657" y="0"/>
                  </a:lnTo>
                  <a:lnTo>
                    <a:pt x="107996" y="364"/>
                  </a:lnTo>
                  <a:lnTo>
                    <a:pt x="148016" y="1313"/>
                  </a:lnTo>
                  <a:lnTo>
                    <a:pt x="195158" y="2651"/>
                  </a:lnTo>
                  <a:lnTo>
                    <a:pt x="247046" y="4248"/>
                  </a:lnTo>
                  <a:lnTo>
                    <a:pt x="308450" y="6018"/>
                  </a:lnTo>
                  <a:lnTo>
                    <a:pt x="376198" y="7904"/>
                  </a:lnTo>
                  <a:lnTo>
                    <a:pt x="448173" y="9867"/>
                  </a:lnTo>
                  <a:lnTo>
                    <a:pt x="527908" y="11176"/>
                  </a:lnTo>
                  <a:lnTo>
                    <a:pt x="612814" y="12048"/>
                  </a:lnTo>
                  <a:lnTo>
                    <a:pt x="701165" y="12630"/>
                  </a:lnTo>
                  <a:lnTo>
                    <a:pt x="799581" y="13723"/>
                  </a:lnTo>
                  <a:lnTo>
                    <a:pt x="904699" y="15157"/>
                  </a:lnTo>
                  <a:lnTo>
                    <a:pt x="1014292" y="16819"/>
                  </a:lnTo>
                  <a:lnTo>
                    <a:pt x="1129687" y="17221"/>
                  </a:lnTo>
                  <a:lnTo>
                    <a:pt x="1248949" y="16784"/>
                  </a:lnTo>
                  <a:lnTo>
                    <a:pt x="1370791" y="15787"/>
                  </a:lnTo>
                  <a:lnTo>
                    <a:pt x="1495763" y="15122"/>
                  </a:lnTo>
                  <a:lnTo>
                    <a:pt x="1622824" y="14679"/>
                  </a:lnTo>
                  <a:lnTo>
                    <a:pt x="1751273" y="14384"/>
                  </a:lnTo>
                  <a:lnTo>
                    <a:pt x="1880651" y="14892"/>
                  </a:lnTo>
                  <a:lnTo>
                    <a:pt x="2010647" y="15937"/>
                  </a:lnTo>
                  <a:lnTo>
                    <a:pt x="2141058" y="17339"/>
                  </a:lnTo>
                  <a:lnTo>
                    <a:pt x="2263273" y="19685"/>
                  </a:lnTo>
                  <a:lnTo>
                    <a:pt x="2380029" y="22660"/>
                  </a:lnTo>
                  <a:lnTo>
                    <a:pt x="2493144" y="26054"/>
                  </a:lnTo>
                  <a:lnTo>
                    <a:pt x="2594660" y="31139"/>
                  </a:lnTo>
                  <a:lnTo>
                    <a:pt x="2688445" y="37351"/>
                  </a:lnTo>
                  <a:lnTo>
                    <a:pt x="2777071" y="44315"/>
                  </a:lnTo>
                  <a:lnTo>
                    <a:pt x="2853089" y="51780"/>
                  </a:lnTo>
                  <a:lnTo>
                    <a:pt x="2920701" y="59579"/>
                  </a:lnTo>
                  <a:lnTo>
                    <a:pt x="2982710" y="67600"/>
                  </a:lnTo>
                  <a:lnTo>
                    <a:pt x="3024048" y="72948"/>
                  </a:lnTo>
                  <a:lnTo>
                    <a:pt x="3106725" y="836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SMARTInkShape-411"/>
            <p:cNvSpPr/>
            <p:nvPr>
              <p:custDataLst>
                <p:tags r:id="rId72"/>
              </p:custDataLst>
            </p:nvPr>
          </p:nvSpPr>
          <p:spPr>
            <a:xfrm>
              <a:off x="8953500" y="3017718"/>
              <a:ext cx="273051" cy="213654"/>
            </a:xfrm>
            <a:custGeom>
              <a:avLst/>
              <a:gdLst/>
              <a:ahLst/>
              <a:cxnLst/>
              <a:rect l="0" t="0" r="0" b="0"/>
              <a:pathLst>
                <a:path w="273051" h="213654">
                  <a:moveTo>
                    <a:pt x="0" y="11232"/>
                  </a:moveTo>
                  <a:lnTo>
                    <a:pt x="0" y="11232"/>
                  </a:lnTo>
                  <a:lnTo>
                    <a:pt x="0" y="7861"/>
                  </a:lnTo>
                  <a:lnTo>
                    <a:pt x="5645" y="4325"/>
                  </a:lnTo>
                  <a:lnTo>
                    <a:pt x="15914" y="1106"/>
                  </a:lnTo>
                  <a:lnTo>
                    <a:pt x="38267" y="0"/>
                  </a:lnTo>
                  <a:lnTo>
                    <a:pt x="65511" y="4533"/>
                  </a:lnTo>
                  <a:lnTo>
                    <a:pt x="80621" y="10842"/>
                  </a:lnTo>
                  <a:lnTo>
                    <a:pt x="104399" y="32440"/>
                  </a:lnTo>
                  <a:lnTo>
                    <a:pt x="122576" y="67924"/>
                  </a:lnTo>
                  <a:lnTo>
                    <a:pt x="126787" y="109717"/>
                  </a:lnTo>
                  <a:lnTo>
                    <a:pt x="123566" y="150009"/>
                  </a:lnTo>
                  <a:lnTo>
                    <a:pt x="107428" y="194364"/>
                  </a:lnTo>
                  <a:lnTo>
                    <a:pt x="98466" y="211622"/>
                  </a:lnTo>
                  <a:lnTo>
                    <a:pt x="95984" y="213264"/>
                  </a:lnTo>
                  <a:lnTo>
                    <a:pt x="93621" y="213653"/>
                  </a:lnTo>
                  <a:lnTo>
                    <a:pt x="92047" y="212502"/>
                  </a:lnTo>
                  <a:lnTo>
                    <a:pt x="90298" y="207459"/>
                  </a:lnTo>
                  <a:lnTo>
                    <a:pt x="92685" y="183203"/>
                  </a:lnTo>
                  <a:lnTo>
                    <a:pt x="107973" y="142463"/>
                  </a:lnTo>
                  <a:lnTo>
                    <a:pt x="127007" y="108127"/>
                  </a:lnTo>
                  <a:lnTo>
                    <a:pt x="173939" y="68201"/>
                  </a:lnTo>
                  <a:lnTo>
                    <a:pt x="208676" y="39229"/>
                  </a:lnTo>
                  <a:lnTo>
                    <a:pt x="211084" y="38363"/>
                  </a:lnTo>
                  <a:lnTo>
                    <a:pt x="211985" y="37786"/>
                  </a:lnTo>
                  <a:lnTo>
                    <a:pt x="211878" y="37401"/>
                  </a:lnTo>
                  <a:lnTo>
                    <a:pt x="211103" y="37145"/>
                  </a:lnTo>
                  <a:lnTo>
                    <a:pt x="199897" y="46897"/>
                  </a:lnTo>
                  <a:lnTo>
                    <a:pt x="186541" y="69934"/>
                  </a:lnTo>
                  <a:lnTo>
                    <a:pt x="180390" y="102473"/>
                  </a:lnTo>
                  <a:lnTo>
                    <a:pt x="181939" y="135554"/>
                  </a:lnTo>
                  <a:lnTo>
                    <a:pt x="188811" y="153270"/>
                  </a:lnTo>
                  <a:lnTo>
                    <a:pt x="193609" y="160957"/>
                  </a:lnTo>
                  <a:lnTo>
                    <a:pt x="208345" y="171380"/>
                  </a:lnTo>
                  <a:lnTo>
                    <a:pt x="227357" y="177659"/>
                  </a:lnTo>
                  <a:lnTo>
                    <a:pt x="273050" y="1826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SMARTInkShape-412"/>
            <p:cNvSpPr/>
            <p:nvPr>
              <p:custDataLst>
                <p:tags r:id="rId73"/>
              </p:custDataLst>
            </p:nvPr>
          </p:nvSpPr>
          <p:spPr>
            <a:xfrm>
              <a:off x="9175748" y="2894518"/>
              <a:ext cx="136847" cy="140783"/>
            </a:xfrm>
            <a:custGeom>
              <a:avLst/>
              <a:gdLst/>
              <a:ahLst/>
              <a:cxnLst/>
              <a:rect l="0" t="0" r="0" b="0"/>
              <a:pathLst>
                <a:path w="136847" h="140783">
                  <a:moveTo>
                    <a:pt x="2" y="26482"/>
                  </a:moveTo>
                  <a:lnTo>
                    <a:pt x="2" y="26482"/>
                  </a:lnTo>
                  <a:lnTo>
                    <a:pt x="0" y="19740"/>
                  </a:lnTo>
                  <a:lnTo>
                    <a:pt x="5647" y="12667"/>
                  </a:lnTo>
                  <a:lnTo>
                    <a:pt x="15916" y="5526"/>
                  </a:lnTo>
                  <a:lnTo>
                    <a:pt x="29888" y="0"/>
                  </a:lnTo>
                  <a:lnTo>
                    <a:pt x="70164" y="452"/>
                  </a:lnTo>
                  <a:lnTo>
                    <a:pt x="91582" y="2777"/>
                  </a:lnTo>
                  <a:lnTo>
                    <a:pt x="102086" y="6774"/>
                  </a:lnTo>
                  <a:lnTo>
                    <a:pt x="111460" y="13254"/>
                  </a:lnTo>
                  <a:lnTo>
                    <a:pt x="113114" y="16958"/>
                  </a:lnTo>
                  <a:lnTo>
                    <a:pt x="112804" y="20838"/>
                  </a:lnTo>
                  <a:lnTo>
                    <a:pt x="111187" y="24836"/>
                  </a:lnTo>
                  <a:lnTo>
                    <a:pt x="98798" y="37205"/>
                  </a:lnTo>
                  <a:lnTo>
                    <a:pt x="77060" y="48251"/>
                  </a:lnTo>
                  <a:lnTo>
                    <a:pt x="65427" y="51404"/>
                  </a:lnTo>
                  <a:lnTo>
                    <a:pt x="65490" y="51563"/>
                  </a:lnTo>
                  <a:lnTo>
                    <a:pt x="96155" y="55240"/>
                  </a:lnTo>
                  <a:lnTo>
                    <a:pt x="120124" y="67780"/>
                  </a:lnTo>
                  <a:lnTo>
                    <a:pt x="130062" y="75646"/>
                  </a:lnTo>
                  <a:lnTo>
                    <a:pt x="135416" y="83846"/>
                  </a:lnTo>
                  <a:lnTo>
                    <a:pt x="136846" y="88008"/>
                  </a:lnTo>
                  <a:lnTo>
                    <a:pt x="136387" y="92194"/>
                  </a:lnTo>
                  <a:lnTo>
                    <a:pt x="132114" y="100607"/>
                  </a:lnTo>
                  <a:lnTo>
                    <a:pt x="107733" y="121871"/>
                  </a:lnTo>
                  <a:lnTo>
                    <a:pt x="85387" y="134551"/>
                  </a:lnTo>
                  <a:lnTo>
                    <a:pt x="63502" y="1407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SMARTInkShape-413"/>
            <p:cNvSpPr/>
            <p:nvPr>
              <p:custDataLst>
                <p:tags r:id="rId74"/>
              </p:custDataLst>
            </p:nvPr>
          </p:nvSpPr>
          <p:spPr>
            <a:xfrm>
              <a:off x="9334500" y="31559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12959" y="13980"/>
                  </a:lnTo>
                  <a:lnTo>
                    <a:pt x="53360" y="8066"/>
                  </a:lnTo>
                  <a:lnTo>
                    <a:pt x="98734" y="331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SMARTInkShape-414"/>
            <p:cNvSpPr/>
            <p:nvPr>
              <p:custDataLst>
                <p:tags r:id="rId75"/>
              </p:custDataLst>
            </p:nvPr>
          </p:nvSpPr>
          <p:spPr>
            <a:xfrm>
              <a:off x="9537962" y="3067933"/>
              <a:ext cx="211658" cy="281919"/>
            </a:xfrm>
            <a:custGeom>
              <a:avLst/>
              <a:gdLst/>
              <a:ahLst/>
              <a:cxnLst/>
              <a:rect l="0" t="0" r="0" b="0"/>
              <a:pathLst>
                <a:path w="211658" h="281919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0" y="6120"/>
                  </a:lnTo>
                  <a:lnTo>
                    <a:pt x="3186" y="23613"/>
                  </a:lnTo>
                  <a:lnTo>
                    <a:pt x="15342" y="43299"/>
                  </a:lnTo>
                  <a:lnTo>
                    <a:pt x="35720" y="59166"/>
                  </a:lnTo>
                  <a:lnTo>
                    <a:pt x="66373" y="69434"/>
                  </a:lnTo>
                  <a:lnTo>
                    <a:pt x="98897" y="70203"/>
                  </a:lnTo>
                  <a:lnTo>
                    <a:pt x="130875" y="62591"/>
                  </a:lnTo>
                  <a:lnTo>
                    <a:pt x="155951" y="48028"/>
                  </a:lnTo>
                  <a:lnTo>
                    <a:pt x="166298" y="36377"/>
                  </a:lnTo>
                  <a:lnTo>
                    <a:pt x="174206" y="21681"/>
                  </a:lnTo>
                  <a:lnTo>
                    <a:pt x="176879" y="13766"/>
                  </a:lnTo>
                  <a:lnTo>
                    <a:pt x="177244" y="16446"/>
                  </a:lnTo>
                  <a:lnTo>
                    <a:pt x="180891" y="62769"/>
                  </a:lnTo>
                  <a:lnTo>
                    <a:pt x="193113" y="103035"/>
                  </a:lnTo>
                  <a:lnTo>
                    <a:pt x="203397" y="147344"/>
                  </a:lnTo>
                  <a:lnTo>
                    <a:pt x="208552" y="178825"/>
                  </a:lnTo>
                  <a:lnTo>
                    <a:pt x="211657" y="222637"/>
                  </a:lnTo>
                  <a:lnTo>
                    <a:pt x="208224" y="245215"/>
                  </a:lnTo>
                  <a:lnTo>
                    <a:pt x="199643" y="262305"/>
                  </a:lnTo>
                  <a:lnTo>
                    <a:pt x="186282" y="277085"/>
                  </a:lnTo>
                  <a:lnTo>
                    <a:pt x="172017" y="281408"/>
                  </a:lnTo>
                  <a:lnTo>
                    <a:pt x="155329" y="281918"/>
                  </a:lnTo>
                  <a:lnTo>
                    <a:pt x="140856" y="277442"/>
                  </a:lnTo>
                  <a:lnTo>
                    <a:pt x="129249" y="265104"/>
                  </a:lnTo>
                  <a:lnTo>
                    <a:pt x="114038" y="240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SMARTInkShape-415"/>
            <p:cNvSpPr/>
            <p:nvPr>
              <p:custDataLst>
                <p:tags r:id="rId76"/>
              </p:custDataLst>
            </p:nvPr>
          </p:nvSpPr>
          <p:spPr>
            <a:xfrm>
              <a:off x="9702800" y="2934944"/>
              <a:ext cx="143226" cy="151157"/>
            </a:xfrm>
            <a:custGeom>
              <a:avLst/>
              <a:gdLst/>
              <a:ahLst/>
              <a:cxnLst/>
              <a:rect l="0" t="0" r="0" b="0"/>
              <a:pathLst>
                <a:path w="143226" h="151157">
                  <a:moveTo>
                    <a:pt x="0" y="24156"/>
                  </a:moveTo>
                  <a:lnTo>
                    <a:pt x="0" y="24156"/>
                  </a:lnTo>
                  <a:lnTo>
                    <a:pt x="40494" y="7149"/>
                  </a:lnTo>
                  <a:lnTo>
                    <a:pt x="84284" y="0"/>
                  </a:lnTo>
                  <a:lnTo>
                    <a:pt x="103212" y="2496"/>
                  </a:lnTo>
                  <a:lnTo>
                    <a:pt x="117756" y="11075"/>
                  </a:lnTo>
                  <a:lnTo>
                    <a:pt x="120838" y="15435"/>
                  </a:lnTo>
                  <a:lnTo>
                    <a:pt x="124261" y="25924"/>
                  </a:lnTo>
                  <a:lnTo>
                    <a:pt x="123763" y="30979"/>
                  </a:lnTo>
                  <a:lnTo>
                    <a:pt x="119445" y="40359"/>
                  </a:lnTo>
                  <a:lnTo>
                    <a:pt x="110941" y="47350"/>
                  </a:lnTo>
                  <a:lnTo>
                    <a:pt x="83966" y="61846"/>
                  </a:lnTo>
                  <a:lnTo>
                    <a:pt x="126712" y="73080"/>
                  </a:lnTo>
                  <a:lnTo>
                    <a:pt x="136516" y="77180"/>
                  </a:lnTo>
                  <a:lnTo>
                    <a:pt x="139693" y="79966"/>
                  </a:lnTo>
                  <a:lnTo>
                    <a:pt x="143225" y="86825"/>
                  </a:lnTo>
                  <a:lnTo>
                    <a:pt x="141031" y="96459"/>
                  </a:lnTo>
                  <a:lnTo>
                    <a:pt x="138470" y="101991"/>
                  </a:lnTo>
                  <a:lnTo>
                    <a:pt x="128100" y="111902"/>
                  </a:lnTo>
                  <a:lnTo>
                    <a:pt x="80518" y="139251"/>
                  </a:lnTo>
                  <a:lnTo>
                    <a:pt x="74592" y="144219"/>
                  </a:lnTo>
                  <a:lnTo>
                    <a:pt x="69850" y="1511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SMARTInkShape-416"/>
            <p:cNvSpPr/>
            <p:nvPr>
              <p:custDataLst>
                <p:tags r:id="rId77"/>
              </p:custDataLst>
            </p:nvPr>
          </p:nvSpPr>
          <p:spPr>
            <a:xfrm>
              <a:off x="9923230" y="3163783"/>
              <a:ext cx="122471" cy="17568"/>
            </a:xfrm>
            <a:custGeom>
              <a:avLst/>
              <a:gdLst/>
              <a:ahLst/>
              <a:cxnLst/>
              <a:rect l="0" t="0" r="0" b="0"/>
              <a:pathLst>
                <a:path w="122471" h="17568">
                  <a:moveTo>
                    <a:pt x="8170" y="17567"/>
                  </a:moveTo>
                  <a:lnTo>
                    <a:pt x="8170" y="17567"/>
                  </a:lnTo>
                  <a:lnTo>
                    <a:pt x="148" y="13203"/>
                  </a:lnTo>
                  <a:lnTo>
                    <a:pt x="0" y="12541"/>
                  </a:lnTo>
                  <a:lnTo>
                    <a:pt x="8202" y="8107"/>
                  </a:lnTo>
                  <a:lnTo>
                    <a:pt x="35668" y="1143"/>
                  </a:lnTo>
                  <a:lnTo>
                    <a:pt x="71977" y="0"/>
                  </a:lnTo>
                  <a:lnTo>
                    <a:pt x="122470" y="4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SMARTInkShape-417"/>
            <p:cNvSpPr/>
            <p:nvPr>
              <p:custDataLst>
                <p:tags r:id="rId78"/>
              </p:custDataLst>
            </p:nvPr>
          </p:nvSpPr>
          <p:spPr>
            <a:xfrm>
              <a:off x="9944100" y="32575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3"/>
                  </a:lnTo>
                  <a:lnTo>
                    <a:pt x="6743" y="3862"/>
                  </a:lnTo>
                  <a:lnTo>
                    <a:pt x="42646" y="764"/>
                  </a:lnTo>
                  <a:lnTo>
                    <a:pt x="80996" y="931"/>
                  </a:lnTo>
                  <a:lnTo>
                    <a:pt x="124393" y="318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SMARTInkShape-418"/>
            <p:cNvSpPr/>
            <p:nvPr>
              <p:custDataLst>
                <p:tags r:id="rId79"/>
              </p:custDataLst>
            </p:nvPr>
          </p:nvSpPr>
          <p:spPr>
            <a:xfrm>
              <a:off x="10238467" y="3074545"/>
              <a:ext cx="92984" cy="195706"/>
            </a:xfrm>
            <a:custGeom>
              <a:avLst/>
              <a:gdLst/>
              <a:ahLst/>
              <a:cxnLst/>
              <a:rect l="0" t="0" r="0" b="0"/>
              <a:pathLst>
                <a:path w="92984" h="195706">
                  <a:moveTo>
                    <a:pt x="92983" y="11555"/>
                  </a:moveTo>
                  <a:lnTo>
                    <a:pt x="92983" y="11555"/>
                  </a:lnTo>
                  <a:lnTo>
                    <a:pt x="92981" y="8184"/>
                  </a:lnTo>
                  <a:lnTo>
                    <a:pt x="91102" y="4648"/>
                  </a:lnTo>
                  <a:lnTo>
                    <a:pt x="89612" y="2717"/>
                  </a:lnTo>
                  <a:lnTo>
                    <a:pt x="84194" y="571"/>
                  </a:lnTo>
                  <a:lnTo>
                    <a:pt x="80774" y="0"/>
                  </a:lnTo>
                  <a:lnTo>
                    <a:pt x="62476" y="2565"/>
                  </a:lnTo>
                  <a:lnTo>
                    <a:pt x="42552" y="14536"/>
                  </a:lnTo>
                  <a:lnTo>
                    <a:pt x="19869" y="41601"/>
                  </a:lnTo>
                  <a:lnTo>
                    <a:pt x="5389" y="76431"/>
                  </a:lnTo>
                  <a:lnTo>
                    <a:pt x="0" y="110192"/>
                  </a:lnTo>
                  <a:lnTo>
                    <a:pt x="5147" y="139167"/>
                  </a:lnTo>
                  <a:lnTo>
                    <a:pt x="18981" y="165626"/>
                  </a:lnTo>
                  <a:lnTo>
                    <a:pt x="48533" y="1957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SMARTInkShape-419"/>
            <p:cNvSpPr/>
            <p:nvPr>
              <p:custDataLst>
                <p:tags r:id="rId80"/>
              </p:custDataLst>
            </p:nvPr>
          </p:nvSpPr>
          <p:spPr>
            <a:xfrm>
              <a:off x="10326854" y="3125083"/>
              <a:ext cx="125247" cy="105318"/>
            </a:xfrm>
            <a:custGeom>
              <a:avLst/>
              <a:gdLst/>
              <a:ahLst/>
              <a:cxnLst/>
              <a:rect l="0" t="0" r="0" b="0"/>
              <a:pathLst>
                <a:path w="125247" h="105318">
                  <a:moveTo>
                    <a:pt x="4596" y="5467"/>
                  </a:moveTo>
                  <a:lnTo>
                    <a:pt x="4596" y="5467"/>
                  </a:lnTo>
                  <a:lnTo>
                    <a:pt x="4594" y="0"/>
                  </a:lnTo>
                  <a:lnTo>
                    <a:pt x="4594" y="2750"/>
                  </a:lnTo>
                  <a:lnTo>
                    <a:pt x="10241" y="6141"/>
                  </a:lnTo>
                  <a:lnTo>
                    <a:pt x="19804" y="11411"/>
                  </a:lnTo>
                  <a:lnTo>
                    <a:pt x="46004" y="34629"/>
                  </a:lnTo>
                  <a:lnTo>
                    <a:pt x="51222" y="47121"/>
                  </a:lnTo>
                  <a:lnTo>
                    <a:pt x="52614" y="54403"/>
                  </a:lnTo>
                  <a:lnTo>
                    <a:pt x="50396" y="68138"/>
                  </a:lnTo>
                  <a:lnTo>
                    <a:pt x="47828" y="74764"/>
                  </a:lnTo>
                  <a:lnTo>
                    <a:pt x="37452" y="85890"/>
                  </a:lnTo>
                  <a:lnTo>
                    <a:pt x="10516" y="103128"/>
                  </a:lnTo>
                  <a:lnTo>
                    <a:pt x="4170" y="105317"/>
                  </a:lnTo>
                  <a:lnTo>
                    <a:pt x="2195" y="104489"/>
                  </a:lnTo>
                  <a:lnTo>
                    <a:pt x="878" y="102526"/>
                  </a:lnTo>
                  <a:lnTo>
                    <a:pt x="0" y="99806"/>
                  </a:lnTo>
                  <a:lnTo>
                    <a:pt x="2136" y="85866"/>
                  </a:lnTo>
                  <a:lnTo>
                    <a:pt x="17352" y="64959"/>
                  </a:lnTo>
                  <a:lnTo>
                    <a:pt x="39733" y="47631"/>
                  </a:lnTo>
                  <a:lnTo>
                    <a:pt x="82226" y="26655"/>
                  </a:lnTo>
                  <a:lnTo>
                    <a:pt x="92015" y="21234"/>
                  </a:lnTo>
                  <a:lnTo>
                    <a:pt x="97524" y="15627"/>
                  </a:lnTo>
                  <a:lnTo>
                    <a:pt x="98299" y="15768"/>
                  </a:lnTo>
                  <a:lnTo>
                    <a:pt x="98814" y="16567"/>
                  </a:lnTo>
                  <a:lnTo>
                    <a:pt x="99541" y="24435"/>
                  </a:lnTo>
                  <a:lnTo>
                    <a:pt x="84648" y="67348"/>
                  </a:lnTo>
                  <a:lnTo>
                    <a:pt x="86796" y="86126"/>
                  </a:lnTo>
                  <a:lnTo>
                    <a:pt x="91903" y="96786"/>
                  </a:lnTo>
                  <a:lnTo>
                    <a:pt x="95844" y="102028"/>
                  </a:lnTo>
                  <a:lnTo>
                    <a:pt x="100001" y="103001"/>
                  </a:lnTo>
                  <a:lnTo>
                    <a:pt x="125246" y="100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SMARTInkShape-420"/>
            <p:cNvSpPr/>
            <p:nvPr>
              <p:custDataLst>
                <p:tags r:id="rId81"/>
              </p:custDataLst>
            </p:nvPr>
          </p:nvSpPr>
          <p:spPr>
            <a:xfrm>
              <a:off x="10515600" y="31686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743" y="9329"/>
                  </a:lnTo>
                  <a:lnTo>
                    <a:pt x="47530" y="661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SMARTInkShape-421"/>
            <p:cNvSpPr/>
            <p:nvPr>
              <p:custDataLst>
                <p:tags r:id="rId82"/>
              </p:custDataLst>
            </p:nvPr>
          </p:nvSpPr>
          <p:spPr>
            <a:xfrm>
              <a:off x="10669405" y="3098800"/>
              <a:ext cx="137066" cy="211858"/>
            </a:xfrm>
            <a:custGeom>
              <a:avLst/>
              <a:gdLst/>
              <a:ahLst/>
              <a:cxnLst/>
              <a:rect l="0" t="0" r="0" b="0"/>
              <a:pathLst>
                <a:path w="137066" h="211858">
                  <a:moveTo>
                    <a:pt x="17645" y="0"/>
                  </a:moveTo>
                  <a:lnTo>
                    <a:pt x="17645" y="0"/>
                  </a:lnTo>
                  <a:lnTo>
                    <a:pt x="10902" y="0"/>
                  </a:lnTo>
                  <a:lnTo>
                    <a:pt x="5712" y="1882"/>
                  </a:lnTo>
                  <a:lnTo>
                    <a:pt x="3340" y="3371"/>
                  </a:lnTo>
                  <a:lnTo>
                    <a:pt x="1759" y="6481"/>
                  </a:lnTo>
                  <a:lnTo>
                    <a:pt x="0" y="15580"/>
                  </a:lnTo>
                  <a:lnTo>
                    <a:pt x="1103" y="22917"/>
                  </a:lnTo>
                  <a:lnTo>
                    <a:pt x="7556" y="36747"/>
                  </a:lnTo>
                  <a:lnTo>
                    <a:pt x="15278" y="42908"/>
                  </a:lnTo>
                  <a:lnTo>
                    <a:pt x="25059" y="47292"/>
                  </a:lnTo>
                  <a:lnTo>
                    <a:pt x="34111" y="49241"/>
                  </a:lnTo>
                  <a:lnTo>
                    <a:pt x="53881" y="46967"/>
                  </a:lnTo>
                  <a:lnTo>
                    <a:pt x="74242" y="38454"/>
                  </a:lnTo>
                  <a:lnTo>
                    <a:pt x="112663" y="6566"/>
                  </a:lnTo>
                  <a:lnTo>
                    <a:pt x="118356" y="48418"/>
                  </a:lnTo>
                  <a:lnTo>
                    <a:pt x="124140" y="86574"/>
                  </a:lnTo>
                  <a:lnTo>
                    <a:pt x="132076" y="132263"/>
                  </a:lnTo>
                  <a:lnTo>
                    <a:pt x="137065" y="172098"/>
                  </a:lnTo>
                  <a:lnTo>
                    <a:pt x="135359" y="179643"/>
                  </a:lnTo>
                  <a:lnTo>
                    <a:pt x="127817" y="191789"/>
                  </a:lnTo>
                  <a:lnTo>
                    <a:pt x="117412" y="200010"/>
                  </a:lnTo>
                  <a:lnTo>
                    <a:pt x="93482" y="211037"/>
                  </a:lnTo>
                  <a:lnTo>
                    <a:pt x="80984" y="211857"/>
                  </a:lnTo>
                  <a:lnTo>
                    <a:pt x="69080" y="209164"/>
                  </a:lnTo>
                  <a:lnTo>
                    <a:pt x="59084" y="203264"/>
                  </a:lnTo>
                  <a:lnTo>
                    <a:pt x="55854" y="199009"/>
                  </a:lnTo>
                  <a:lnTo>
                    <a:pt x="49395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SMARTInkShape-422"/>
            <p:cNvSpPr/>
            <p:nvPr>
              <p:custDataLst>
                <p:tags r:id="rId83"/>
              </p:custDataLst>
            </p:nvPr>
          </p:nvSpPr>
          <p:spPr>
            <a:xfrm>
              <a:off x="10788650" y="3060700"/>
              <a:ext cx="102465" cy="196851"/>
            </a:xfrm>
            <a:custGeom>
              <a:avLst/>
              <a:gdLst/>
              <a:ahLst/>
              <a:cxnLst/>
              <a:rect l="0" t="0" r="0" b="0"/>
              <a:pathLst>
                <a:path w="102465" h="196851">
                  <a:moveTo>
                    <a:pt x="0" y="0"/>
                  </a:moveTo>
                  <a:lnTo>
                    <a:pt x="0" y="0"/>
                  </a:lnTo>
                  <a:lnTo>
                    <a:pt x="6480" y="706"/>
                  </a:lnTo>
                  <a:lnTo>
                    <a:pt x="39344" y="12209"/>
                  </a:lnTo>
                  <a:lnTo>
                    <a:pt x="65358" y="33878"/>
                  </a:lnTo>
                  <a:lnTo>
                    <a:pt x="92952" y="77169"/>
                  </a:lnTo>
                  <a:lnTo>
                    <a:pt x="100815" y="98973"/>
                  </a:lnTo>
                  <a:lnTo>
                    <a:pt x="102464" y="134453"/>
                  </a:lnTo>
                  <a:lnTo>
                    <a:pt x="94459" y="153596"/>
                  </a:lnTo>
                  <a:lnTo>
                    <a:pt x="5715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SMARTInkShape-423"/>
            <p:cNvSpPr/>
            <p:nvPr>
              <p:custDataLst>
                <p:tags r:id="rId84"/>
              </p:custDataLst>
            </p:nvPr>
          </p:nvSpPr>
          <p:spPr>
            <a:xfrm>
              <a:off x="10978024" y="3061944"/>
              <a:ext cx="89764" cy="195528"/>
            </a:xfrm>
            <a:custGeom>
              <a:avLst/>
              <a:gdLst/>
              <a:ahLst/>
              <a:cxnLst/>
              <a:rect l="0" t="0" r="0" b="0"/>
              <a:pathLst>
                <a:path w="89764" h="195528">
                  <a:moveTo>
                    <a:pt x="83676" y="24156"/>
                  </a:moveTo>
                  <a:lnTo>
                    <a:pt x="83676" y="24156"/>
                  </a:lnTo>
                  <a:lnTo>
                    <a:pt x="87047" y="20785"/>
                  </a:lnTo>
                  <a:lnTo>
                    <a:pt x="88701" y="17249"/>
                  </a:lnTo>
                  <a:lnTo>
                    <a:pt x="89763" y="9229"/>
                  </a:lnTo>
                  <a:lnTo>
                    <a:pt x="88027" y="5057"/>
                  </a:lnTo>
                  <a:lnTo>
                    <a:pt x="86577" y="2957"/>
                  </a:lnTo>
                  <a:lnTo>
                    <a:pt x="83085" y="623"/>
                  </a:lnTo>
                  <a:lnTo>
                    <a:pt x="81165" y="0"/>
                  </a:lnTo>
                  <a:lnTo>
                    <a:pt x="75270" y="3072"/>
                  </a:lnTo>
                  <a:lnTo>
                    <a:pt x="46454" y="31336"/>
                  </a:lnTo>
                  <a:lnTo>
                    <a:pt x="20350" y="73369"/>
                  </a:lnTo>
                  <a:lnTo>
                    <a:pt x="4940" y="110704"/>
                  </a:lnTo>
                  <a:lnTo>
                    <a:pt x="0" y="133177"/>
                  </a:lnTo>
                  <a:lnTo>
                    <a:pt x="2576" y="172586"/>
                  </a:lnTo>
                  <a:lnTo>
                    <a:pt x="6710" y="186081"/>
                  </a:lnTo>
                  <a:lnTo>
                    <a:pt x="13250" y="194430"/>
                  </a:lnTo>
                  <a:lnTo>
                    <a:pt x="17675" y="195527"/>
                  </a:lnTo>
                  <a:lnTo>
                    <a:pt x="39226" y="189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SMARTInkShape-424"/>
            <p:cNvSpPr/>
            <p:nvPr>
              <p:custDataLst>
                <p:tags r:id="rId85"/>
              </p:custDataLst>
            </p:nvPr>
          </p:nvSpPr>
          <p:spPr>
            <a:xfrm>
              <a:off x="11061700" y="314325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8297" y="3371"/>
                  </a:lnTo>
                  <a:lnTo>
                    <a:pt x="26667" y="8838"/>
                  </a:lnTo>
                  <a:lnTo>
                    <a:pt x="33614" y="21669"/>
                  </a:lnTo>
                  <a:lnTo>
                    <a:pt x="36771" y="38876"/>
                  </a:lnTo>
                  <a:lnTo>
                    <a:pt x="34335" y="54008"/>
                  </a:lnTo>
                  <a:lnTo>
                    <a:pt x="27254" y="63045"/>
                  </a:lnTo>
                  <a:lnTo>
                    <a:pt x="2618" y="80897"/>
                  </a:lnTo>
                  <a:lnTo>
                    <a:pt x="1746" y="80743"/>
                  </a:lnTo>
                  <a:lnTo>
                    <a:pt x="1163" y="79934"/>
                  </a:lnTo>
                  <a:lnTo>
                    <a:pt x="776" y="78689"/>
                  </a:lnTo>
                  <a:lnTo>
                    <a:pt x="4108" y="73544"/>
                  </a:lnTo>
                  <a:lnTo>
                    <a:pt x="44857" y="34207"/>
                  </a:lnTo>
                  <a:lnTo>
                    <a:pt x="75613" y="13149"/>
                  </a:lnTo>
                  <a:lnTo>
                    <a:pt x="71720" y="24339"/>
                  </a:lnTo>
                  <a:lnTo>
                    <a:pt x="70720" y="62608"/>
                  </a:lnTo>
                  <a:lnTo>
                    <a:pt x="74969" y="76720"/>
                  </a:lnTo>
                  <a:lnTo>
                    <a:pt x="78709" y="83016"/>
                  </a:lnTo>
                  <a:lnTo>
                    <a:pt x="81400" y="84977"/>
                  </a:lnTo>
                  <a:lnTo>
                    <a:pt x="9525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SMARTInkShape-425"/>
            <p:cNvSpPr/>
            <p:nvPr>
              <p:custDataLst>
                <p:tags r:id="rId86"/>
              </p:custDataLst>
            </p:nvPr>
          </p:nvSpPr>
          <p:spPr>
            <a:xfrm>
              <a:off x="11188698" y="3012766"/>
              <a:ext cx="95253" cy="71869"/>
            </a:xfrm>
            <a:custGeom>
              <a:avLst/>
              <a:gdLst/>
              <a:ahLst/>
              <a:cxnLst/>
              <a:rect l="0" t="0" r="0" b="0"/>
              <a:pathLst>
                <a:path w="95253" h="71869">
                  <a:moveTo>
                    <a:pt x="2" y="9834"/>
                  </a:moveTo>
                  <a:lnTo>
                    <a:pt x="2" y="9834"/>
                  </a:lnTo>
                  <a:lnTo>
                    <a:pt x="0" y="6463"/>
                  </a:lnTo>
                  <a:lnTo>
                    <a:pt x="707" y="5470"/>
                  </a:lnTo>
                  <a:lnTo>
                    <a:pt x="1883" y="4808"/>
                  </a:lnTo>
                  <a:lnTo>
                    <a:pt x="15904" y="0"/>
                  </a:lnTo>
                  <a:lnTo>
                    <a:pt x="36128" y="2886"/>
                  </a:lnTo>
                  <a:lnTo>
                    <a:pt x="39608" y="5202"/>
                  </a:lnTo>
                  <a:lnTo>
                    <a:pt x="45357" y="13420"/>
                  </a:lnTo>
                  <a:lnTo>
                    <a:pt x="49187" y="29947"/>
                  </a:lnTo>
                  <a:lnTo>
                    <a:pt x="50322" y="48249"/>
                  </a:lnTo>
                  <a:lnTo>
                    <a:pt x="49070" y="53083"/>
                  </a:lnTo>
                  <a:lnTo>
                    <a:pt x="41273" y="63257"/>
                  </a:lnTo>
                  <a:lnTo>
                    <a:pt x="33145" y="71868"/>
                  </a:lnTo>
                  <a:lnTo>
                    <a:pt x="79319" y="58369"/>
                  </a:lnTo>
                  <a:lnTo>
                    <a:pt x="95252" y="542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SMARTInkShape-426"/>
            <p:cNvSpPr/>
            <p:nvPr>
              <p:custDataLst>
                <p:tags r:id="rId87"/>
              </p:custDataLst>
            </p:nvPr>
          </p:nvSpPr>
          <p:spPr>
            <a:xfrm>
              <a:off x="11265783" y="3219450"/>
              <a:ext cx="113418" cy="6351"/>
            </a:xfrm>
            <a:custGeom>
              <a:avLst/>
              <a:gdLst/>
              <a:ahLst/>
              <a:cxnLst/>
              <a:rect l="0" t="0" r="0" b="0"/>
              <a:pathLst>
                <a:path w="1134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5776" y="5644"/>
                  </a:lnTo>
                  <a:lnTo>
                    <a:pt x="59699" y="588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SMARTInkShape-427"/>
            <p:cNvSpPr/>
            <p:nvPr>
              <p:custDataLst>
                <p:tags r:id="rId88"/>
              </p:custDataLst>
            </p:nvPr>
          </p:nvSpPr>
          <p:spPr>
            <a:xfrm>
              <a:off x="11322048" y="3155950"/>
              <a:ext cx="15696" cy="139701"/>
            </a:xfrm>
            <a:custGeom>
              <a:avLst/>
              <a:gdLst/>
              <a:ahLst/>
              <a:cxnLst/>
              <a:rect l="0" t="0" r="0" b="0"/>
              <a:pathLst>
                <a:path w="15696" h="13970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0987" y="50805"/>
                  </a:lnTo>
                  <a:lnTo>
                    <a:pt x="15695" y="94693"/>
                  </a:lnTo>
                  <a:lnTo>
                    <a:pt x="12702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SMARTInkShape-428"/>
            <p:cNvSpPr/>
            <p:nvPr>
              <p:custDataLst>
                <p:tags r:id="rId89"/>
              </p:custDataLst>
            </p:nvPr>
          </p:nvSpPr>
          <p:spPr>
            <a:xfrm>
              <a:off x="11418183" y="3143250"/>
              <a:ext cx="94368" cy="124922"/>
            </a:xfrm>
            <a:custGeom>
              <a:avLst/>
              <a:gdLst/>
              <a:ahLst/>
              <a:cxnLst/>
              <a:rect l="0" t="0" r="0" b="0"/>
              <a:pathLst>
                <a:path w="94368" h="124922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8032" y="0"/>
                  </a:lnTo>
                  <a:lnTo>
                    <a:pt x="34628" y="23144"/>
                  </a:lnTo>
                  <a:lnTo>
                    <a:pt x="44289" y="42684"/>
                  </a:lnTo>
                  <a:lnTo>
                    <a:pt x="45535" y="56365"/>
                  </a:lnTo>
                  <a:lnTo>
                    <a:pt x="43030" y="70207"/>
                  </a:lnTo>
                  <a:lnTo>
                    <a:pt x="32982" y="93160"/>
                  </a:lnTo>
                  <a:lnTo>
                    <a:pt x="7299" y="124921"/>
                  </a:lnTo>
                  <a:lnTo>
                    <a:pt x="6689" y="124202"/>
                  </a:lnTo>
                  <a:lnTo>
                    <a:pt x="6010" y="119642"/>
                  </a:lnTo>
                  <a:lnTo>
                    <a:pt x="16420" y="98735"/>
                  </a:lnTo>
                  <a:lnTo>
                    <a:pt x="44172" y="55353"/>
                  </a:lnTo>
                  <a:lnTo>
                    <a:pt x="63313" y="32780"/>
                  </a:lnTo>
                  <a:lnTo>
                    <a:pt x="74806" y="25688"/>
                  </a:lnTo>
                  <a:lnTo>
                    <a:pt x="74511" y="40666"/>
                  </a:lnTo>
                  <a:lnTo>
                    <a:pt x="71628" y="57205"/>
                  </a:lnTo>
                  <a:lnTo>
                    <a:pt x="75605" y="83075"/>
                  </a:lnTo>
                  <a:lnTo>
                    <a:pt x="76920" y="85016"/>
                  </a:lnTo>
                  <a:lnTo>
                    <a:pt x="78502" y="86311"/>
                  </a:lnTo>
                  <a:lnTo>
                    <a:pt x="80969" y="86468"/>
                  </a:lnTo>
                  <a:lnTo>
                    <a:pt x="94367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SMARTInkShape-429"/>
            <p:cNvSpPr/>
            <p:nvPr>
              <p:custDataLst>
                <p:tags r:id="rId90"/>
              </p:custDataLst>
            </p:nvPr>
          </p:nvSpPr>
          <p:spPr>
            <a:xfrm>
              <a:off x="11527941" y="3143511"/>
              <a:ext cx="105251" cy="214624"/>
            </a:xfrm>
            <a:custGeom>
              <a:avLst/>
              <a:gdLst/>
              <a:ahLst/>
              <a:cxnLst/>
              <a:rect l="0" t="0" r="0" b="0"/>
              <a:pathLst>
                <a:path w="105251" h="214624">
                  <a:moveTo>
                    <a:pt x="3659" y="6089"/>
                  </a:moveTo>
                  <a:lnTo>
                    <a:pt x="3659" y="6089"/>
                  </a:lnTo>
                  <a:lnTo>
                    <a:pt x="3657" y="622"/>
                  </a:lnTo>
                  <a:lnTo>
                    <a:pt x="2954" y="327"/>
                  </a:lnTo>
                  <a:lnTo>
                    <a:pt x="288" y="0"/>
                  </a:lnTo>
                  <a:lnTo>
                    <a:pt x="0" y="619"/>
                  </a:lnTo>
                  <a:lnTo>
                    <a:pt x="25199" y="37707"/>
                  </a:lnTo>
                  <a:lnTo>
                    <a:pt x="38341" y="51284"/>
                  </a:lnTo>
                  <a:lnTo>
                    <a:pt x="49413" y="57455"/>
                  </a:lnTo>
                  <a:lnTo>
                    <a:pt x="67545" y="61525"/>
                  </a:lnTo>
                  <a:lnTo>
                    <a:pt x="78151" y="58714"/>
                  </a:lnTo>
                  <a:lnTo>
                    <a:pt x="86859" y="52761"/>
                  </a:lnTo>
                  <a:lnTo>
                    <a:pt x="98201" y="37442"/>
                  </a:lnTo>
                  <a:lnTo>
                    <a:pt x="104846" y="25859"/>
                  </a:lnTo>
                  <a:lnTo>
                    <a:pt x="105075" y="27340"/>
                  </a:lnTo>
                  <a:lnTo>
                    <a:pt x="105250" y="74651"/>
                  </a:lnTo>
                  <a:lnTo>
                    <a:pt x="101889" y="119636"/>
                  </a:lnTo>
                  <a:lnTo>
                    <a:pt x="92311" y="164534"/>
                  </a:lnTo>
                  <a:lnTo>
                    <a:pt x="73749" y="191716"/>
                  </a:lnTo>
                  <a:lnTo>
                    <a:pt x="55942" y="207924"/>
                  </a:lnTo>
                  <a:lnTo>
                    <a:pt x="48534" y="212211"/>
                  </a:lnTo>
                  <a:lnTo>
                    <a:pt x="37024" y="214623"/>
                  </a:lnTo>
                  <a:lnTo>
                    <a:pt x="33663" y="212845"/>
                  </a:lnTo>
                  <a:lnTo>
                    <a:pt x="28046" y="205225"/>
                  </a:lnTo>
                  <a:lnTo>
                    <a:pt x="20919" y="182293"/>
                  </a:lnTo>
                  <a:lnTo>
                    <a:pt x="24031" y="165070"/>
                  </a:lnTo>
                  <a:lnTo>
                    <a:pt x="35409" y="1394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SMARTInkShape-430"/>
            <p:cNvSpPr/>
            <p:nvPr>
              <p:custDataLst>
                <p:tags r:id="rId91"/>
              </p:custDataLst>
            </p:nvPr>
          </p:nvSpPr>
          <p:spPr>
            <a:xfrm>
              <a:off x="11639550" y="3200400"/>
              <a:ext cx="127001" cy="1"/>
            </a:xfrm>
            <a:custGeom>
              <a:avLst/>
              <a:gdLst/>
              <a:ahLst/>
              <a:cxnLst/>
              <a:rect l="0" t="0" r="0" b="0"/>
              <a:pathLst>
                <a:path w="127001" h="1">
                  <a:moveTo>
                    <a:pt x="0" y="0"/>
                  </a:moveTo>
                  <a:lnTo>
                    <a:pt x="0" y="0"/>
                  </a:lnTo>
                  <a:lnTo>
                    <a:pt x="38681" y="0"/>
                  </a:lnTo>
                  <a:lnTo>
                    <a:pt x="77151" y="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SMARTInkShape-431"/>
            <p:cNvSpPr/>
            <p:nvPr>
              <p:custDataLst>
                <p:tags r:id="rId92"/>
              </p:custDataLst>
            </p:nvPr>
          </p:nvSpPr>
          <p:spPr>
            <a:xfrm>
              <a:off x="11715750" y="3149600"/>
              <a:ext cx="6174" cy="127001"/>
            </a:xfrm>
            <a:custGeom>
              <a:avLst/>
              <a:gdLst/>
              <a:ahLst/>
              <a:cxnLst/>
              <a:rect l="0" t="0" r="0" b="0"/>
              <a:pathLst>
                <a:path w="6174" h="127001">
                  <a:moveTo>
                    <a:pt x="0" y="0"/>
                  </a:moveTo>
                  <a:lnTo>
                    <a:pt x="0" y="0"/>
                  </a:lnTo>
                  <a:lnTo>
                    <a:pt x="4363" y="43447"/>
                  </a:lnTo>
                  <a:lnTo>
                    <a:pt x="6173" y="86826"/>
                  </a:lnTo>
                  <a:lnTo>
                    <a:pt x="4433" y="11200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SMARTInkShape-432"/>
            <p:cNvSpPr/>
            <p:nvPr>
              <p:custDataLst>
                <p:tags r:id="rId93"/>
              </p:custDataLst>
            </p:nvPr>
          </p:nvSpPr>
          <p:spPr>
            <a:xfrm>
              <a:off x="11817347" y="3145941"/>
              <a:ext cx="87561" cy="249475"/>
            </a:xfrm>
            <a:custGeom>
              <a:avLst/>
              <a:gdLst/>
              <a:ahLst/>
              <a:cxnLst/>
              <a:rect l="0" t="0" r="0" b="0"/>
              <a:pathLst>
                <a:path w="87561" h="249475">
                  <a:moveTo>
                    <a:pt x="3" y="3659"/>
                  </a:moveTo>
                  <a:lnTo>
                    <a:pt x="3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3373" y="13151"/>
                  </a:lnTo>
                  <a:lnTo>
                    <a:pt x="15906" y="30960"/>
                  </a:lnTo>
                  <a:lnTo>
                    <a:pt x="31967" y="46185"/>
                  </a:lnTo>
                  <a:lnTo>
                    <a:pt x="40314" y="50781"/>
                  </a:lnTo>
                  <a:lnTo>
                    <a:pt x="48729" y="52824"/>
                  </a:lnTo>
                  <a:lnTo>
                    <a:pt x="55290" y="51851"/>
                  </a:lnTo>
                  <a:lnTo>
                    <a:pt x="61265" y="48361"/>
                  </a:lnTo>
                  <a:lnTo>
                    <a:pt x="71855" y="38462"/>
                  </a:lnTo>
                  <a:lnTo>
                    <a:pt x="87560" y="17939"/>
                  </a:lnTo>
                  <a:lnTo>
                    <a:pt x="87303" y="17412"/>
                  </a:lnTo>
                  <a:lnTo>
                    <a:pt x="85136" y="16827"/>
                  </a:lnTo>
                  <a:lnTo>
                    <a:pt x="84274" y="17377"/>
                  </a:lnTo>
                  <a:lnTo>
                    <a:pt x="83698" y="18448"/>
                  </a:lnTo>
                  <a:lnTo>
                    <a:pt x="77154" y="48974"/>
                  </a:lnTo>
                  <a:lnTo>
                    <a:pt x="80755" y="85230"/>
                  </a:lnTo>
                  <a:lnTo>
                    <a:pt x="82020" y="123705"/>
                  </a:lnTo>
                  <a:lnTo>
                    <a:pt x="82395" y="162230"/>
                  </a:lnTo>
                  <a:lnTo>
                    <a:pt x="80639" y="207530"/>
                  </a:lnTo>
                  <a:lnTo>
                    <a:pt x="73709" y="234115"/>
                  </a:lnTo>
                  <a:lnTo>
                    <a:pt x="65923" y="242021"/>
                  </a:lnTo>
                  <a:lnTo>
                    <a:pt x="56108" y="247181"/>
                  </a:lnTo>
                  <a:lnTo>
                    <a:pt x="47047" y="249474"/>
                  </a:lnTo>
                  <a:lnTo>
                    <a:pt x="42655" y="248675"/>
                  </a:lnTo>
                  <a:lnTo>
                    <a:pt x="34007" y="244023"/>
                  </a:lnTo>
                  <a:lnTo>
                    <a:pt x="21208" y="230100"/>
                  </a:lnTo>
                  <a:lnTo>
                    <a:pt x="6353" y="1814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SMARTInkShape-433"/>
            <p:cNvSpPr/>
            <p:nvPr>
              <p:custDataLst>
                <p:tags r:id="rId94"/>
              </p:custDataLst>
            </p:nvPr>
          </p:nvSpPr>
          <p:spPr>
            <a:xfrm>
              <a:off x="11893550" y="3063392"/>
              <a:ext cx="76201" cy="72994"/>
            </a:xfrm>
            <a:custGeom>
              <a:avLst/>
              <a:gdLst/>
              <a:ahLst/>
              <a:cxnLst/>
              <a:rect l="0" t="0" r="0" b="0"/>
              <a:pathLst>
                <a:path w="76201" h="72994">
                  <a:moveTo>
                    <a:pt x="0" y="3658"/>
                  </a:moveTo>
                  <a:lnTo>
                    <a:pt x="0" y="3658"/>
                  </a:lnTo>
                  <a:lnTo>
                    <a:pt x="6741" y="3658"/>
                  </a:lnTo>
                  <a:lnTo>
                    <a:pt x="11934" y="1776"/>
                  </a:lnTo>
                  <a:lnTo>
                    <a:pt x="14305" y="287"/>
                  </a:lnTo>
                  <a:lnTo>
                    <a:pt x="16591" y="0"/>
                  </a:lnTo>
                  <a:lnTo>
                    <a:pt x="21013" y="1562"/>
                  </a:lnTo>
                  <a:lnTo>
                    <a:pt x="27473" y="6408"/>
                  </a:lnTo>
                  <a:lnTo>
                    <a:pt x="29849" y="15934"/>
                  </a:lnTo>
                  <a:lnTo>
                    <a:pt x="30482" y="22425"/>
                  </a:lnTo>
                  <a:lnTo>
                    <a:pt x="27423" y="35283"/>
                  </a:lnTo>
                  <a:lnTo>
                    <a:pt x="12878" y="64708"/>
                  </a:lnTo>
                  <a:lnTo>
                    <a:pt x="6733" y="72993"/>
                  </a:lnTo>
                  <a:lnTo>
                    <a:pt x="51870" y="60623"/>
                  </a:lnTo>
                  <a:lnTo>
                    <a:pt x="76200" y="54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SMARTInkShape-434"/>
            <p:cNvSpPr/>
            <p:nvPr>
              <p:custDataLst>
                <p:tags r:id="rId95"/>
              </p:custDataLst>
            </p:nvPr>
          </p:nvSpPr>
          <p:spPr>
            <a:xfrm>
              <a:off x="11893550" y="3041650"/>
              <a:ext cx="155317" cy="304801"/>
            </a:xfrm>
            <a:custGeom>
              <a:avLst/>
              <a:gdLst/>
              <a:ahLst/>
              <a:cxnLst/>
              <a:rect l="0" t="0" r="0" b="0"/>
              <a:pathLst>
                <a:path w="155317" h="304801">
                  <a:moveTo>
                    <a:pt x="120650" y="0"/>
                  </a:moveTo>
                  <a:lnTo>
                    <a:pt x="120650" y="0"/>
                  </a:lnTo>
                  <a:lnTo>
                    <a:pt x="141371" y="40181"/>
                  </a:lnTo>
                  <a:lnTo>
                    <a:pt x="151025" y="70069"/>
                  </a:lnTo>
                  <a:lnTo>
                    <a:pt x="155316" y="104520"/>
                  </a:lnTo>
                  <a:lnTo>
                    <a:pt x="147815" y="142879"/>
                  </a:lnTo>
                  <a:lnTo>
                    <a:pt x="130606" y="182035"/>
                  </a:lnTo>
                  <a:lnTo>
                    <a:pt x="104144" y="218253"/>
                  </a:lnTo>
                  <a:lnTo>
                    <a:pt x="66041" y="25316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3" name="SMARTInkShape-Group93"/>
          <p:cNvGrpSpPr/>
          <p:nvPr/>
        </p:nvGrpSpPr>
        <p:grpSpPr>
          <a:xfrm>
            <a:off x="2952750" y="5600700"/>
            <a:ext cx="177801" cy="107951"/>
            <a:chOff x="2952750" y="5600700"/>
            <a:chExt cx="177801" cy="107951"/>
          </a:xfrm>
        </p:grpSpPr>
        <p:sp>
          <p:nvSpPr>
            <p:cNvPr id="1191" name="SMARTInkShape-435"/>
            <p:cNvSpPr/>
            <p:nvPr>
              <p:custDataLst>
                <p:tags r:id="rId68"/>
              </p:custDataLst>
            </p:nvPr>
          </p:nvSpPr>
          <p:spPr>
            <a:xfrm>
              <a:off x="2952750" y="56007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3308" y="10818"/>
                  </a:lnTo>
                  <a:lnTo>
                    <a:pt x="89929" y="3861"/>
                  </a:lnTo>
                  <a:lnTo>
                    <a:pt x="135670" y="76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SMARTInkShape-436"/>
            <p:cNvSpPr/>
            <p:nvPr>
              <p:custDataLst>
                <p:tags r:id="rId69"/>
              </p:custDataLst>
            </p:nvPr>
          </p:nvSpPr>
          <p:spPr>
            <a:xfrm>
              <a:off x="2965450" y="5708650"/>
              <a:ext cx="165101" cy="1"/>
            </a:xfrm>
            <a:custGeom>
              <a:avLst/>
              <a:gdLst/>
              <a:ahLst/>
              <a:cxnLst/>
              <a:rect l="0" t="0" r="0" b="0"/>
              <a:pathLst>
                <a:path w="165101" h="1">
                  <a:moveTo>
                    <a:pt x="0" y="0"/>
                  </a:moveTo>
                  <a:lnTo>
                    <a:pt x="0" y="0"/>
                  </a:lnTo>
                  <a:lnTo>
                    <a:pt x="39511" y="0"/>
                  </a:lnTo>
                  <a:lnTo>
                    <a:pt x="85965" y="0"/>
                  </a:lnTo>
                  <a:lnTo>
                    <a:pt x="126130" y="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3" name="SMARTInkShape-Group94"/>
          <p:cNvGrpSpPr/>
          <p:nvPr/>
        </p:nvGrpSpPr>
        <p:grpSpPr>
          <a:xfrm>
            <a:off x="6259393" y="3838741"/>
            <a:ext cx="1551108" cy="663410"/>
            <a:chOff x="6259393" y="3838741"/>
            <a:chExt cx="1551108" cy="663410"/>
          </a:xfrm>
        </p:grpSpPr>
        <p:sp>
          <p:nvSpPr>
            <p:cNvPr id="1194" name="SMARTInkShape-437"/>
            <p:cNvSpPr/>
            <p:nvPr>
              <p:custDataLst>
                <p:tags r:id="rId59"/>
              </p:custDataLst>
            </p:nvPr>
          </p:nvSpPr>
          <p:spPr>
            <a:xfrm>
              <a:off x="6259393" y="4026000"/>
              <a:ext cx="166808" cy="476151"/>
            </a:xfrm>
            <a:custGeom>
              <a:avLst/>
              <a:gdLst/>
              <a:ahLst/>
              <a:cxnLst/>
              <a:rect l="0" t="0" r="0" b="0"/>
              <a:pathLst>
                <a:path w="166808" h="476151">
                  <a:moveTo>
                    <a:pt x="166807" y="12600"/>
                  </a:moveTo>
                  <a:lnTo>
                    <a:pt x="166807" y="12600"/>
                  </a:lnTo>
                  <a:lnTo>
                    <a:pt x="166807" y="1045"/>
                  </a:lnTo>
                  <a:lnTo>
                    <a:pt x="166102" y="664"/>
                  </a:lnTo>
                  <a:lnTo>
                    <a:pt x="157968" y="0"/>
                  </a:lnTo>
                  <a:lnTo>
                    <a:pt x="132011" y="22517"/>
                  </a:lnTo>
                  <a:lnTo>
                    <a:pt x="95981" y="68234"/>
                  </a:lnTo>
                  <a:lnTo>
                    <a:pt x="67897" y="109203"/>
                  </a:lnTo>
                  <a:lnTo>
                    <a:pt x="47588" y="143023"/>
                  </a:lnTo>
                  <a:lnTo>
                    <a:pt x="26802" y="184866"/>
                  </a:lnTo>
                  <a:lnTo>
                    <a:pt x="9333" y="231685"/>
                  </a:lnTo>
                  <a:lnTo>
                    <a:pt x="4673" y="256024"/>
                  </a:lnTo>
                  <a:lnTo>
                    <a:pt x="1568" y="280715"/>
                  </a:lnTo>
                  <a:lnTo>
                    <a:pt x="0" y="326966"/>
                  </a:lnTo>
                  <a:lnTo>
                    <a:pt x="3770" y="369629"/>
                  </a:lnTo>
                  <a:lnTo>
                    <a:pt x="14853" y="407405"/>
                  </a:lnTo>
                  <a:lnTo>
                    <a:pt x="34832" y="435483"/>
                  </a:lnTo>
                  <a:lnTo>
                    <a:pt x="60174" y="455959"/>
                  </a:lnTo>
                  <a:lnTo>
                    <a:pt x="87899" y="469764"/>
                  </a:lnTo>
                  <a:lnTo>
                    <a:pt x="131276" y="475355"/>
                  </a:lnTo>
                  <a:lnTo>
                    <a:pt x="160457" y="476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SMARTInkShape-438"/>
            <p:cNvSpPr/>
            <p:nvPr>
              <p:custDataLst>
                <p:tags r:id="rId60"/>
              </p:custDataLst>
            </p:nvPr>
          </p:nvSpPr>
          <p:spPr>
            <a:xfrm>
              <a:off x="6574935" y="4048859"/>
              <a:ext cx="162416" cy="135792"/>
            </a:xfrm>
            <a:custGeom>
              <a:avLst/>
              <a:gdLst/>
              <a:ahLst/>
              <a:cxnLst/>
              <a:rect l="0" t="0" r="0" b="0"/>
              <a:pathLst>
                <a:path w="162416" h="135792">
                  <a:moveTo>
                    <a:pt x="124315" y="40541"/>
                  </a:moveTo>
                  <a:lnTo>
                    <a:pt x="124315" y="40541"/>
                  </a:lnTo>
                  <a:lnTo>
                    <a:pt x="119246" y="34766"/>
                  </a:lnTo>
                  <a:lnTo>
                    <a:pt x="106602" y="13409"/>
                  </a:lnTo>
                  <a:lnTo>
                    <a:pt x="87950" y="654"/>
                  </a:lnTo>
                  <a:lnTo>
                    <a:pt x="75932" y="0"/>
                  </a:lnTo>
                  <a:lnTo>
                    <a:pt x="68776" y="814"/>
                  </a:lnTo>
                  <a:lnTo>
                    <a:pt x="53301" y="9243"/>
                  </a:lnTo>
                  <a:lnTo>
                    <a:pt x="37720" y="23103"/>
                  </a:lnTo>
                  <a:lnTo>
                    <a:pt x="12351" y="60746"/>
                  </a:lnTo>
                  <a:lnTo>
                    <a:pt x="3998" y="81271"/>
                  </a:lnTo>
                  <a:lnTo>
                    <a:pt x="0" y="110543"/>
                  </a:lnTo>
                  <a:lnTo>
                    <a:pt x="1566" y="123629"/>
                  </a:lnTo>
                  <a:lnTo>
                    <a:pt x="3676" y="127683"/>
                  </a:lnTo>
                  <a:lnTo>
                    <a:pt x="6495" y="130386"/>
                  </a:lnTo>
                  <a:lnTo>
                    <a:pt x="9784" y="132187"/>
                  </a:lnTo>
                  <a:lnTo>
                    <a:pt x="20966" y="130427"/>
                  </a:lnTo>
                  <a:lnTo>
                    <a:pt x="36049" y="123529"/>
                  </a:lnTo>
                  <a:lnTo>
                    <a:pt x="54512" y="111056"/>
                  </a:lnTo>
                  <a:lnTo>
                    <a:pt x="84970" y="71324"/>
                  </a:lnTo>
                  <a:lnTo>
                    <a:pt x="114430" y="32896"/>
                  </a:lnTo>
                  <a:lnTo>
                    <a:pt x="118431" y="29800"/>
                  </a:lnTo>
                  <a:lnTo>
                    <a:pt x="121803" y="28441"/>
                  </a:lnTo>
                  <a:lnTo>
                    <a:pt x="124757" y="28241"/>
                  </a:lnTo>
                  <a:lnTo>
                    <a:pt x="127432" y="30225"/>
                  </a:lnTo>
                  <a:lnTo>
                    <a:pt x="132286" y="38073"/>
                  </a:lnTo>
                  <a:lnTo>
                    <a:pt x="143299" y="85293"/>
                  </a:lnTo>
                  <a:lnTo>
                    <a:pt x="153940" y="125692"/>
                  </a:lnTo>
                  <a:lnTo>
                    <a:pt x="162415" y="135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SMARTInkShape-439"/>
            <p:cNvSpPr/>
            <p:nvPr>
              <p:custDataLst>
                <p:tags r:id="rId61"/>
              </p:custDataLst>
            </p:nvPr>
          </p:nvSpPr>
          <p:spPr>
            <a:xfrm>
              <a:off x="6838950" y="412115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0" y="4530"/>
                  </a:lnTo>
                  <a:lnTo>
                    <a:pt x="0" y="5136"/>
                  </a:lnTo>
                  <a:lnTo>
                    <a:pt x="6741" y="5990"/>
                  </a:lnTo>
                  <a:lnTo>
                    <a:pt x="45434" y="6318"/>
                  </a:lnTo>
                  <a:lnTo>
                    <a:pt x="85114" y="2970"/>
                  </a:lnTo>
                  <a:lnTo>
                    <a:pt x="125878" y="88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SMARTInkShape-440"/>
            <p:cNvSpPr/>
            <p:nvPr>
              <p:custDataLst>
                <p:tags r:id="rId62"/>
              </p:custDataLst>
            </p:nvPr>
          </p:nvSpPr>
          <p:spPr>
            <a:xfrm>
              <a:off x="6921500" y="4019550"/>
              <a:ext cx="38101" cy="196851"/>
            </a:xfrm>
            <a:custGeom>
              <a:avLst/>
              <a:gdLst/>
              <a:ahLst/>
              <a:cxnLst/>
              <a:rect l="0" t="0" r="0" b="0"/>
              <a:pathLst>
                <a:path w="38101" h="1968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4927" y="41442"/>
                  </a:lnTo>
                  <a:lnTo>
                    <a:pt x="18941" y="80806"/>
                  </a:lnTo>
                  <a:lnTo>
                    <a:pt x="23878" y="119819"/>
                  </a:lnTo>
                  <a:lnTo>
                    <a:pt x="29986" y="165641"/>
                  </a:lnTo>
                  <a:lnTo>
                    <a:pt x="33109" y="185016"/>
                  </a:lnTo>
                  <a:lnTo>
                    <a:pt x="381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SMARTInkShape-441"/>
            <p:cNvSpPr/>
            <p:nvPr>
              <p:custDataLst>
                <p:tags r:id="rId63"/>
              </p:custDataLst>
            </p:nvPr>
          </p:nvSpPr>
          <p:spPr>
            <a:xfrm>
              <a:off x="7131050" y="3929683"/>
              <a:ext cx="154230" cy="219270"/>
            </a:xfrm>
            <a:custGeom>
              <a:avLst/>
              <a:gdLst/>
              <a:ahLst/>
              <a:cxnLst/>
              <a:rect l="0" t="0" r="0" b="0"/>
              <a:pathLst>
                <a:path w="154230" h="219270">
                  <a:moveTo>
                    <a:pt x="6350" y="7317"/>
                  </a:moveTo>
                  <a:lnTo>
                    <a:pt x="6350" y="7317"/>
                  </a:lnTo>
                  <a:lnTo>
                    <a:pt x="9720" y="575"/>
                  </a:lnTo>
                  <a:lnTo>
                    <a:pt x="10714" y="0"/>
                  </a:lnTo>
                  <a:lnTo>
                    <a:pt x="11376" y="1028"/>
                  </a:lnTo>
                  <a:lnTo>
                    <a:pt x="14465" y="45065"/>
                  </a:lnTo>
                  <a:lnTo>
                    <a:pt x="17691" y="85294"/>
                  </a:lnTo>
                  <a:lnTo>
                    <a:pt x="16766" y="126612"/>
                  </a:lnTo>
                  <a:lnTo>
                    <a:pt x="13235" y="170305"/>
                  </a:lnTo>
                  <a:lnTo>
                    <a:pt x="12805" y="180099"/>
                  </a:lnTo>
                  <a:lnTo>
                    <a:pt x="12721" y="175659"/>
                  </a:lnTo>
                  <a:lnTo>
                    <a:pt x="42587" y="133977"/>
                  </a:lnTo>
                  <a:lnTo>
                    <a:pt x="62948" y="114069"/>
                  </a:lnTo>
                  <a:lnTo>
                    <a:pt x="69482" y="110940"/>
                  </a:lnTo>
                  <a:lnTo>
                    <a:pt x="82386" y="109346"/>
                  </a:lnTo>
                  <a:lnTo>
                    <a:pt x="104922" y="115786"/>
                  </a:lnTo>
                  <a:lnTo>
                    <a:pt x="119304" y="128433"/>
                  </a:lnTo>
                  <a:lnTo>
                    <a:pt x="142413" y="165297"/>
                  </a:lnTo>
                  <a:lnTo>
                    <a:pt x="152812" y="189357"/>
                  </a:lnTo>
                  <a:lnTo>
                    <a:pt x="154229" y="203229"/>
                  </a:lnTo>
                  <a:lnTo>
                    <a:pt x="153619" y="209892"/>
                  </a:lnTo>
                  <a:lnTo>
                    <a:pt x="150391" y="214334"/>
                  </a:lnTo>
                  <a:lnTo>
                    <a:pt x="145415" y="217295"/>
                  </a:lnTo>
                  <a:lnTo>
                    <a:pt x="139277" y="219269"/>
                  </a:lnTo>
                  <a:lnTo>
                    <a:pt x="110410" y="218676"/>
                  </a:lnTo>
                  <a:lnTo>
                    <a:pt x="71677" y="210661"/>
                  </a:lnTo>
                  <a:lnTo>
                    <a:pt x="26597" y="200380"/>
                  </a:lnTo>
                  <a:lnTo>
                    <a:pt x="0" y="191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SMARTInkShape-442"/>
            <p:cNvSpPr/>
            <p:nvPr>
              <p:custDataLst>
                <p:tags r:id="rId64"/>
              </p:custDataLst>
            </p:nvPr>
          </p:nvSpPr>
          <p:spPr>
            <a:xfrm>
              <a:off x="6616700" y="4295579"/>
              <a:ext cx="571501" cy="9605"/>
            </a:xfrm>
            <a:custGeom>
              <a:avLst/>
              <a:gdLst/>
              <a:ahLst/>
              <a:cxnLst/>
              <a:rect l="0" t="0" r="0" b="0"/>
              <a:pathLst>
                <a:path w="571501" h="9605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526" y="227"/>
                  </a:lnTo>
                  <a:lnTo>
                    <a:pt x="45465" y="2750"/>
                  </a:lnTo>
                  <a:lnTo>
                    <a:pt x="79708" y="3095"/>
                  </a:lnTo>
                  <a:lnTo>
                    <a:pt x="123621" y="3248"/>
                  </a:lnTo>
                  <a:lnTo>
                    <a:pt x="150147" y="3289"/>
                  </a:lnTo>
                  <a:lnTo>
                    <a:pt x="178415" y="3316"/>
                  </a:lnTo>
                  <a:lnTo>
                    <a:pt x="209254" y="4040"/>
                  </a:lnTo>
                  <a:lnTo>
                    <a:pt x="241807" y="5228"/>
                  </a:lnTo>
                  <a:lnTo>
                    <a:pt x="275504" y="6726"/>
                  </a:lnTo>
                  <a:lnTo>
                    <a:pt x="309965" y="7723"/>
                  </a:lnTo>
                  <a:lnTo>
                    <a:pt x="344932" y="8390"/>
                  </a:lnTo>
                  <a:lnTo>
                    <a:pt x="380238" y="8833"/>
                  </a:lnTo>
                  <a:lnTo>
                    <a:pt x="412243" y="9129"/>
                  </a:lnTo>
                  <a:lnTo>
                    <a:pt x="442044" y="9326"/>
                  </a:lnTo>
                  <a:lnTo>
                    <a:pt x="470379" y="9458"/>
                  </a:lnTo>
                  <a:lnTo>
                    <a:pt x="515034" y="9604"/>
                  </a:lnTo>
                  <a:lnTo>
                    <a:pt x="554769" y="7805"/>
                  </a:lnTo>
                  <a:lnTo>
                    <a:pt x="5715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SMARTInkShape-443"/>
            <p:cNvSpPr/>
            <p:nvPr>
              <p:custDataLst>
                <p:tags r:id="rId65"/>
              </p:custDataLst>
            </p:nvPr>
          </p:nvSpPr>
          <p:spPr>
            <a:xfrm>
              <a:off x="6864350" y="4376378"/>
              <a:ext cx="241301" cy="103665"/>
            </a:xfrm>
            <a:custGeom>
              <a:avLst/>
              <a:gdLst/>
              <a:ahLst/>
              <a:cxnLst/>
              <a:rect l="0" t="0" r="0" b="0"/>
              <a:pathLst>
                <a:path w="241301" h="103665">
                  <a:moveTo>
                    <a:pt x="0" y="24172"/>
                  </a:moveTo>
                  <a:lnTo>
                    <a:pt x="0" y="24172"/>
                  </a:lnTo>
                  <a:lnTo>
                    <a:pt x="0" y="18705"/>
                  </a:lnTo>
                  <a:lnTo>
                    <a:pt x="40477" y="4991"/>
                  </a:lnTo>
                  <a:lnTo>
                    <a:pt x="75807" y="0"/>
                  </a:lnTo>
                  <a:lnTo>
                    <a:pt x="102973" y="5878"/>
                  </a:lnTo>
                  <a:lnTo>
                    <a:pt x="122154" y="13185"/>
                  </a:lnTo>
                  <a:lnTo>
                    <a:pt x="125886" y="16848"/>
                  </a:lnTo>
                  <a:lnTo>
                    <a:pt x="130032" y="26561"/>
                  </a:lnTo>
                  <a:lnTo>
                    <a:pt x="128112" y="41697"/>
                  </a:lnTo>
                  <a:lnTo>
                    <a:pt x="125625" y="50672"/>
                  </a:lnTo>
                  <a:lnTo>
                    <a:pt x="115335" y="66288"/>
                  </a:lnTo>
                  <a:lnTo>
                    <a:pt x="89105" y="90190"/>
                  </a:lnTo>
                  <a:lnTo>
                    <a:pt x="78172" y="95847"/>
                  </a:lnTo>
                  <a:lnTo>
                    <a:pt x="64358" y="100107"/>
                  </a:lnTo>
                  <a:lnTo>
                    <a:pt x="70496" y="103664"/>
                  </a:lnTo>
                  <a:lnTo>
                    <a:pt x="113750" y="101293"/>
                  </a:lnTo>
                  <a:lnTo>
                    <a:pt x="156001" y="98764"/>
                  </a:lnTo>
                  <a:lnTo>
                    <a:pt x="200504" y="91664"/>
                  </a:lnTo>
                  <a:lnTo>
                    <a:pt x="241300" y="81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SMARTInkShape-444"/>
            <p:cNvSpPr/>
            <p:nvPr>
              <p:custDataLst>
                <p:tags r:id="rId66"/>
              </p:custDataLst>
            </p:nvPr>
          </p:nvSpPr>
          <p:spPr>
            <a:xfrm>
              <a:off x="7334250" y="3995033"/>
              <a:ext cx="164444" cy="462668"/>
            </a:xfrm>
            <a:custGeom>
              <a:avLst/>
              <a:gdLst/>
              <a:ahLst/>
              <a:cxnLst/>
              <a:rect l="0" t="0" r="0" b="0"/>
              <a:pathLst>
                <a:path w="164444" h="462668">
                  <a:moveTo>
                    <a:pt x="101600" y="5467"/>
                  </a:moveTo>
                  <a:lnTo>
                    <a:pt x="101600" y="5467"/>
                  </a:lnTo>
                  <a:lnTo>
                    <a:pt x="107067" y="0"/>
                  </a:lnTo>
                  <a:lnTo>
                    <a:pt x="114430" y="6120"/>
                  </a:lnTo>
                  <a:lnTo>
                    <a:pt x="130266" y="43931"/>
                  </a:lnTo>
                  <a:lnTo>
                    <a:pt x="141151" y="77830"/>
                  </a:lnTo>
                  <a:lnTo>
                    <a:pt x="153043" y="120179"/>
                  </a:lnTo>
                  <a:lnTo>
                    <a:pt x="162564" y="167222"/>
                  </a:lnTo>
                  <a:lnTo>
                    <a:pt x="164115" y="191620"/>
                  </a:lnTo>
                  <a:lnTo>
                    <a:pt x="164443" y="216352"/>
                  </a:lnTo>
                  <a:lnTo>
                    <a:pt x="161840" y="241307"/>
                  </a:lnTo>
                  <a:lnTo>
                    <a:pt x="157282" y="266410"/>
                  </a:lnTo>
                  <a:lnTo>
                    <a:pt x="151422" y="291612"/>
                  </a:lnTo>
                  <a:lnTo>
                    <a:pt x="142575" y="316175"/>
                  </a:lnTo>
                  <a:lnTo>
                    <a:pt x="131738" y="340311"/>
                  </a:lnTo>
                  <a:lnTo>
                    <a:pt x="105823" y="384298"/>
                  </a:lnTo>
                  <a:lnTo>
                    <a:pt x="60910" y="430745"/>
                  </a:lnTo>
                  <a:lnTo>
                    <a:pt x="23692" y="456031"/>
                  </a:lnTo>
                  <a:lnTo>
                    <a:pt x="0" y="46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SMARTInkShape-445"/>
            <p:cNvSpPr/>
            <p:nvPr>
              <p:custDataLst>
                <p:tags r:id="rId67"/>
              </p:custDataLst>
            </p:nvPr>
          </p:nvSpPr>
          <p:spPr>
            <a:xfrm>
              <a:off x="7594598" y="3838741"/>
              <a:ext cx="215903" cy="136360"/>
            </a:xfrm>
            <a:custGeom>
              <a:avLst/>
              <a:gdLst/>
              <a:ahLst/>
              <a:cxnLst/>
              <a:rect l="0" t="0" r="0" b="0"/>
              <a:pathLst>
                <a:path w="215903" h="136360">
                  <a:moveTo>
                    <a:pt x="2" y="22059"/>
                  </a:moveTo>
                  <a:lnTo>
                    <a:pt x="2" y="22059"/>
                  </a:lnTo>
                  <a:lnTo>
                    <a:pt x="0" y="18688"/>
                  </a:lnTo>
                  <a:lnTo>
                    <a:pt x="1883" y="15152"/>
                  </a:lnTo>
                  <a:lnTo>
                    <a:pt x="5777" y="11228"/>
                  </a:lnTo>
                  <a:lnTo>
                    <a:pt x="12211" y="7132"/>
                  </a:lnTo>
                  <a:lnTo>
                    <a:pt x="39499" y="0"/>
                  </a:lnTo>
                  <a:lnTo>
                    <a:pt x="51424" y="25"/>
                  </a:lnTo>
                  <a:lnTo>
                    <a:pt x="62367" y="2388"/>
                  </a:lnTo>
                  <a:lnTo>
                    <a:pt x="69582" y="5791"/>
                  </a:lnTo>
                  <a:lnTo>
                    <a:pt x="75141" y="13417"/>
                  </a:lnTo>
                  <a:lnTo>
                    <a:pt x="79258" y="25274"/>
                  </a:lnTo>
                  <a:lnTo>
                    <a:pt x="81090" y="42302"/>
                  </a:lnTo>
                  <a:lnTo>
                    <a:pt x="75376" y="68352"/>
                  </a:lnTo>
                  <a:lnTo>
                    <a:pt x="64781" y="83556"/>
                  </a:lnTo>
                  <a:lnTo>
                    <a:pt x="42060" y="106201"/>
                  </a:lnTo>
                  <a:lnTo>
                    <a:pt x="36804" y="108844"/>
                  </a:lnTo>
                  <a:lnTo>
                    <a:pt x="35825" y="110255"/>
                  </a:lnTo>
                  <a:lnTo>
                    <a:pt x="35878" y="111900"/>
                  </a:lnTo>
                  <a:lnTo>
                    <a:pt x="36620" y="113703"/>
                  </a:lnTo>
                  <a:lnTo>
                    <a:pt x="44968" y="115706"/>
                  </a:lnTo>
                  <a:lnTo>
                    <a:pt x="83438" y="120363"/>
                  </a:lnTo>
                  <a:lnTo>
                    <a:pt x="131027" y="126053"/>
                  </a:lnTo>
                  <a:lnTo>
                    <a:pt x="165010" y="130132"/>
                  </a:lnTo>
                  <a:lnTo>
                    <a:pt x="215902" y="136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4" name="SMARTInkShape-446"/>
          <p:cNvSpPr/>
          <p:nvPr>
            <p:custDataLst>
              <p:tags r:id="rId2"/>
            </p:custDataLst>
          </p:nvPr>
        </p:nvSpPr>
        <p:spPr>
          <a:xfrm>
            <a:off x="5514492" y="4318000"/>
            <a:ext cx="302109" cy="12701"/>
          </a:xfrm>
          <a:custGeom>
            <a:avLst/>
            <a:gdLst/>
            <a:ahLst/>
            <a:cxnLst/>
            <a:rect l="0" t="0" r="0" b="0"/>
            <a:pathLst>
              <a:path w="302109" h="12701">
                <a:moveTo>
                  <a:pt x="3658" y="0"/>
                </a:moveTo>
                <a:lnTo>
                  <a:pt x="3658" y="0"/>
                </a:lnTo>
                <a:lnTo>
                  <a:pt x="0" y="0"/>
                </a:lnTo>
                <a:lnTo>
                  <a:pt x="1561" y="0"/>
                </a:lnTo>
                <a:lnTo>
                  <a:pt x="4608" y="1882"/>
                </a:lnTo>
                <a:lnTo>
                  <a:pt x="6407" y="3371"/>
                </a:lnTo>
                <a:lnTo>
                  <a:pt x="31692" y="5762"/>
                </a:lnTo>
                <a:lnTo>
                  <a:pt x="69742" y="6176"/>
                </a:lnTo>
                <a:lnTo>
                  <a:pt x="102878" y="6272"/>
                </a:lnTo>
                <a:lnTo>
                  <a:pt x="138773" y="6316"/>
                </a:lnTo>
                <a:lnTo>
                  <a:pt x="175187" y="6335"/>
                </a:lnTo>
                <a:lnTo>
                  <a:pt x="210186" y="6343"/>
                </a:lnTo>
                <a:lnTo>
                  <a:pt x="254881" y="9719"/>
                </a:lnTo>
                <a:lnTo>
                  <a:pt x="302108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7" name="SMARTInkShape-Group96"/>
          <p:cNvGrpSpPr/>
          <p:nvPr/>
        </p:nvGrpSpPr>
        <p:grpSpPr>
          <a:xfrm>
            <a:off x="3721100" y="3665250"/>
            <a:ext cx="1322911" cy="1079675"/>
            <a:chOff x="3721100" y="3665250"/>
            <a:chExt cx="1322911" cy="1079675"/>
          </a:xfrm>
        </p:grpSpPr>
        <p:sp>
          <p:nvSpPr>
            <p:cNvPr id="1205" name="SMARTInkShape-447"/>
            <p:cNvSpPr/>
            <p:nvPr>
              <p:custDataLst>
                <p:tags r:id="rId47"/>
              </p:custDataLst>
            </p:nvPr>
          </p:nvSpPr>
          <p:spPr>
            <a:xfrm>
              <a:off x="3810000" y="3797300"/>
              <a:ext cx="201717" cy="352764"/>
            </a:xfrm>
            <a:custGeom>
              <a:avLst/>
              <a:gdLst/>
              <a:ahLst/>
              <a:cxnLst/>
              <a:rect l="0" t="0" r="0" b="0"/>
              <a:pathLst>
                <a:path w="201717" h="352764">
                  <a:moveTo>
                    <a:pt x="44450" y="0"/>
                  </a:moveTo>
                  <a:lnTo>
                    <a:pt x="44450" y="0"/>
                  </a:lnTo>
                  <a:lnTo>
                    <a:pt x="35612" y="21048"/>
                  </a:lnTo>
                  <a:lnTo>
                    <a:pt x="32258" y="61733"/>
                  </a:lnTo>
                  <a:lnTo>
                    <a:pt x="31900" y="98489"/>
                  </a:lnTo>
                  <a:lnTo>
                    <a:pt x="31795" y="142541"/>
                  </a:lnTo>
                  <a:lnTo>
                    <a:pt x="31064" y="174829"/>
                  </a:lnTo>
                  <a:lnTo>
                    <a:pt x="28387" y="207994"/>
                  </a:lnTo>
                  <a:lnTo>
                    <a:pt x="26727" y="241549"/>
                  </a:lnTo>
                  <a:lnTo>
                    <a:pt x="23912" y="286529"/>
                  </a:lnTo>
                  <a:lnTo>
                    <a:pt x="22372" y="318436"/>
                  </a:lnTo>
                  <a:lnTo>
                    <a:pt x="25282" y="352763"/>
                  </a:lnTo>
                  <a:lnTo>
                    <a:pt x="37605" y="307333"/>
                  </a:lnTo>
                  <a:lnTo>
                    <a:pt x="58307" y="266076"/>
                  </a:lnTo>
                  <a:lnTo>
                    <a:pt x="76543" y="244408"/>
                  </a:lnTo>
                  <a:lnTo>
                    <a:pt x="96057" y="232892"/>
                  </a:lnTo>
                  <a:lnTo>
                    <a:pt x="127577" y="224561"/>
                  </a:lnTo>
                  <a:lnTo>
                    <a:pt x="157609" y="222706"/>
                  </a:lnTo>
                  <a:lnTo>
                    <a:pt x="170943" y="226216"/>
                  </a:lnTo>
                  <a:lnTo>
                    <a:pt x="177462" y="229127"/>
                  </a:lnTo>
                  <a:lnTo>
                    <a:pt x="186587" y="238006"/>
                  </a:lnTo>
                  <a:lnTo>
                    <a:pt x="198194" y="260953"/>
                  </a:lnTo>
                  <a:lnTo>
                    <a:pt x="201716" y="282950"/>
                  </a:lnTo>
                  <a:lnTo>
                    <a:pt x="199390" y="300599"/>
                  </a:lnTo>
                  <a:lnTo>
                    <a:pt x="180747" y="321508"/>
                  </a:lnTo>
                  <a:lnTo>
                    <a:pt x="156252" y="338835"/>
                  </a:lnTo>
                  <a:lnTo>
                    <a:pt x="127750" y="349534"/>
                  </a:lnTo>
                  <a:lnTo>
                    <a:pt x="90219" y="347061"/>
                  </a:lnTo>
                  <a:lnTo>
                    <a:pt x="51191" y="334020"/>
                  </a:lnTo>
                  <a:lnTo>
                    <a:pt x="19558" y="320121"/>
                  </a:lnTo>
                  <a:lnTo>
                    <a:pt x="13038" y="31501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SMARTInkShape-448"/>
            <p:cNvSpPr/>
            <p:nvPr>
              <p:custDataLst>
                <p:tags r:id="rId48"/>
              </p:custDataLst>
            </p:nvPr>
          </p:nvSpPr>
          <p:spPr>
            <a:xfrm>
              <a:off x="4000500" y="3665250"/>
              <a:ext cx="116316" cy="176501"/>
            </a:xfrm>
            <a:custGeom>
              <a:avLst/>
              <a:gdLst/>
              <a:ahLst/>
              <a:cxnLst/>
              <a:rect l="0" t="0" r="0" b="0"/>
              <a:pathLst>
                <a:path w="116316" h="176501">
                  <a:moveTo>
                    <a:pt x="19050" y="24100"/>
                  </a:moveTo>
                  <a:lnTo>
                    <a:pt x="19050" y="24100"/>
                  </a:lnTo>
                  <a:lnTo>
                    <a:pt x="32865" y="12166"/>
                  </a:lnTo>
                  <a:lnTo>
                    <a:pt x="48544" y="5277"/>
                  </a:lnTo>
                  <a:lnTo>
                    <a:pt x="79125" y="0"/>
                  </a:lnTo>
                  <a:lnTo>
                    <a:pt x="85205" y="977"/>
                  </a:lnTo>
                  <a:lnTo>
                    <a:pt x="93843" y="5827"/>
                  </a:lnTo>
                  <a:lnTo>
                    <a:pt x="100034" y="14568"/>
                  </a:lnTo>
                  <a:lnTo>
                    <a:pt x="104432" y="25508"/>
                  </a:lnTo>
                  <a:lnTo>
                    <a:pt x="106387" y="37426"/>
                  </a:lnTo>
                  <a:lnTo>
                    <a:pt x="103492" y="47897"/>
                  </a:lnTo>
                  <a:lnTo>
                    <a:pt x="90136" y="66116"/>
                  </a:lnTo>
                  <a:lnTo>
                    <a:pt x="82159" y="70996"/>
                  </a:lnTo>
                  <a:lnTo>
                    <a:pt x="71615" y="75625"/>
                  </a:lnTo>
                  <a:lnTo>
                    <a:pt x="65103" y="80138"/>
                  </a:lnTo>
                  <a:lnTo>
                    <a:pt x="65274" y="80509"/>
                  </a:lnTo>
                  <a:lnTo>
                    <a:pt x="67346" y="80921"/>
                  </a:lnTo>
                  <a:lnTo>
                    <a:pt x="88361" y="83087"/>
                  </a:lnTo>
                  <a:lnTo>
                    <a:pt x="97127" y="87005"/>
                  </a:lnTo>
                  <a:lnTo>
                    <a:pt x="105726" y="93450"/>
                  </a:lnTo>
                  <a:lnTo>
                    <a:pt x="115131" y="108384"/>
                  </a:lnTo>
                  <a:lnTo>
                    <a:pt x="116315" y="122002"/>
                  </a:lnTo>
                  <a:lnTo>
                    <a:pt x="115643" y="129585"/>
                  </a:lnTo>
                  <a:lnTo>
                    <a:pt x="107371" y="143654"/>
                  </a:lnTo>
                  <a:lnTo>
                    <a:pt x="92876" y="156257"/>
                  </a:lnTo>
                  <a:lnTo>
                    <a:pt x="61621" y="169875"/>
                  </a:lnTo>
                  <a:lnTo>
                    <a:pt x="15240" y="175628"/>
                  </a:lnTo>
                  <a:lnTo>
                    <a:pt x="0" y="176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SMARTInkShape-449"/>
            <p:cNvSpPr/>
            <p:nvPr>
              <p:custDataLst>
                <p:tags r:id="rId49"/>
              </p:custDataLst>
            </p:nvPr>
          </p:nvSpPr>
          <p:spPr>
            <a:xfrm>
              <a:off x="4219379" y="405130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8336"/>
                  </a:lnTo>
                  <a:lnTo>
                    <a:pt x="4646" y="7233"/>
                  </a:lnTo>
                  <a:lnTo>
                    <a:pt x="42532" y="6428"/>
                  </a:lnTo>
                  <a:lnTo>
                    <a:pt x="87385" y="5659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SMARTInkShape-450"/>
            <p:cNvSpPr/>
            <p:nvPr>
              <p:custDataLst>
                <p:tags r:id="rId50"/>
              </p:custDataLst>
            </p:nvPr>
          </p:nvSpPr>
          <p:spPr>
            <a:xfrm>
              <a:off x="4505335" y="3952798"/>
              <a:ext cx="187316" cy="137515"/>
            </a:xfrm>
            <a:custGeom>
              <a:avLst/>
              <a:gdLst/>
              <a:ahLst/>
              <a:cxnLst/>
              <a:rect l="0" t="0" r="0" b="0"/>
              <a:pathLst>
                <a:path w="187316" h="137515">
                  <a:moveTo>
                    <a:pt x="98415" y="79452"/>
                  </a:moveTo>
                  <a:lnTo>
                    <a:pt x="98415" y="79452"/>
                  </a:lnTo>
                  <a:lnTo>
                    <a:pt x="101786" y="76081"/>
                  </a:lnTo>
                  <a:lnTo>
                    <a:pt x="103441" y="72545"/>
                  </a:lnTo>
                  <a:lnTo>
                    <a:pt x="104503" y="61154"/>
                  </a:lnTo>
                  <a:lnTo>
                    <a:pt x="98938" y="39540"/>
                  </a:lnTo>
                  <a:lnTo>
                    <a:pt x="84982" y="12589"/>
                  </a:lnTo>
                  <a:lnTo>
                    <a:pt x="76923" y="3874"/>
                  </a:lnTo>
                  <a:lnTo>
                    <a:pt x="68637" y="0"/>
                  </a:lnTo>
                  <a:lnTo>
                    <a:pt x="56488" y="2042"/>
                  </a:lnTo>
                  <a:lnTo>
                    <a:pt x="49297" y="4562"/>
                  </a:lnTo>
                  <a:lnTo>
                    <a:pt x="25692" y="24963"/>
                  </a:lnTo>
                  <a:lnTo>
                    <a:pt x="7566" y="53350"/>
                  </a:lnTo>
                  <a:lnTo>
                    <a:pt x="0" y="84105"/>
                  </a:lnTo>
                  <a:lnTo>
                    <a:pt x="1130" y="105447"/>
                  </a:lnTo>
                  <a:lnTo>
                    <a:pt x="6023" y="114053"/>
                  </a:lnTo>
                  <a:lnTo>
                    <a:pt x="9303" y="117336"/>
                  </a:lnTo>
                  <a:lnTo>
                    <a:pt x="16712" y="120984"/>
                  </a:lnTo>
                  <a:lnTo>
                    <a:pt x="20663" y="121956"/>
                  </a:lnTo>
                  <a:lnTo>
                    <a:pt x="32579" y="117393"/>
                  </a:lnTo>
                  <a:lnTo>
                    <a:pt x="75954" y="87112"/>
                  </a:lnTo>
                  <a:lnTo>
                    <a:pt x="87022" y="79329"/>
                  </a:lnTo>
                  <a:lnTo>
                    <a:pt x="98996" y="75869"/>
                  </a:lnTo>
                  <a:lnTo>
                    <a:pt x="107610" y="76213"/>
                  </a:lnTo>
                  <a:lnTo>
                    <a:pt x="110895" y="77292"/>
                  </a:lnTo>
                  <a:lnTo>
                    <a:pt x="122260" y="88925"/>
                  </a:lnTo>
                  <a:lnTo>
                    <a:pt x="151364" y="130421"/>
                  </a:lnTo>
                  <a:lnTo>
                    <a:pt x="159814" y="136912"/>
                  </a:lnTo>
                  <a:lnTo>
                    <a:pt x="164747" y="137514"/>
                  </a:lnTo>
                  <a:lnTo>
                    <a:pt x="187315" y="130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SMARTInkShape-451"/>
            <p:cNvSpPr/>
            <p:nvPr>
              <p:custDataLst>
                <p:tags r:id="rId51"/>
              </p:custDataLst>
            </p:nvPr>
          </p:nvSpPr>
          <p:spPr>
            <a:xfrm>
              <a:off x="4692650" y="3728316"/>
              <a:ext cx="121962" cy="146574"/>
            </a:xfrm>
            <a:custGeom>
              <a:avLst/>
              <a:gdLst/>
              <a:ahLst/>
              <a:cxnLst/>
              <a:rect l="0" t="0" r="0" b="0"/>
              <a:pathLst>
                <a:path w="121962" h="146574">
                  <a:moveTo>
                    <a:pt x="0" y="24534"/>
                  </a:moveTo>
                  <a:lnTo>
                    <a:pt x="0" y="24534"/>
                  </a:lnTo>
                  <a:lnTo>
                    <a:pt x="8838" y="10228"/>
                  </a:lnTo>
                  <a:lnTo>
                    <a:pt x="18298" y="3519"/>
                  </a:lnTo>
                  <a:lnTo>
                    <a:pt x="43570" y="0"/>
                  </a:lnTo>
                  <a:lnTo>
                    <a:pt x="63945" y="802"/>
                  </a:lnTo>
                  <a:lnTo>
                    <a:pt x="86131" y="9349"/>
                  </a:lnTo>
                  <a:lnTo>
                    <a:pt x="97312" y="16845"/>
                  </a:lnTo>
                  <a:lnTo>
                    <a:pt x="100857" y="21524"/>
                  </a:lnTo>
                  <a:lnTo>
                    <a:pt x="104798" y="32368"/>
                  </a:lnTo>
                  <a:lnTo>
                    <a:pt x="104668" y="42362"/>
                  </a:lnTo>
                  <a:lnTo>
                    <a:pt x="101552" y="51508"/>
                  </a:lnTo>
                  <a:lnTo>
                    <a:pt x="87473" y="69775"/>
                  </a:lnTo>
                  <a:lnTo>
                    <a:pt x="82857" y="72863"/>
                  </a:lnTo>
                  <a:lnTo>
                    <a:pt x="80638" y="73687"/>
                  </a:lnTo>
                  <a:lnTo>
                    <a:pt x="79159" y="73530"/>
                  </a:lnTo>
                  <a:lnTo>
                    <a:pt x="78172" y="72721"/>
                  </a:lnTo>
                  <a:lnTo>
                    <a:pt x="77515" y="71475"/>
                  </a:lnTo>
                  <a:lnTo>
                    <a:pt x="77782" y="70645"/>
                  </a:lnTo>
                  <a:lnTo>
                    <a:pt x="78666" y="70091"/>
                  </a:lnTo>
                  <a:lnTo>
                    <a:pt x="85162" y="69312"/>
                  </a:lnTo>
                  <a:lnTo>
                    <a:pt x="88524" y="69203"/>
                  </a:lnTo>
                  <a:lnTo>
                    <a:pt x="96024" y="72844"/>
                  </a:lnTo>
                  <a:lnTo>
                    <a:pt x="104061" y="79872"/>
                  </a:lnTo>
                  <a:lnTo>
                    <a:pt x="115813" y="95728"/>
                  </a:lnTo>
                  <a:lnTo>
                    <a:pt x="121558" y="107681"/>
                  </a:lnTo>
                  <a:lnTo>
                    <a:pt x="121961" y="113832"/>
                  </a:lnTo>
                  <a:lnTo>
                    <a:pt x="118645" y="126311"/>
                  </a:lnTo>
                  <a:lnTo>
                    <a:pt x="114376" y="131191"/>
                  </a:lnTo>
                  <a:lnTo>
                    <a:pt x="102103" y="138494"/>
                  </a:lnTo>
                  <a:lnTo>
                    <a:pt x="75957" y="146573"/>
                  </a:lnTo>
                  <a:lnTo>
                    <a:pt x="30734" y="145855"/>
                  </a:lnTo>
                  <a:lnTo>
                    <a:pt x="12700" y="145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SMARTInkShape-452"/>
            <p:cNvSpPr/>
            <p:nvPr>
              <p:custDataLst>
                <p:tags r:id="rId52"/>
              </p:custDataLst>
            </p:nvPr>
          </p:nvSpPr>
          <p:spPr>
            <a:xfrm>
              <a:off x="3721100" y="4305776"/>
              <a:ext cx="1085851" cy="43975"/>
            </a:xfrm>
            <a:custGeom>
              <a:avLst/>
              <a:gdLst/>
              <a:ahLst/>
              <a:cxnLst/>
              <a:rect l="0" t="0" r="0" b="0"/>
              <a:pathLst>
                <a:path w="1085851" h="43975">
                  <a:moveTo>
                    <a:pt x="0" y="43974"/>
                  </a:moveTo>
                  <a:lnTo>
                    <a:pt x="0" y="43974"/>
                  </a:lnTo>
                  <a:lnTo>
                    <a:pt x="33893" y="43974"/>
                  </a:lnTo>
                  <a:lnTo>
                    <a:pt x="72919" y="42563"/>
                  </a:lnTo>
                  <a:lnTo>
                    <a:pt x="100118" y="40211"/>
                  </a:lnTo>
                  <a:lnTo>
                    <a:pt x="130245" y="37232"/>
                  </a:lnTo>
                  <a:lnTo>
                    <a:pt x="165147" y="33835"/>
                  </a:lnTo>
                  <a:lnTo>
                    <a:pt x="203231" y="30159"/>
                  </a:lnTo>
                  <a:lnTo>
                    <a:pt x="243437" y="26297"/>
                  </a:lnTo>
                  <a:lnTo>
                    <a:pt x="287880" y="22311"/>
                  </a:lnTo>
                  <a:lnTo>
                    <a:pt x="335148" y="18243"/>
                  </a:lnTo>
                  <a:lnTo>
                    <a:pt x="384298" y="14120"/>
                  </a:lnTo>
                  <a:lnTo>
                    <a:pt x="436821" y="10666"/>
                  </a:lnTo>
                  <a:lnTo>
                    <a:pt x="491592" y="7657"/>
                  </a:lnTo>
                  <a:lnTo>
                    <a:pt x="547862" y="4947"/>
                  </a:lnTo>
                  <a:lnTo>
                    <a:pt x="603013" y="3139"/>
                  </a:lnTo>
                  <a:lnTo>
                    <a:pt x="657420" y="1934"/>
                  </a:lnTo>
                  <a:lnTo>
                    <a:pt x="711329" y="1131"/>
                  </a:lnTo>
                  <a:lnTo>
                    <a:pt x="762086" y="595"/>
                  </a:lnTo>
                  <a:lnTo>
                    <a:pt x="810740" y="238"/>
                  </a:lnTo>
                  <a:lnTo>
                    <a:pt x="857994" y="0"/>
                  </a:lnTo>
                  <a:lnTo>
                    <a:pt x="900080" y="547"/>
                  </a:lnTo>
                  <a:lnTo>
                    <a:pt x="938719" y="1617"/>
                  </a:lnTo>
                  <a:lnTo>
                    <a:pt x="975063" y="3036"/>
                  </a:lnTo>
                  <a:lnTo>
                    <a:pt x="1003525" y="4688"/>
                  </a:lnTo>
                  <a:lnTo>
                    <a:pt x="1046439" y="8404"/>
                  </a:lnTo>
                  <a:lnTo>
                    <a:pt x="1085850" y="12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SMARTInkShape-453"/>
            <p:cNvSpPr/>
            <p:nvPr>
              <p:custDataLst>
                <p:tags r:id="rId53"/>
              </p:custDataLst>
            </p:nvPr>
          </p:nvSpPr>
          <p:spPr>
            <a:xfrm>
              <a:off x="3797300" y="4547583"/>
              <a:ext cx="148346" cy="197342"/>
            </a:xfrm>
            <a:custGeom>
              <a:avLst/>
              <a:gdLst/>
              <a:ahLst/>
              <a:cxnLst/>
              <a:rect l="0" t="0" r="0" b="0"/>
              <a:pathLst>
                <a:path w="148346" h="197342">
                  <a:moveTo>
                    <a:pt x="0" y="18067"/>
                  </a:moveTo>
                  <a:lnTo>
                    <a:pt x="0" y="18067"/>
                  </a:lnTo>
                  <a:lnTo>
                    <a:pt x="0" y="14696"/>
                  </a:lnTo>
                  <a:lnTo>
                    <a:pt x="1881" y="11159"/>
                  </a:lnTo>
                  <a:lnTo>
                    <a:pt x="3371" y="9228"/>
                  </a:lnTo>
                  <a:lnTo>
                    <a:pt x="6907" y="7083"/>
                  </a:lnTo>
                  <a:lnTo>
                    <a:pt x="42246" y="0"/>
                  </a:lnTo>
                  <a:lnTo>
                    <a:pt x="87843" y="6054"/>
                  </a:lnTo>
                  <a:lnTo>
                    <a:pt x="103953" y="10611"/>
                  </a:lnTo>
                  <a:lnTo>
                    <a:pt x="115816" y="17340"/>
                  </a:lnTo>
                  <a:lnTo>
                    <a:pt x="119543" y="21816"/>
                  </a:lnTo>
                  <a:lnTo>
                    <a:pt x="123686" y="32433"/>
                  </a:lnTo>
                  <a:lnTo>
                    <a:pt x="123379" y="37522"/>
                  </a:lnTo>
                  <a:lnTo>
                    <a:pt x="119276" y="46940"/>
                  </a:lnTo>
                  <a:lnTo>
                    <a:pt x="105661" y="60175"/>
                  </a:lnTo>
                  <a:lnTo>
                    <a:pt x="88222" y="69662"/>
                  </a:lnTo>
                  <a:lnTo>
                    <a:pt x="66321" y="74729"/>
                  </a:lnTo>
                  <a:lnTo>
                    <a:pt x="66086" y="74892"/>
                  </a:lnTo>
                  <a:lnTo>
                    <a:pt x="72660" y="77034"/>
                  </a:lnTo>
                  <a:lnTo>
                    <a:pt x="117325" y="93511"/>
                  </a:lnTo>
                  <a:lnTo>
                    <a:pt x="138714" y="108624"/>
                  </a:lnTo>
                  <a:lnTo>
                    <a:pt x="146317" y="120404"/>
                  </a:lnTo>
                  <a:lnTo>
                    <a:pt x="148345" y="126508"/>
                  </a:lnTo>
                  <a:lnTo>
                    <a:pt x="146835" y="138936"/>
                  </a:lnTo>
                  <a:lnTo>
                    <a:pt x="140755" y="151514"/>
                  </a:lnTo>
                  <a:lnTo>
                    <a:pt x="130996" y="164160"/>
                  </a:lnTo>
                  <a:lnTo>
                    <a:pt x="93687" y="188114"/>
                  </a:lnTo>
                  <a:lnTo>
                    <a:pt x="75271" y="195479"/>
                  </a:lnTo>
                  <a:lnTo>
                    <a:pt x="57677" y="197341"/>
                  </a:lnTo>
                  <a:lnTo>
                    <a:pt x="26758" y="192787"/>
                  </a:lnTo>
                  <a:lnTo>
                    <a:pt x="6350" y="183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SMARTInkShape-454"/>
            <p:cNvSpPr/>
            <p:nvPr>
              <p:custDataLst>
                <p:tags r:id="rId54"/>
              </p:custDataLst>
            </p:nvPr>
          </p:nvSpPr>
          <p:spPr>
            <a:xfrm>
              <a:off x="4048699" y="4516256"/>
              <a:ext cx="91502" cy="227195"/>
            </a:xfrm>
            <a:custGeom>
              <a:avLst/>
              <a:gdLst/>
              <a:ahLst/>
              <a:cxnLst/>
              <a:rect l="0" t="0" r="0" b="0"/>
              <a:pathLst>
                <a:path w="91502" h="227195">
                  <a:moveTo>
                    <a:pt x="91501" y="17644"/>
                  </a:moveTo>
                  <a:lnTo>
                    <a:pt x="91501" y="17644"/>
                  </a:lnTo>
                  <a:lnTo>
                    <a:pt x="91501" y="10902"/>
                  </a:lnTo>
                  <a:lnTo>
                    <a:pt x="89619" y="5710"/>
                  </a:lnTo>
                  <a:lnTo>
                    <a:pt x="88130" y="3338"/>
                  </a:lnTo>
                  <a:lnTo>
                    <a:pt x="85726" y="1757"/>
                  </a:lnTo>
                  <a:lnTo>
                    <a:pt x="79291" y="0"/>
                  </a:lnTo>
                  <a:lnTo>
                    <a:pt x="64365" y="2381"/>
                  </a:lnTo>
                  <a:lnTo>
                    <a:pt x="46536" y="14298"/>
                  </a:lnTo>
                  <a:lnTo>
                    <a:pt x="27849" y="34605"/>
                  </a:lnTo>
                  <a:lnTo>
                    <a:pt x="8906" y="71980"/>
                  </a:lnTo>
                  <a:lnTo>
                    <a:pt x="0" y="118802"/>
                  </a:lnTo>
                  <a:lnTo>
                    <a:pt x="733" y="165052"/>
                  </a:lnTo>
                  <a:lnTo>
                    <a:pt x="9296" y="189463"/>
                  </a:lnTo>
                  <a:lnTo>
                    <a:pt x="15531" y="199923"/>
                  </a:lnTo>
                  <a:lnTo>
                    <a:pt x="31866" y="213427"/>
                  </a:lnTo>
                  <a:lnTo>
                    <a:pt x="59751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SMARTInkShape-455"/>
            <p:cNvSpPr/>
            <p:nvPr>
              <p:custDataLst>
                <p:tags r:id="rId55"/>
              </p:custDataLst>
            </p:nvPr>
          </p:nvSpPr>
          <p:spPr>
            <a:xfrm>
              <a:off x="4222750" y="4527550"/>
              <a:ext cx="125350" cy="200855"/>
            </a:xfrm>
            <a:custGeom>
              <a:avLst/>
              <a:gdLst/>
              <a:ahLst/>
              <a:cxnLst/>
              <a:rect l="0" t="0" r="0" b="0"/>
              <a:pathLst>
                <a:path w="125350" h="200855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024" y="7526"/>
                  </a:lnTo>
                  <a:lnTo>
                    <a:pt x="12874" y="49099"/>
                  </a:lnTo>
                  <a:lnTo>
                    <a:pt x="12046" y="84632"/>
                  </a:lnTo>
                  <a:lnTo>
                    <a:pt x="7646" y="125422"/>
                  </a:lnTo>
                  <a:lnTo>
                    <a:pt x="1719" y="171843"/>
                  </a:lnTo>
                  <a:lnTo>
                    <a:pt x="340" y="195281"/>
                  </a:lnTo>
                  <a:lnTo>
                    <a:pt x="932" y="197921"/>
                  </a:lnTo>
                  <a:lnTo>
                    <a:pt x="2032" y="199681"/>
                  </a:lnTo>
                  <a:lnTo>
                    <a:pt x="3471" y="200854"/>
                  </a:lnTo>
                  <a:lnTo>
                    <a:pt x="5136" y="200225"/>
                  </a:lnTo>
                  <a:lnTo>
                    <a:pt x="8868" y="195763"/>
                  </a:lnTo>
                  <a:lnTo>
                    <a:pt x="39207" y="148895"/>
                  </a:lnTo>
                  <a:lnTo>
                    <a:pt x="66625" y="126791"/>
                  </a:lnTo>
                  <a:lnTo>
                    <a:pt x="83476" y="122469"/>
                  </a:lnTo>
                  <a:lnTo>
                    <a:pt x="93780" y="125221"/>
                  </a:lnTo>
                  <a:lnTo>
                    <a:pt x="111893" y="138486"/>
                  </a:lnTo>
                  <a:lnTo>
                    <a:pt x="121426" y="150551"/>
                  </a:lnTo>
                  <a:lnTo>
                    <a:pt x="125349" y="166432"/>
                  </a:lnTo>
                  <a:lnTo>
                    <a:pt x="122503" y="176511"/>
                  </a:lnTo>
                  <a:lnTo>
                    <a:pt x="119769" y="181174"/>
                  </a:lnTo>
                  <a:lnTo>
                    <a:pt x="109205" y="188237"/>
                  </a:lnTo>
                  <a:lnTo>
                    <a:pt x="102436" y="191107"/>
                  </a:lnTo>
                  <a:lnTo>
                    <a:pt x="87390" y="192416"/>
                  </a:lnTo>
                  <a:lnTo>
                    <a:pt x="42709" y="190047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SMARTInkShape-456"/>
            <p:cNvSpPr/>
            <p:nvPr>
              <p:custDataLst>
                <p:tags r:id="rId56"/>
              </p:custDataLst>
            </p:nvPr>
          </p:nvSpPr>
          <p:spPr>
            <a:xfrm>
              <a:off x="4471283" y="4654550"/>
              <a:ext cx="126118" cy="19051"/>
            </a:xfrm>
            <a:custGeom>
              <a:avLst/>
              <a:gdLst/>
              <a:ahLst/>
              <a:cxnLst/>
              <a:rect l="0" t="0" r="0" b="0"/>
              <a:pathLst>
                <a:path w="1261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9050"/>
                  </a:lnTo>
                  <a:lnTo>
                    <a:pt x="24569" y="14024"/>
                  </a:lnTo>
                  <a:lnTo>
                    <a:pt x="68507" y="9590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SMARTInkShape-457"/>
            <p:cNvSpPr/>
            <p:nvPr>
              <p:custDataLst>
                <p:tags r:id="rId57"/>
              </p:custDataLst>
            </p:nvPr>
          </p:nvSpPr>
          <p:spPr>
            <a:xfrm>
              <a:off x="4751587" y="4563119"/>
              <a:ext cx="137914" cy="123182"/>
            </a:xfrm>
            <a:custGeom>
              <a:avLst/>
              <a:gdLst/>
              <a:ahLst/>
              <a:cxnLst/>
              <a:rect l="0" t="0" r="0" b="0"/>
              <a:pathLst>
                <a:path w="137914" h="123182">
                  <a:moveTo>
                    <a:pt x="55363" y="59681"/>
                  </a:moveTo>
                  <a:lnTo>
                    <a:pt x="55363" y="59681"/>
                  </a:lnTo>
                  <a:lnTo>
                    <a:pt x="60432" y="53906"/>
                  </a:lnTo>
                  <a:lnTo>
                    <a:pt x="64201" y="47472"/>
                  </a:lnTo>
                  <a:lnTo>
                    <a:pt x="64465" y="38027"/>
                  </a:lnTo>
                  <a:lnTo>
                    <a:pt x="58886" y="18087"/>
                  </a:lnTo>
                  <a:lnTo>
                    <a:pt x="53165" y="11091"/>
                  </a:lnTo>
                  <a:lnTo>
                    <a:pt x="37995" y="851"/>
                  </a:lnTo>
                  <a:lnTo>
                    <a:pt x="33907" y="0"/>
                  </a:lnTo>
                  <a:lnTo>
                    <a:pt x="25601" y="935"/>
                  </a:lnTo>
                  <a:lnTo>
                    <a:pt x="17206" y="7466"/>
                  </a:lnTo>
                  <a:lnTo>
                    <a:pt x="12992" y="12171"/>
                  </a:lnTo>
                  <a:lnTo>
                    <a:pt x="3689" y="35648"/>
                  </a:lnTo>
                  <a:lnTo>
                    <a:pt x="0" y="73775"/>
                  </a:lnTo>
                  <a:lnTo>
                    <a:pt x="5334" y="101271"/>
                  </a:lnTo>
                  <a:lnTo>
                    <a:pt x="7193" y="106458"/>
                  </a:lnTo>
                  <a:lnTo>
                    <a:pt x="9844" y="109209"/>
                  </a:lnTo>
                  <a:lnTo>
                    <a:pt x="13023" y="110340"/>
                  </a:lnTo>
                  <a:lnTo>
                    <a:pt x="20317" y="109712"/>
                  </a:lnTo>
                  <a:lnTo>
                    <a:pt x="33062" y="104687"/>
                  </a:lnTo>
                  <a:lnTo>
                    <a:pt x="47815" y="95280"/>
                  </a:lnTo>
                  <a:lnTo>
                    <a:pt x="52008" y="90084"/>
                  </a:lnTo>
                  <a:lnTo>
                    <a:pt x="59517" y="87305"/>
                  </a:lnTo>
                  <a:lnTo>
                    <a:pt x="64482" y="86563"/>
                  </a:lnTo>
                  <a:lnTo>
                    <a:pt x="75644" y="89503"/>
                  </a:lnTo>
                  <a:lnTo>
                    <a:pt x="117647" y="110869"/>
                  </a:lnTo>
                  <a:lnTo>
                    <a:pt x="137913" y="12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SMARTInkShape-458"/>
            <p:cNvSpPr/>
            <p:nvPr>
              <p:custDataLst>
                <p:tags r:id="rId58"/>
              </p:custDataLst>
            </p:nvPr>
          </p:nvSpPr>
          <p:spPr>
            <a:xfrm>
              <a:off x="4959350" y="4441342"/>
              <a:ext cx="84661" cy="270359"/>
            </a:xfrm>
            <a:custGeom>
              <a:avLst/>
              <a:gdLst/>
              <a:ahLst/>
              <a:cxnLst/>
              <a:rect l="0" t="0" r="0" b="0"/>
              <a:pathLst>
                <a:path w="84661" h="2703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1"/>
                  </a:lnTo>
                  <a:lnTo>
                    <a:pt x="27136" y="42198"/>
                  </a:lnTo>
                  <a:lnTo>
                    <a:pt x="59871" y="88961"/>
                  </a:lnTo>
                  <a:lnTo>
                    <a:pt x="79359" y="134845"/>
                  </a:lnTo>
                  <a:lnTo>
                    <a:pt x="84660" y="167561"/>
                  </a:lnTo>
                  <a:lnTo>
                    <a:pt x="84272" y="214342"/>
                  </a:lnTo>
                  <a:lnTo>
                    <a:pt x="75790" y="238877"/>
                  </a:lnTo>
                  <a:lnTo>
                    <a:pt x="5715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0" name="SMARTInkShape-Group97"/>
          <p:cNvGrpSpPr/>
          <p:nvPr/>
        </p:nvGrpSpPr>
        <p:grpSpPr>
          <a:xfrm>
            <a:off x="2927350" y="4051300"/>
            <a:ext cx="241301" cy="146051"/>
            <a:chOff x="2927350" y="4051300"/>
            <a:chExt cx="241301" cy="146051"/>
          </a:xfrm>
        </p:grpSpPr>
        <p:sp>
          <p:nvSpPr>
            <p:cNvPr id="1218" name="SMARTInkShape-459"/>
            <p:cNvSpPr/>
            <p:nvPr>
              <p:custDataLst>
                <p:tags r:id="rId45"/>
              </p:custDataLst>
            </p:nvPr>
          </p:nvSpPr>
          <p:spPr>
            <a:xfrm>
              <a:off x="2940050" y="405130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7451" y="13288"/>
                  </a:lnTo>
                  <a:lnTo>
                    <a:pt x="61756" y="12169"/>
                  </a:lnTo>
                  <a:lnTo>
                    <a:pt x="93769" y="9406"/>
                  </a:lnTo>
                  <a:lnTo>
                    <a:pt x="140750" y="3885"/>
                  </a:lnTo>
                  <a:lnTo>
                    <a:pt x="185951" y="115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SMARTInkShape-460"/>
            <p:cNvSpPr/>
            <p:nvPr>
              <p:custDataLst>
                <p:tags r:id="rId46"/>
              </p:custDataLst>
            </p:nvPr>
          </p:nvSpPr>
          <p:spPr>
            <a:xfrm>
              <a:off x="2927350" y="417195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44057" y="24694"/>
                  </a:lnTo>
                  <a:lnTo>
                    <a:pt x="75319" y="22029"/>
                  </a:lnTo>
                  <a:lnTo>
                    <a:pt x="112262" y="16611"/>
                  </a:lnTo>
                  <a:lnTo>
                    <a:pt x="152906" y="10205"/>
                  </a:lnTo>
                  <a:lnTo>
                    <a:pt x="196839" y="5006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6" name="SMARTInkShape-Group98"/>
          <p:cNvGrpSpPr/>
          <p:nvPr/>
        </p:nvGrpSpPr>
        <p:grpSpPr>
          <a:xfrm>
            <a:off x="3619500" y="2415766"/>
            <a:ext cx="915463" cy="524285"/>
            <a:chOff x="3619500" y="2415766"/>
            <a:chExt cx="915463" cy="524285"/>
          </a:xfrm>
        </p:grpSpPr>
        <p:sp>
          <p:nvSpPr>
            <p:cNvPr id="1221" name="SMARTInkShape-461"/>
            <p:cNvSpPr/>
            <p:nvPr>
              <p:custDataLst>
                <p:tags r:id="rId40"/>
              </p:custDataLst>
            </p:nvPr>
          </p:nvSpPr>
          <p:spPr>
            <a:xfrm>
              <a:off x="3721100" y="2451100"/>
              <a:ext cx="692151" cy="88901"/>
            </a:xfrm>
            <a:custGeom>
              <a:avLst/>
              <a:gdLst/>
              <a:ahLst/>
              <a:cxnLst/>
              <a:rect l="0" t="0" r="0" b="0"/>
              <a:pathLst>
                <a:path w="692151" h="88901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33710" y="80061"/>
                  </a:lnTo>
                  <a:lnTo>
                    <a:pt x="57751" y="76658"/>
                  </a:lnTo>
                  <a:lnTo>
                    <a:pt x="87890" y="72272"/>
                  </a:lnTo>
                  <a:lnTo>
                    <a:pt x="122093" y="67231"/>
                  </a:lnTo>
                  <a:lnTo>
                    <a:pt x="161828" y="61754"/>
                  </a:lnTo>
                  <a:lnTo>
                    <a:pt x="205252" y="55986"/>
                  </a:lnTo>
                  <a:lnTo>
                    <a:pt x="251135" y="50024"/>
                  </a:lnTo>
                  <a:lnTo>
                    <a:pt x="298657" y="43933"/>
                  </a:lnTo>
                  <a:lnTo>
                    <a:pt x="347271" y="37755"/>
                  </a:lnTo>
                  <a:lnTo>
                    <a:pt x="396614" y="31520"/>
                  </a:lnTo>
                  <a:lnTo>
                    <a:pt x="442209" y="25952"/>
                  </a:lnTo>
                  <a:lnTo>
                    <a:pt x="485306" y="20829"/>
                  </a:lnTo>
                  <a:lnTo>
                    <a:pt x="526737" y="16003"/>
                  </a:lnTo>
                  <a:lnTo>
                    <a:pt x="563530" y="12079"/>
                  </a:lnTo>
                  <a:lnTo>
                    <a:pt x="597231" y="8759"/>
                  </a:lnTo>
                  <a:lnTo>
                    <a:pt x="628871" y="5839"/>
                  </a:lnTo>
                  <a:lnTo>
                    <a:pt x="692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SMARTInkShape-462"/>
            <p:cNvSpPr/>
            <p:nvPr>
              <p:custDataLst>
                <p:tags r:id="rId41"/>
              </p:custDataLst>
            </p:nvPr>
          </p:nvSpPr>
          <p:spPr>
            <a:xfrm>
              <a:off x="3706730" y="2727910"/>
              <a:ext cx="96921" cy="212141"/>
            </a:xfrm>
            <a:custGeom>
              <a:avLst/>
              <a:gdLst/>
              <a:ahLst/>
              <a:cxnLst/>
              <a:rect l="0" t="0" r="0" b="0"/>
              <a:pathLst>
                <a:path w="96921" h="212141">
                  <a:moveTo>
                    <a:pt x="96920" y="34340"/>
                  </a:moveTo>
                  <a:lnTo>
                    <a:pt x="96920" y="34340"/>
                  </a:lnTo>
                  <a:lnTo>
                    <a:pt x="93549" y="34340"/>
                  </a:lnTo>
                  <a:lnTo>
                    <a:pt x="90013" y="32458"/>
                  </a:lnTo>
                  <a:lnTo>
                    <a:pt x="86089" y="29976"/>
                  </a:lnTo>
                  <a:lnTo>
                    <a:pt x="81993" y="28873"/>
                  </a:lnTo>
                  <a:lnTo>
                    <a:pt x="80619" y="27873"/>
                  </a:lnTo>
                  <a:lnTo>
                    <a:pt x="79702" y="26501"/>
                  </a:lnTo>
                  <a:lnTo>
                    <a:pt x="77979" y="23095"/>
                  </a:lnTo>
                  <a:lnTo>
                    <a:pt x="69138" y="13086"/>
                  </a:lnTo>
                  <a:lnTo>
                    <a:pt x="47842" y="466"/>
                  </a:lnTo>
                  <a:lnTo>
                    <a:pt x="37713" y="0"/>
                  </a:lnTo>
                  <a:lnTo>
                    <a:pt x="26861" y="2850"/>
                  </a:lnTo>
                  <a:lnTo>
                    <a:pt x="17335" y="8820"/>
                  </a:lnTo>
                  <a:lnTo>
                    <a:pt x="10278" y="21822"/>
                  </a:lnTo>
                  <a:lnTo>
                    <a:pt x="0" y="69026"/>
                  </a:lnTo>
                  <a:lnTo>
                    <a:pt x="3448" y="116270"/>
                  </a:lnTo>
                  <a:lnTo>
                    <a:pt x="16778" y="159275"/>
                  </a:lnTo>
                  <a:lnTo>
                    <a:pt x="52470" y="212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SMARTInkShape-463"/>
            <p:cNvSpPr/>
            <p:nvPr>
              <p:custDataLst>
                <p:tags r:id="rId42"/>
              </p:custDataLst>
            </p:nvPr>
          </p:nvSpPr>
          <p:spPr>
            <a:xfrm>
              <a:off x="3836319" y="2782706"/>
              <a:ext cx="189582" cy="119245"/>
            </a:xfrm>
            <a:custGeom>
              <a:avLst/>
              <a:gdLst/>
              <a:ahLst/>
              <a:cxnLst/>
              <a:rect l="0" t="0" r="0" b="0"/>
              <a:pathLst>
                <a:path w="189582" h="119245">
                  <a:moveTo>
                    <a:pt x="107031" y="17644"/>
                  </a:moveTo>
                  <a:lnTo>
                    <a:pt x="107031" y="17644"/>
                  </a:lnTo>
                  <a:lnTo>
                    <a:pt x="103660" y="10902"/>
                  </a:lnTo>
                  <a:lnTo>
                    <a:pt x="98242" y="5711"/>
                  </a:lnTo>
                  <a:lnTo>
                    <a:pt x="91130" y="1757"/>
                  </a:lnTo>
                  <a:lnTo>
                    <a:pt x="83266" y="0"/>
                  </a:lnTo>
                  <a:lnTo>
                    <a:pt x="40629" y="7556"/>
                  </a:lnTo>
                  <a:lnTo>
                    <a:pt x="27895" y="17158"/>
                  </a:lnTo>
                  <a:lnTo>
                    <a:pt x="4851" y="49690"/>
                  </a:lnTo>
                  <a:lnTo>
                    <a:pt x="0" y="67635"/>
                  </a:lnTo>
                  <a:lnTo>
                    <a:pt x="900" y="83606"/>
                  </a:lnTo>
                  <a:lnTo>
                    <a:pt x="6004" y="95409"/>
                  </a:lnTo>
                  <a:lnTo>
                    <a:pt x="9341" y="99120"/>
                  </a:lnTo>
                  <a:lnTo>
                    <a:pt x="16811" y="103245"/>
                  </a:lnTo>
                  <a:lnTo>
                    <a:pt x="21485" y="102228"/>
                  </a:lnTo>
                  <a:lnTo>
                    <a:pt x="60889" y="73858"/>
                  </a:lnTo>
                  <a:lnTo>
                    <a:pt x="90737" y="46292"/>
                  </a:lnTo>
                  <a:lnTo>
                    <a:pt x="95463" y="43798"/>
                  </a:lnTo>
                  <a:lnTo>
                    <a:pt x="104477" y="42909"/>
                  </a:lnTo>
                  <a:lnTo>
                    <a:pt x="113186" y="46747"/>
                  </a:lnTo>
                  <a:lnTo>
                    <a:pt x="122467" y="54568"/>
                  </a:lnTo>
                  <a:lnTo>
                    <a:pt x="166223" y="100063"/>
                  </a:lnTo>
                  <a:lnTo>
                    <a:pt x="189581" y="119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SMARTInkShape-464"/>
            <p:cNvSpPr/>
            <p:nvPr>
              <p:custDataLst>
                <p:tags r:id="rId43"/>
              </p:custDataLst>
            </p:nvPr>
          </p:nvSpPr>
          <p:spPr>
            <a:xfrm>
              <a:off x="4095750" y="2667000"/>
              <a:ext cx="53572" cy="222251"/>
            </a:xfrm>
            <a:custGeom>
              <a:avLst/>
              <a:gdLst/>
              <a:ahLst/>
              <a:cxnLst/>
              <a:rect l="0" t="0" r="0" b="0"/>
              <a:pathLst>
                <a:path w="53572" h="222251">
                  <a:moveTo>
                    <a:pt x="0" y="0"/>
                  </a:moveTo>
                  <a:lnTo>
                    <a:pt x="0" y="0"/>
                  </a:lnTo>
                  <a:lnTo>
                    <a:pt x="27789" y="37903"/>
                  </a:lnTo>
                  <a:lnTo>
                    <a:pt x="42690" y="74701"/>
                  </a:lnTo>
                  <a:lnTo>
                    <a:pt x="52840" y="119984"/>
                  </a:lnTo>
                  <a:lnTo>
                    <a:pt x="53571" y="144900"/>
                  </a:lnTo>
                  <a:lnTo>
                    <a:pt x="52031" y="187872"/>
                  </a:lnTo>
                  <a:lnTo>
                    <a:pt x="5080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SMARTInkShape-465"/>
            <p:cNvSpPr/>
            <p:nvPr>
              <p:custDataLst>
                <p:tags r:id="rId44"/>
              </p:custDataLst>
            </p:nvPr>
          </p:nvSpPr>
          <p:spPr>
            <a:xfrm>
              <a:off x="3619500" y="2415766"/>
              <a:ext cx="915463" cy="60735"/>
            </a:xfrm>
            <a:custGeom>
              <a:avLst/>
              <a:gdLst/>
              <a:ahLst/>
              <a:cxnLst/>
              <a:rect l="0" t="0" r="0" b="0"/>
              <a:pathLst>
                <a:path w="915463" h="60735">
                  <a:moveTo>
                    <a:pt x="0" y="60734"/>
                  </a:moveTo>
                  <a:lnTo>
                    <a:pt x="0" y="60734"/>
                  </a:lnTo>
                  <a:lnTo>
                    <a:pt x="35356" y="50595"/>
                  </a:lnTo>
                  <a:lnTo>
                    <a:pt x="76627" y="43057"/>
                  </a:lnTo>
                  <a:lnTo>
                    <a:pt x="105412" y="39072"/>
                  </a:lnTo>
                  <a:lnTo>
                    <a:pt x="138714" y="35004"/>
                  </a:lnTo>
                  <a:lnTo>
                    <a:pt x="175026" y="30880"/>
                  </a:lnTo>
                  <a:lnTo>
                    <a:pt x="216873" y="27426"/>
                  </a:lnTo>
                  <a:lnTo>
                    <a:pt x="262410" y="24418"/>
                  </a:lnTo>
                  <a:lnTo>
                    <a:pt x="310407" y="21706"/>
                  </a:lnTo>
                  <a:lnTo>
                    <a:pt x="360043" y="19194"/>
                  </a:lnTo>
                  <a:lnTo>
                    <a:pt x="410773" y="16813"/>
                  </a:lnTo>
                  <a:lnTo>
                    <a:pt x="462232" y="14520"/>
                  </a:lnTo>
                  <a:lnTo>
                    <a:pt x="513472" y="12286"/>
                  </a:lnTo>
                  <a:lnTo>
                    <a:pt x="564564" y="10091"/>
                  </a:lnTo>
                  <a:lnTo>
                    <a:pt x="615560" y="7922"/>
                  </a:lnTo>
                  <a:lnTo>
                    <a:pt x="662256" y="6476"/>
                  </a:lnTo>
                  <a:lnTo>
                    <a:pt x="706088" y="5512"/>
                  </a:lnTo>
                  <a:lnTo>
                    <a:pt x="748009" y="4869"/>
                  </a:lnTo>
                  <a:lnTo>
                    <a:pt x="785128" y="4441"/>
                  </a:lnTo>
                  <a:lnTo>
                    <a:pt x="819047" y="4155"/>
                  </a:lnTo>
                  <a:lnTo>
                    <a:pt x="850831" y="3965"/>
                  </a:lnTo>
                  <a:lnTo>
                    <a:pt x="891791" y="1872"/>
                  </a:lnTo>
                  <a:lnTo>
                    <a:pt x="912818" y="0"/>
                  </a:lnTo>
                  <a:lnTo>
                    <a:pt x="915462" y="489"/>
                  </a:lnTo>
                  <a:lnTo>
                    <a:pt x="914400" y="3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3" name="SMARTInkShape-Group99"/>
          <p:cNvGrpSpPr/>
          <p:nvPr/>
        </p:nvGrpSpPr>
        <p:grpSpPr>
          <a:xfrm>
            <a:off x="6024829" y="2647950"/>
            <a:ext cx="610922" cy="579374"/>
            <a:chOff x="6024829" y="2647950"/>
            <a:chExt cx="610922" cy="579374"/>
          </a:xfrm>
        </p:grpSpPr>
        <p:sp>
          <p:nvSpPr>
            <p:cNvPr id="1227" name="SMARTInkShape-466"/>
            <p:cNvSpPr/>
            <p:nvPr>
              <p:custDataLst>
                <p:tags r:id="rId34"/>
              </p:custDataLst>
            </p:nvPr>
          </p:nvSpPr>
          <p:spPr>
            <a:xfrm>
              <a:off x="6280148" y="3106401"/>
              <a:ext cx="260353" cy="120923"/>
            </a:xfrm>
            <a:custGeom>
              <a:avLst/>
              <a:gdLst/>
              <a:ahLst/>
              <a:cxnLst/>
              <a:rect l="0" t="0" r="0" b="0"/>
              <a:pathLst>
                <a:path w="260353" h="120923">
                  <a:moveTo>
                    <a:pt x="2" y="30499"/>
                  </a:moveTo>
                  <a:lnTo>
                    <a:pt x="2" y="30499"/>
                  </a:lnTo>
                  <a:lnTo>
                    <a:pt x="0" y="27128"/>
                  </a:lnTo>
                  <a:lnTo>
                    <a:pt x="3765" y="23592"/>
                  </a:lnTo>
                  <a:lnTo>
                    <a:pt x="6743" y="21661"/>
                  </a:lnTo>
                  <a:lnTo>
                    <a:pt x="53362" y="11400"/>
                  </a:lnTo>
                  <a:lnTo>
                    <a:pt x="89660" y="5084"/>
                  </a:lnTo>
                  <a:lnTo>
                    <a:pt x="129739" y="0"/>
                  </a:lnTo>
                  <a:lnTo>
                    <a:pt x="135881" y="1700"/>
                  </a:lnTo>
                  <a:lnTo>
                    <a:pt x="140683" y="4950"/>
                  </a:lnTo>
                  <a:lnTo>
                    <a:pt x="144590" y="9233"/>
                  </a:lnTo>
                  <a:lnTo>
                    <a:pt x="145783" y="14205"/>
                  </a:lnTo>
                  <a:lnTo>
                    <a:pt x="143346" y="25374"/>
                  </a:lnTo>
                  <a:lnTo>
                    <a:pt x="104382" y="69875"/>
                  </a:lnTo>
                  <a:lnTo>
                    <a:pt x="64056" y="112871"/>
                  </a:lnTo>
                  <a:lnTo>
                    <a:pt x="64577" y="115752"/>
                  </a:lnTo>
                  <a:lnTo>
                    <a:pt x="67746" y="118379"/>
                  </a:lnTo>
                  <a:lnTo>
                    <a:pt x="72681" y="120836"/>
                  </a:lnTo>
                  <a:lnTo>
                    <a:pt x="99852" y="120922"/>
                  </a:lnTo>
                  <a:lnTo>
                    <a:pt x="132105" y="114431"/>
                  </a:lnTo>
                  <a:lnTo>
                    <a:pt x="172309" y="105197"/>
                  </a:lnTo>
                  <a:lnTo>
                    <a:pt x="216047" y="96389"/>
                  </a:lnTo>
                  <a:lnTo>
                    <a:pt x="260352" y="876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SMARTInkShape-467"/>
            <p:cNvSpPr/>
            <p:nvPr>
              <p:custDataLst>
                <p:tags r:id="rId35"/>
              </p:custDataLst>
            </p:nvPr>
          </p:nvSpPr>
          <p:spPr>
            <a:xfrm>
              <a:off x="6026150" y="2982442"/>
              <a:ext cx="609601" cy="40159"/>
            </a:xfrm>
            <a:custGeom>
              <a:avLst/>
              <a:gdLst/>
              <a:ahLst/>
              <a:cxnLst/>
              <a:rect l="0" t="0" r="0" b="0"/>
              <a:pathLst>
                <a:path w="609601" h="40159">
                  <a:moveTo>
                    <a:pt x="0" y="40158"/>
                  </a:moveTo>
                  <a:lnTo>
                    <a:pt x="0" y="40158"/>
                  </a:lnTo>
                  <a:lnTo>
                    <a:pt x="41273" y="33416"/>
                  </a:lnTo>
                  <a:lnTo>
                    <a:pt x="85372" y="26343"/>
                  </a:lnTo>
                  <a:lnTo>
                    <a:pt x="111948" y="22481"/>
                  </a:lnTo>
                  <a:lnTo>
                    <a:pt x="141660" y="18496"/>
                  </a:lnTo>
                  <a:lnTo>
                    <a:pt x="173461" y="14427"/>
                  </a:lnTo>
                  <a:lnTo>
                    <a:pt x="206658" y="10304"/>
                  </a:lnTo>
                  <a:lnTo>
                    <a:pt x="243605" y="6850"/>
                  </a:lnTo>
                  <a:lnTo>
                    <a:pt x="283053" y="3842"/>
                  </a:lnTo>
                  <a:lnTo>
                    <a:pt x="324168" y="1131"/>
                  </a:lnTo>
                  <a:lnTo>
                    <a:pt x="364984" y="28"/>
                  </a:lnTo>
                  <a:lnTo>
                    <a:pt x="405602" y="0"/>
                  </a:lnTo>
                  <a:lnTo>
                    <a:pt x="446086" y="685"/>
                  </a:lnTo>
                  <a:lnTo>
                    <a:pt x="482245" y="1849"/>
                  </a:lnTo>
                  <a:lnTo>
                    <a:pt x="515524" y="3330"/>
                  </a:lnTo>
                  <a:lnTo>
                    <a:pt x="546883" y="5022"/>
                  </a:lnTo>
                  <a:lnTo>
                    <a:pt x="609600" y="8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SMARTInkShape-468"/>
            <p:cNvSpPr/>
            <p:nvPr>
              <p:custDataLst>
                <p:tags r:id="rId36"/>
              </p:custDataLst>
            </p:nvPr>
          </p:nvSpPr>
          <p:spPr>
            <a:xfrm>
              <a:off x="6477000" y="2647950"/>
              <a:ext cx="108343" cy="266701"/>
            </a:xfrm>
            <a:custGeom>
              <a:avLst/>
              <a:gdLst/>
              <a:ahLst/>
              <a:cxnLst/>
              <a:rect l="0" t="0" r="0" b="0"/>
              <a:pathLst>
                <a:path w="108343" h="266701">
                  <a:moveTo>
                    <a:pt x="38100" y="0"/>
                  </a:moveTo>
                  <a:lnTo>
                    <a:pt x="38100" y="0"/>
                  </a:lnTo>
                  <a:lnTo>
                    <a:pt x="33736" y="43351"/>
                  </a:lnTo>
                  <a:lnTo>
                    <a:pt x="31633" y="88182"/>
                  </a:lnTo>
                  <a:lnTo>
                    <a:pt x="28640" y="123153"/>
                  </a:lnTo>
                  <a:lnTo>
                    <a:pt x="26360" y="168429"/>
                  </a:lnTo>
                  <a:lnTo>
                    <a:pt x="15475" y="215093"/>
                  </a:lnTo>
                  <a:lnTo>
                    <a:pt x="13248" y="225932"/>
                  </a:lnTo>
                  <a:lnTo>
                    <a:pt x="13771" y="226821"/>
                  </a:lnTo>
                  <a:lnTo>
                    <a:pt x="14825" y="227414"/>
                  </a:lnTo>
                  <a:lnTo>
                    <a:pt x="16233" y="227810"/>
                  </a:lnTo>
                  <a:lnTo>
                    <a:pt x="21561" y="224486"/>
                  </a:lnTo>
                  <a:lnTo>
                    <a:pt x="61427" y="189566"/>
                  </a:lnTo>
                  <a:lnTo>
                    <a:pt x="71751" y="188439"/>
                  </a:lnTo>
                  <a:lnTo>
                    <a:pt x="87581" y="191771"/>
                  </a:lnTo>
                  <a:lnTo>
                    <a:pt x="92254" y="193464"/>
                  </a:lnTo>
                  <a:lnTo>
                    <a:pt x="101209" y="200989"/>
                  </a:lnTo>
                  <a:lnTo>
                    <a:pt x="105573" y="205960"/>
                  </a:lnTo>
                  <a:lnTo>
                    <a:pt x="107776" y="211390"/>
                  </a:lnTo>
                  <a:lnTo>
                    <a:pt x="108342" y="223068"/>
                  </a:lnTo>
                  <a:lnTo>
                    <a:pt x="105389" y="228440"/>
                  </a:lnTo>
                  <a:lnTo>
                    <a:pt x="94583" y="238171"/>
                  </a:lnTo>
                  <a:lnTo>
                    <a:pt x="53804" y="255211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SMARTInkShape-469"/>
            <p:cNvSpPr/>
            <p:nvPr>
              <p:custDataLst>
                <p:tags r:id="rId37"/>
              </p:custDataLst>
            </p:nvPr>
          </p:nvSpPr>
          <p:spPr>
            <a:xfrm>
              <a:off x="6320941" y="2736850"/>
              <a:ext cx="54460" cy="158751"/>
            </a:xfrm>
            <a:custGeom>
              <a:avLst/>
              <a:gdLst/>
              <a:ahLst/>
              <a:cxnLst/>
              <a:rect l="0" t="0" r="0" b="0"/>
              <a:pathLst>
                <a:path w="54460" h="1587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12172" y="49542"/>
                  </a:lnTo>
                  <a:lnTo>
                    <a:pt x="27370" y="92885"/>
                  </a:lnTo>
                  <a:lnTo>
                    <a:pt x="46284" y="137228"/>
                  </a:lnTo>
                  <a:lnTo>
                    <a:pt x="54459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SMARTInkShape-470"/>
            <p:cNvSpPr/>
            <p:nvPr>
              <p:custDataLst>
                <p:tags r:id="rId38"/>
              </p:custDataLst>
            </p:nvPr>
          </p:nvSpPr>
          <p:spPr>
            <a:xfrm>
              <a:off x="6024829" y="2771151"/>
              <a:ext cx="147372" cy="150299"/>
            </a:xfrm>
            <a:custGeom>
              <a:avLst/>
              <a:gdLst/>
              <a:ahLst/>
              <a:cxnLst/>
              <a:rect l="0" t="0" r="0" b="0"/>
              <a:pathLst>
                <a:path w="147372" h="150299">
                  <a:moveTo>
                    <a:pt x="115621" y="60949"/>
                  </a:moveTo>
                  <a:lnTo>
                    <a:pt x="115621" y="60949"/>
                  </a:lnTo>
                  <a:lnTo>
                    <a:pt x="121709" y="54860"/>
                  </a:lnTo>
                  <a:lnTo>
                    <a:pt x="118522" y="51306"/>
                  </a:lnTo>
                  <a:lnTo>
                    <a:pt x="77006" y="19096"/>
                  </a:lnTo>
                  <a:lnTo>
                    <a:pt x="52019" y="3188"/>
                  </a:lnTo>
                  <a:lnTo>
                    <a:pt x="39376" y="0"/>
                  </a:lnTo>
                  <a:lnTo>
                    <a:pt x="33745" y="1266"/>
                  </a:lnTo>
                  <a:lnTo>
                    <a:pt x="23729" y="8318"/>
                  </a:lnTo>
                  <a:lnTo>
                    <a:pt x="10156" y="30930"/>
                  </a:lnTo>
                  <a:lnTo>
                    <a:pt x="567" y="56601"/>
                  </a:lnTo>
                  <a:lnTo>
                    <a:pt x="0" y="95565"/>
                  </a:lnTo>
                  <a:lnTo>
                    <a:pt x="7673" y="129375"/>
                  </a:lnTo>
                  <a:lnTo>
                    <a:pt x="14962" y="142630"/>
                  </a:lnTo>
                  <a:lnTo>
                    <a:pt x="18881" y="147154"/>
                  </a:lnTo>
                  <a:lnTo>
                    <a:pt x="22907" y="149463"/>
                  </a:lnTo>
                  <a:lnTo>
                    <a:pt x="26999" y="150298"/>
                  </a:lnTo>
                  <a:lnTo>
                    <a:pt x="31140" y="150148"/>
                  </a:lnTo>
                  <a:lnTo>
                    <a:pt x="39504" y="146219"/>
                  </a:lnTo>
                  <a:lnTo>
                    <a:pt x="43709" y="143196"/>
                  </a:lnTo>
                  <a:lnTo>
                    <a:pt x="56371" y="125457"/>
                  </a:lnTo>
                  <a:lnTo>
                    <a:pt x="72586" y="86156"/>
                  </a:lnTo>
                  <a:lnTo>
                    <a:pt x="80918" y="64890"/>
                  </a:lnTo>
                  <a:lnTo>
                    <a:pt x="85617" y="59173"/>
                  </a:lnTo>
                  <a:lnTo>
                    <a:pt x="87858" y="58354"/>
                  </a:lnTo>
                  <a:lnTo>
                    <a:pt x="90056" y="58513"/>
                  </a:lnTo>
                  <a:lnTo>
                    <a:pt x="92227" y="59325"/>
                  </a:lnTo>
                  <a:lnTo>
                    <a:pt x="102026" y="70581"/>
                  </a:lnTo>
                  <a:lnTo>
                    <a:pt x="125894" y="109533"/>
                  </a:lnTo>
                  <a:lnTo>
                    <a:pt x="147371" y="130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SMARTInkShape-471"/>
            <p:cNvSpPr/>
            <p:nvPr>
              <p:custDataLst>
                <p:tags r:id="rId39"/>
              </p:custDataLst>
            </p:nvPr>
          </p:nvSpPr>
          <p:spPr>
            <a:xfrm>
              <a:off x="6248400" y="2825750"/>
              <a:ext cx="133351" cy="9722"/>
            </a:xfrm>
            <a:custGeom>
              <a:avLst/>
              <a:gdLst/>
              <a:ahLst/>
              <a:cxnLst/>
              <a:rect l="0" t="0" r="0" b="0"/>
              <a:pathLst>
                <a:path w="133351" h="9722">
                  <a:moveTo>
                    <a:pt x="0" y="6350"/>
                  </a:moveTo>
                  <a:lnTo>
                    <a:pt x="0" y="6350"/>
                  </a:lnTo>
                  <a:lnTo>
                    <a:pt x="10113" y="9721"/>
                  </a:lnTo>
                  <a:lnTo>
                    <a:pt x="49266" y="7281"/>
                  </a:lnTo>
                  <a:lnTo>
                    <a:pt x="89460" y="653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6" name="SMARTInkShape-Group100"/>
          <p:cNvGrpSpPr/>
          <p:nvPr/>
        </p:nvGrpSpPr>
        <p:grpSpPr>
          <a:xfrm>
            <a:off x="5626885" y="2476500"/>
            <a:ext cx="754866" cy="133351"/>
            <a:chOff x="5626885" y="2476500"/>
            <a:chExt cx="754866" cy="133351"/>
          </a:xfrm>
        </p:grpSpPr>
        <p:sp>
          <p:nvSpPr>
            <p:cNvPr id="1234" name="SMARTInkShape-472"/>
            <p:cNvSpPr/>
            <p:nvPr>
              <p:custDataLst>
                <p:tags r:id="rId32"/>
              </p:custDataLst>
            </p:nvPr>
          </p:nvSpPr>
          <p:spPr>
            <a:xfrm>
              <a:off x="5759450" y="2527300"/>
              <a:ext cx="565151" cy="82551"/>
            </a:xfrm>
            <a:custGeom>
              <a:avLst/>
              <a:gdLst/>
              <a:ahLst/>
              <a:cxnLst/>
              <a:rect l="0" t="0" r="0" b="0"/>
              <a:pathLst>
                <a:path w="565151" h="82551">
                  <a:moveTo>
                    <a:pt x="0" y="82550"/>
                  </a:moveTo>
                  <a:lnTo>
                    <a:pt x="0" y="82550"/>
                  </a:lnTo>
                  <a:lnTo>
                    <a:pt x="10113" y="72437"/>
                  </a:lnTo>
                  <a:lnTo>
                    <a:pt x="56854" y="56035"/>
                  </a:lnTo>
                  <a:lnTo>
                    <a:pt x="85881" y="50057"/>
                  </a:lnTo>
                  <a:lnTo>
                    <a:pt x="121459" y="43954"/>
                  </a:lnTo>
                  <a:lnTo>
                    <a:pt x="161406" y="37770"/>
                  </a:lnTo>
                  <a:lnTo>
                    <a:pt x="207087" y="32235"/>
                  </a:lnTo>
                  <a:lnTo>
                    <a:pt x="256592" y="27134"/>
                  </a:lnTo>
                  <a:lnTo>
                    <a:pt x="308646" y="22323"/>
                  </a:lnTo>
                  <a:lnTo>
                    <a:pt x="360280" y="17704"/>
                  </a:lnTo>
                  <a:lnTo>
                    <a:pt x="411636" y="13214"/>
                  </a:lnTo>
                  <a:lnTo>
                    <a:pt x="462807" y="8809"/>
                  </a:lnTo>
                  <a:lnTo>
                    <a:pt x="496922" y="5873"/>
                  </a:lnTo>
                  <a:lnTo>
                    <a:pt x="565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SMARTInkShape-473"/>
            <p:cNvSpPr/>
            <p:nvPr>
              <p:custDataLst>
                <p:tags r:id="rId33"/>
              </p:custDataLst>
            </p:nvPr>
          </p:nvSpPr>
          <p:spPr>
            <a:xfrm>
              <a:off x="5626885" y="2476500"/>
              <a:ext cx="754866" cy="76201"/>
            </a:xfrm>
            <a:custGeom>
              <a:avLst/>
              <a:gdLst/>
              <a:ahLst/>
              <a:cxnLst/>
              <a:rect l="0" t="0" r="0" b="0"/>
              <a:pathLst>
                <a:path w="754866" h="76201">
                  <a:moveTo>
                    <a:pt x="18265" y="76200"/>
                  </a:moveTo>
                  <a:lnTo>
                    <a:pt x="18265" y="76200"/>
                  </a:lnTo>
                  <a:lnTo>
                    <a:pt x="0" y="70111"/>
                  </a:lnTo>
                  <a:lnTo>
                    <a:pt x="33314" y="74266"/>
                  </a:lnTo>
                  <a:lnTo>
                    <a:pt x="69168" y="75340"/>
                  </a:lnTo>
                  <a:lnTo>
                    <a:pt x="94534" y="73510"/>
                  </a:lnTo>
                  <a:lnTo>
                    <a:pt x="124144" y="70174"/>
                  </a:lnTo>
                  <a:lnTo>
                    <a:pt x="156584" y="65832"/>
                  </a:lnTo>
                  <a:lnTo>
                    <a:pt x="193733" y="60821"/>
                  </a:lnTo>
                  <a:lnTo>
                    <a:pt x="234022" y="55364"/>
                  </a:lnTo>
                  <a:lnTo>
                    <a:pt x="276403" y="49609"/>
                  </a:lnTo>
                  <a:lnTo>
                    <a:pt x="323707" y="43656"/>
                  </a:lnTo>
                  <a:lnTo>
                    <a:pt x="374293" y="37571"/>
                  </a:lnTo>
                  <a:lnTo>
                    <a:pt x="427067" y="31397"/>
                  </a:lnTo>
                  <a:lnTo>
                    <a:pt x="477772" y="25871"/>
                  </a:lnTo>
                  <a:lnTo>
                    <a:pt x="527098" y="20775"/>
                  </a:lnTo>
                  <a:lnTo>
                    <a:pt x="575504" y="15966"/>
                  </a:lnTo>
                  <a:lnTo>
                    <a:pt x="616946" y="12056"/>
                  </a:lnTo>
                  <a:lnTo>
                    <a:pt x="653747" y="8742"/>
                  </a:lnTo>
                  <a:lnTo>
                    <a:pt x="687453" y="5828"/>
                  </a:lnTo>
                  <a:lnTo>
                    <a:pt x="7548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6" name="SMARTInkShape-Group101"/>
          <p:cNvGrpSpPr/>
          <p:nvPr/>
        </p:nvGrpSpPr>
        <p:grpSpPr>
          <a:xfrm>
            <a:off x="5423225" y="1692965"/>
            <a:ext cx="1383976" cy="675586"/>
            <a:chOff x="5423225" y="1692965"/>
            <a:chExt cx="1383976" cy="675586"/>
          </a:xfrm>
        </p:grpSpPr>
        <p:sp>
          <p:nvSpPr>
            <p:cNvPr id="1237" name="SMARTInkShape-474"/>
            <p:cNvSpPr/>
            <p:nvPr>
              <p:custDataLst>
                <p:tags r:id="rId23"/>
              </p:custDataLst>
            </p:nvPr>
          </p:nvSpPr>
          <p:spPr>
            <a:xfrm>
              <a:off x="6635750" y="1692965"/>
              <a:ext cx="171451" cy="135836"/>
            </a:xfrm>
            <a:custGeom>
              <a:avLst/>
              <a:gdLst/>
              <a:ahLst/>
              <a:cxnLst/>
              <a:rect l="0" t="0" r="0" b="0"/>
              <a:pathLst>
                <a:path w="171451" h="135836">
                  <a:moveTo>
                    <a:pt x="0" y="27885"/>
                  </a:moveTo>
                  <a:lnTo>
                    <a:pt x="0" y="27885"/>
                  </a:lnTo>
                  <a:lnTo>
                    <a:pt x="16605" y="12690"/>
                  </a:lnTo>
                  <a:lnTo>
                    <a:pt x="48335" y="597"/>
                  </a:lnTo>
                  <a:lnTo>
                    <a:pt x="60522" y="0"/>
                  </a:lnTo>
                  <a:lnTo>
                    <a:pt x="65749" y="828"/>
                  </a:lnTo>
                  <a:lnTo>
                    <a:pt x="73436" y="5511"/>
                  </a:lnTo>
                  <a:lnTo>
                    <a:pt x="76474" y="8736"/>
                  </a:lnTo>
                  <a:lnTo>
                    <a:pt x="77968" y="21726"/>
                  </a:lnTo>
                  <a:lnTo>
                    <a:pt x="77380" y="30129"/>
                  </a:lnTo>
                  <a:lnTo>
                    <a:pt x="59695" y="72294"/>
                  </a:lnTo>
                  <a:lnTo>
                    <a:pt x="36406" y="116858"/>
                  </a:lnTo>
                  <a:lnTo>
                    <a:pt x="34853" y="121067"/>
                  </a:lnTo>
                  <a:lnTo>
                    <a:pt x="36640" y="123873"/>
                  </a:lnTo>
                  <a:lnTo>
                    <a:pt x="46153" y="126991"/>
                  </a:lnTo>
                  <a:lnTo>
                    <a:pt x="80859" y="128746"/>
                  </a:lnTo>
                  <a:lnTo>
                    <a:pt x="114724" y="131038"/>
                  </a:lnTo>
                  <a:lnTo>
                    <a:pt x="171450" y="135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SMARTInkShape-475"/>
            <p:cNvSpPr/>
            <p:nvPr>
              <p:custDataLst>
                <p:tags r:id="rId24"/>
              </p:custDataLst>
            </p:nvPr>
          </p:nvSpPr>
          <p:spPr>
            <a:xfrm>
              <a:off x="5423225" y="1842906"/>
              <a:ext cx="145726" cy="525645"/>
            </a:xfrm>
            <a:custGeom>
              <a:avLst/>
              <a:gdLst/>
              <a:ahLst/>
              <a:cxnLst/>
              <a:rect l="0" t="0" r="0" b="0"/>
              <a:pathLst>
                <a:path w="145726" h="525645">
                  <a:moveTo>
                    <a:pt x="120325" y="17644"/>
                  </a:moveTo>
                  <a:lnTo>
                    <a:pt x="120325" y="17644"/>
                  </a:lnTo>
                  <a:lnTo>
                    <a:pt x="123696" y="10902"/>
                  </a:lnTo>
                  <a:lnTo>
                    <a:pt x="123983" y="8210"/>
                  </a:lnTo>
                  <a:lnTo>
                    <a:pt x="122421" y="3338"/>
                  </a:lnTo>
                  <a:lnTo>
                    <a:pt x="120311" y="1757"/>
                  </a:lnTo>
                  <a:lnTo>
                    <a:pt x="114204" y="0"/>
                  </a:lnTo>
                  <a:lnTo>
                    <a:pt x="99461" y="2381"/>
                  </a:lnTo>
                  <a:lnTo>
                    <a:pt x="78316" y="17669"/>
                  </a:lnTo>
                  <a:lnTo>
                    <a:pt x="54177" y="56927"/>
                  </a:lnTo>
                  <a:lnTo>
                    <a:pt x="39421" y="98368"/>
                  </a:lnTo>
                  <a:lnTo>
                    <a:pt x="32521" y="122260"/>
                  </a:lnTo>
                  <a:lnTo>
                    <a:pt x="25806" y="149477"/>
                  </a:lnTo>
                  <a:lnTo>
                    <a:pt x="19213" y="178911"/>
                  </a:lnTo>
                  <a:lnTo>
                    <a:pt x="12699" y="209822"/>
                  </a:lnTo>
                  <a:lnTo>
                    <a:pt x="7653" y="241012"/>
                  </a:lnTo>
                  <a:lnTo>
                    <a:pt x="3583" y="272390"/>
                  </a:lnTo>
                  <a:lnTo>
                    <a:pt x="163" y="303891"/>
                  </a:lnTo>
                  <a:lnTo>
                    <a:pt x="0" y="333359"/>
                  </a:lnTo>
                  <a:lnTo>
                    <a:pt x="2009" y="361470"/>
                  </a:lnTo>
                  <a:lnTo>
                    <a:pt x="5464" y="388678"/>
                  </a:lnTo>
                  <a:lnTo>
                    <a:pt x="26237" y="433961"/>
                  </a:lnTo>
                  <a:lnTo>
                    <a:pt x="58752" y="470785"/>
                  </a:lnTo>
                  <a:lnTo>
                    <a:pt x="101426" y="498910"/>
                  </a:lnTo>
                  <a:lnTo>
                    <a:pt x="145725" y="525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SMARTInkShape-476"/>
            <p:cNvSpPr/>
            <p:nvPr>
              <p:custDataLst>
                <p:tags r:id="rId25"/>
              </p:custDataLst>
            </p:nvPr>
          </p:nvSpPr>
          <p:spPr>
            <a:xfrm>
              <a:off x="6521450" y="1847850"/>
              <a:ext cx="90311" cy="425451"/>
            </a:xfrm>
            <a:custGeom>
              <a:avLst/>
              <a:gdLst/>
              <a:ahLst/>
              <a:cxnLst/>
              <a:rect l="0" t="0" r="0" b="0"/>
              <a:pathLst>
                <a:path w="90311" h="425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30507" y="15580"/>
                  </a:lnTo>
                  <a:lnTo>
                    <a:pt x="53803" y="46087"/>
                  </a:lnTo>
                  <a:lnTo>
                    <a:pt x="70243" y="81867"/>
                  </a:lnTo>
                  <a:lnTo>
                    <a:pt x="84136" y="128813"/>
                  </a:lnTo>
                  <a:lnTo>
                    <a:pt x="87840" y="157136"/>
                  </a:lnTo>
                  <a:lnTo>
                    <a:pt x="90310" y="187307"/>
                  </a:lnTo>
                  <a:lnTo>
                    <a:pt x="89839" y="218005"/>
                  </a:lnTo>
                  <a:lnTo>
                    <a:pt x="87410" y="249053"/>
                  </a:lnTo>
                  <a:lnTo>
                    <a:pt x="83673" y="280335"/>
                  </a:lnTo>
                  <a:lnTo>
                    <a:pt x="75538" y="310363"/>
                  </a:lnTo>
                  <a:lnTo>
                    <a:pt x="64470" y="339553"/>
                  </a:lnTo>
                  <a:lnTo>
                    <a:pt x="51446" y="368185"/>
                  </a:lnTo>
                  <a:lnTo>
                    <a:pt x="2540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SMARTInkShape-477"/>
            <p:cNvSpPr/>
            <p:nvPr>
              <p:custDataLst>
                <p:tags r:id="rId26"/>
              </p:custDataLst>
            </p:nvPr>
          </p:nvSpPr>
          <p:spPr>
            <a:xfrm>
              <a:off x="6269215" y="1862899"/>
              <a:ext cx="137327" cy="351459"/>
            </a:xfrm>
            <a:custGeom>
              <a:avLst/>
              <a:gdLst/>
              <a:ahLst/>
              <a:cxnLst/>
              <a:rect l="0" t="0" r="0" b="0"/>
              <a:pathLst>
                <a:path w="137327" h="351459">
                  <a:moveTo>
                    <a:pt x="10935" y="35751"/>
                  </a:moveTo>
                  <a:lnTo>
                    <a:pt x="10935" y="35751"/>
                  </a:lnTo>
                  <a:lnTo>
                    <a:pt x="0" y="10510"/>
                  </a:lnTo>
                  <a:lnTo>
                    <a:pt x="823" y="8341"/>
                  </a:lnTo>
                  <a:lnTo>
                    <a:pt x="2782" y="6894"/>
                  </a:lnTo>
                  <a:lnTo>
                    <a:pt x="26481" y="18"/>
                  </a:lnTo>
                  <a:lnTo>
                    <a:pt x="63135" y="0"/>
                  </a:lnTo>
                  <a:lnTo>
                    <a:pt x="90136" y="6578"/>
                  </a:lnTo>
                  <a:lnTo>
                    <a:pt x="118223" y="21444"/>
                  </a:lnTo>
                  <a:lnTo>
                    <a:pt x="130997" y="33785"/>
                  </a:lnTo>
                  <a:lnTo>
                    <a:pt x="134851" y="42168"/>
                  </a:lnTo>
                  <a:lnTo>
                    <a:pt x="137326" y="62419"/>
                  </a:lnTo>
                  <a:lnTo>
                    <a:pt x="130947" y="103738"/>
                  </a:lnTo>
                  <a:lnTo>
                    <a:pt x="125046" y="140562"/>
                  </a:lnTo>
                  <a:lnTo>
                    <a:pt x="120710" y="180871"/>
                  </a:lnTo>
                  <a:lnTo>
                    <a:pt x="119426" y="217744"/>
                  </a:lnTo>
                  <a:lnTo>
                    <a:pt x="118992" y="258437"/>
                  </a:lnTo>
                  <a:lnTo>
                    <a:pt x="112425" y="303385"/>
                  </a:lnTo>
                  <a:lnTo>
                    <a:pt x="109429" y="312509"/>
                  </a:lnTo>
                  <a:lnTo>
                    <a:pt x="101982" y="321267"/>
                  </a:lnTo>
                  <a:lnTo>
                    <a:pt x="76584" y="338388"/>
                  </a:lnTo>
                  <a:lnTo>
                    <a:pt x="45095" y="349583"/>
                  </a:lnTo>
                  <a:lnTo>
                    <a:pt x="25054" y="351458"/>
                  </a:lnTo>
                  <a:lnTo>
                    <a:pt x="4585" y="346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SMARTInkShape-478"/>
            <p:cNvSpPr/>
            <p:nvPr>
              <p:custDataLst>
                <p:tags r:id="rId27"/>
              </p:custDataLst>
            </p:nvPr>
          </p:nvSpPr>
          <p:spPr>
            <a:xfrm>
              <a:off x="6076950" y="2006600"/>
              <a:ext cx="158751" cy="203201"/>
            </a:xfrm>
            <a:custGeom>
              <a:avLst/>
              <a:gdLst/>
              <a:ahLst/>
              <a:cxnLst/>
              <a:rect l="0" t="0" r="0" b="0"/>
              <a:pathLst>
                <a:path w="158751" h="203201">
                  <a:moveTo>
                    <a:pt x="158750" y="0"/>
                  </a:moveTo>
                  <a:lnTo>
                    <a:pt x="158750" y="0"/>
                  </a:lnTo>
                  <a:lnTo>
                    <a:pt x="147906" y="705"/>
                  </a:lnTo>
                  <a:lnTo>
                    <a:pt x="137702" y="3371"/>
                  </a:lnTo>
                  <a:lnTo>
                    <a:pt x="116686" y="18951"/>
                  </a:lnTo>
                  <a:lnTo>
                    <a:pt x="79232" y="59639"/>
                  </a:lnTo>
                  <a:lnTo>
                    <a:pt x="49739" y="96693"/>
                  </a:lnTo>
                  <a:lnTo>
                    <a:pt x="27672" y="137227"/>
                  </a:lnTo>
                  <a:lnTo>
                    <a:pt x="9099" y="17948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SMARTInkShape-479"/>
            <p:cNvSpPr/>
            <p:nvPr>
              <p:custDataLst>
                <p:tags r:id="rId28"/>
              </p:custDataLst>
            </p:nvPr>
          </p:nvSpPr>
          <p:spPr>
            <a:xfrm>
              <a:off x="6092930" y="1971148"/>
              <a:ext cx="149121" cy="187853"/>
            </a:xfrm>
            <a:custGeom>
              <a:avLst/>
              <a:gdLst/>
              <a:ahLst/>
              <a:cxnLst/>
              <a:rect l="0" t="0" r="0" b="0"/>
              <a:pathLst>
                <a:path w="149121" h="187853">
                  <a:moveTo>
                    <a:pt x="9420" y="16402"/>
                  </a:moveTo>
                  <a:lnTo>
                    <a:pt x="9420" y="16402"/>
                  </a:lnTo>
                  <a:lnTo>
                    <a:pt x="4350" y="3310"/>
                  </a:lnTo>
                  <a:lnTo>
                    <a:pt x="581" y="0"/>
                  </a:lnTo>
                  <a:lnTo>
                    <a:pt x="0" y="528"/>
                  </a:lnTo>
                  <a:lnTo>
                    <a:pt x="1235" y="4878"/>
                  </a:lnTo>
                  <a:lnTo>
                    <a:pt x="36166" y="51693"/>
                  </a:lnTo>
                  <a:lnTo>
                    <a:pt x="68850" y="87301"/>
                  </a:lnTo>
                  <a:lnTo>
                    <a:pt x="101974" y="124663"/>
                  </a:lnTo>
                  <a:lnTo>
                    <a:pt x="137816" y="170315"/>
                  </a:lnTo>
                  <a:lnTo>
                    <a:pt x="149120" y="187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SMARTInkShape-480"/>
            <p:cNvSpPr/>
            <p:nvPr>
              <p:custDataLst>
                <p:tags r:id="rId29"/>
              </p:custDataLst>
            </p:nvPr>
          </p:nvSpPr>
          <p:spPr>
            <a:xfrm>
              <a:off x="5883866" y="1860997"/>
              <a:ext cx="231185" cy="377971"/>
            </a:xfrm>
            <a:custGeom>
              <a:avLst/>
              <a:gdLst/>
              <a:ahLst/>
              <a:cxnLst/>
              <a:rect l="0" t="0" r="0" b="0"/>
              <a:pathLst>
                <a:path w="231185" h="377971">
                  <a:moveTo>
                    <a:pt x="231184" y="24953"/>
                  </a:moveTo>
                  <a:lnTo>
                    <a:pt x="231184" y="24953"/>
                  </a:lnTo>
                  <a:lnTo>
                    <a:pt x="227813" y="18211"/>
                  </a:lnTo>
                  <a:lnTo>
                    <a:pt x="222395" y="13019"/>
                  </a:lnTo>
                  <a:lnTo>
                    <a:pt x="218975" y="10647"/>
                  </a:lnTo>
                  <a:lnTo>
                    <a:pt x="177381" y="2949"/>
                  </a:lnTo>
                  <a:lnTo>
                    <a:pt x="130791" y="0"/>
                  </a:lnTo>
                  <a:lnTo>
                    <a:pt x="113187" y="1163"/>
                  </a:lnTo>
                  <a:lnTo>
                    <a:pt x="87409" y="10456"/>
                  </a:lnTo>
                  <a:lnTo>
                    <a:pt x="62603" y="27008"/>
                  </a:lnTo>
                  <a:lnTo>
                    <a:pt x="48310" y="41623"/>
                  </a:lnTo>
                  <a:lnTo>
                    <a:pt x="35104" y="69090"/>
                  </a:lnTo>
                  <a:lnTo>
                    <a:pt x="26722" y="106313"/>
                  </a:lnTo>
                  <a:lnTo>
                    <a:pt x="19771" y="151992"/>
                  </a:lnTo>
                  <a:lnTo>
                    <a:pt x="15396" y="188424"/>
                  </a:lnTo>
                  <a:lnTo>
                    <a:pt x="11101" y="227429"/>
                  </a:lnTo>
                  <a:lnTo>
                    <a:pt x="6840" y="265931"/>
                  </a:lnTo>
                  <a:lnTo>
                    <a:pt x="2594" y="302329"/>
                  </a:lnTo>
                  <a:lnTo>
                    <a:pt x="0" y="345146"/>
                  </a:lnTo>
                  <a:lnTo>
                    <a:pt x="3699" y="367475"/>
                  </a:lnTo>
                  <a:lnTo>
                    <a:pt x="5445" y="371834"/>
                  </a:lnTo>
                  <a:lnTo>
                    <a:pt x="8019" y="374740"/>
                  </a:lnTo>
                  <a:lnTo>
                    <a:pt x="14642" y="377970"/>
                  </a:lnTo>
                  <a:lnTo>
                    <a:pt x="53370" y="373305"/>
                  </a:lnTo>
                  <a:lnTo>
                    <a:pt x="93988" y="368930"/>
                  </a:lnTo>
                  <a:lnTo>
                    <a:pt x="136473" y="361088"/>
                  </a:lnTo>
                  <a:lnTo>
                    <a:pt x="161334" y="355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SMARTInkShape-481"/>
            <p:cNvSpPr/>
            <p:nvPr>
              <p:custDataLst>
                <p:tags r:id="rId30"/>
              </p:custDataLst>
            </p:nvPr>
          </p:nvSpPr>
          <p:spPr>
            <a:xfrm>
              <a:off x="5609742" y="2101850"/>
              <a:ext cx="181459" cy="22709"/>
            </a:xfrm>
            <a:custGeom>
              <a:avLst/>
              <a:gdLst/>
              <a:ahLst/>
              <a:cxnLst/>
              <a:rect l="0" t="0" r="0" b="0"/>
              <a:pathLst>
                <a:path w="181459" h="22709">
                  <a:moveTo>
                    <a:pt x="3658" y="19050"/>
                  </a:moveTo>
                  <a:lnTo>
                    <a:pt x="3658" y="19050"/>
                  </a:lnTo>
                  <a:lnTo>
                    <a:pt x="287" y="19050"/>
                  </a:lnTo>
                  <a:lnTo>
                    <a:pt x="0" y="19755"/>
                  </a:lnTo>
                  <a:lnTo>
                    <a:pt x="1561" y="22421"/>
                  </a:lnTo>
                  <a:lnTo>
                    <a:pt x="4377" y="22708"/>
                  </a:lnTo>
                  <a:lnTo>
                    <a:pt x="47579" y="18758"/>
                  </a:lnTo>
                  <a:lnTo>
                    <a:pt x="85737" y="14103"/>
                  </a:lnTo>
                  <a:lnTo>
                    <a:pt x="124873" y="8255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SMARTInkShape-482"/>
            <p:cNvSpPr/>
            <p:nvPr>
              <p:custDataLst>
                <p:tags r:id="rId31"/>
              </p:custDataLst>
            </p:nvPr>
          </p:nvSpPr>
          <p:spPr>
            <a:xfrm>
              <a:off x="5620746" y="1895641"/>
              <a:ext cx="164105" cy="361379"/>
            </a:xfrm>
            <a:custGeom>
              <a:avLst/>
              <a:gdLst/>
              <a:ahLst/>
              <a:cxnLst/>
              <a:rect l="0" t="0" r="0" b="0"/>
              <a:pathLst>
                <a:path w="164105" h="361379">
                  <a:moveTo>
                    <a:pt x="151404" y="22059"/>
                  </a:moveTo>
                  <a:lnTo>
                    <a:pt x="151404" y="22059"/>
                  </a:lnTo>
                  <a:lnTo>
                    <a:pt x="136477" y="7132"/>
                  </a:lnTo>
                  <a:lnTo>
                    <a:pt x="97363" y="0"/>
                  </a:lnTo>
                  <a:lnTo>
                    <a:pt x="81054" y="1907"/>
                  </a:lnTo>
                  <a:lnTo>
                    <a:pt x="50959" y="14629"/>
                  </a:lnTo>
                  <a:lnTo>
                    <a:pt x="39498" y="26283"/>
                  </a:lnTo>
                  <a:lnTo>
                    <a:pt x="26995" y="48710"/>
                  </a:lnTo>
                  <a:lnTo>
                    <a:pt x="16449" y="88315"/>
                  </a:lnTo>
                  <a:lnTo>
                    <a:pt x="9739" y="124475"/>
                  </a:lnTo>
                  <a:lnTo>
                    <a:pt x="6653" y="165372"/>
                  </a:lnTo>
                  <a:lnTo>
                    <a:pt x="2368" y="208769"/>
                  </a:lnTo>
                  <a:lnTo>
                    <a:pt x="0" y="252907"/>
                  </a:lnTo>
                  <a:lnTo>
                    <a:pt x="2670" y="297264"/>
                  </a:lnTo>
                  <a:lnTo>
                    <a:pt x="9892" y="339880"/>
                  </a:lnTo>
                  <a:lnTo>
                    <a:pt x="13957" y="352872"/>
                  </a:lnTo>
                  <a:lnTo>
                    <a:pt x="17439" y="356901"/>
                  </a:lnTo>
                  <a:lnTo>
                    <a:pt x="26953" y="361378"/>
                  </a:lnTo>
                  <a:lnTo>
                    <a:pt x="47580" y="360527"/>
                  </a:lnTo>
                  <a:lnTo>
                    <a:pt x="88168" y="345047"/>
                  </a:lnTo>
                  <a:lnTo>
                    <a:pt x="130272" y="324629"/>
                  </a:lnTo>
                  <a:lnTo>
                    <a:pt x="164104" y="30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7" name="SMARTInkShape-483"/>
          <p:cNvSpPr/>
          <p:nvPr>
            <p:custDataLst>
              <p:tags r:id="rId3"/>
            </p:custDataLst>
          </p:nvPr>
        </p:nvSpPr>
        <p:spPr>
          <a:xfrm>
            <a:off x="5054600" y="2146323"/>
            <a:ext cx="196851" cy="12678"/>
          </a:xfrm>
          <a:custGeom>
            <a:avLst/>
            <a:gdLst/>
            <a:ahLst/>
            <a:cxnLst/>
            <a:rect l="0" t="0" r="0" b="0"/>
            <a:pathLst>
              <a:path w="196851" h="12678">
                <a:moveTo>
                  <a:pt x="0" y="6327"/>
                </a:moveTo>
                <a:lnTo>
                  <a:pt x="0" y="6327"/>
                </a:lnTo>
                <a:lnTo>
                  <a:pt x="0" y="860"/>
                </a:lnTo>
                <a:lnTo>
                  <a:pt x="42095" y="55"/>
                </a:lnTo>
                <a:lnTo>
                  <a:pt x="80754" y="0"/>
                </a:lnTo>
                <a:lnTo>
                  <a:pt x="120118" y="3355"/>
                </a:lnTo>
                <a:lnTo>
                  <a:pt x="158593" y="5446"/>
                </a:lnTo>
                <a:lnTo>
                  <a:pt x="196850" y="126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5" name="SMARTInkShape-Group103"/>
          <p:cNvGrpSpPr/>
          <p:nvPr/>
        </p:nvGrpSpPr>
        <p:grpSpPr>
          <a:xfrm>
            <a:off x="3616779" y="1849717"/>
            <a:ext cx="1066100" cy="441138"/>
            <a:chOff x="3616779" y="1849717"/>
            <a:chExt cx="1066100" cy="441138"/>
          </a:xfrm>
        </p:grpSpPr>
        <p:sp>
          <p:nvSpPr>
            <p:cNvPr id="1248" name="SMARTInkShape-484"/>
            <p:cNvSpPr/>
            <p:nvPr>
              <p:custDataLst>
                <p:tags r:id="rId16"/>
              </p:custDataLst>
            </p:nvPr>
          </p:nvSpPr>
          <p:spPr>
            <a:xfrm>
              <a:off x="4514850" y="1849717"/>
              <a:ext cx="168029" cy="441138"/>
            </a:xfrm>
            <a:custGeom>
              <a:avLst/>
              <a:gdLst/>
              <a:ahLst/>
              <a:cxnLst/>
              <a:rect l="0" t="0" r="0" b="0"/>
              <a:pathLst>
                <a:path w="168029" h="441138">
                  <a:moveTo>
                    <a:pt x="6350" y="23533"/>
                  </a:moveTo>
                  <a:lnTo>
                    <a:pt x="6350" y="23533"/>
                  </a:lnTo>
                  <a:lnTo>
                    <a:pt x="6350" y="20162"/>
                  </a:lnTo>
                  <a:lnTo>
                    <a:pt x="11995" y="16625"/>
                  </a:lnTo>
                  <a:lnTo>
                    <a:pt x="49688" y="6526"/>
                  </a:lnTo>
                  <a:lnTo>
                    <a:pt x="96284" y="0"/>
                  </a:lnTo>
                  <a:lnTo>
                    <a:pt x="118993" y="374"/>
                  </a:lnTo>
                  <a:lnTo>
                    <a:pt x="136142" y="5244"/>
                  </a:lnTo>
                  <a:lnTo>
                    <a:pt x="157697" y="19290"/>
                  </a:lnTo>
                  <a:lnTo>
                    <a:pt x="165337" y="32701"/>
                  </a:lnTo>
                  <a:lnTo>
                    <a:pt x="168028" y="51596"/>
                  </a:lnTo>
                  <a:lnTo>
                    <a:pt x="164870" y="97935"/>
                  </a:lnTo>
                  <a:lnTo>
                    <a:pt x="158883" y="133506"/>
                  </a:lnTo>
                  <a:lnTo>
                    <a:pt x="151518" y="172364"/>
                  </a:lnTo>
                  <a:lnTo>
                    <a:pt x="143540" y="211741"/>
                  </a:lnTo>
                  <a:lnTo>
                    <a:pt x="135293" y="248057"/>
                  </a:lnTo>
                  <a:lnTo>
                    <a:pt x="128805" y="284893"/>
                  </a:lnTo>
                  <a:lnTo>
                    <a:pt x="124273" y="321021"/>
                  </a:lnTo>
                  <a:lnTo>
                    <a:pt x="122429" y="368421"/>
                  </a:lnTo>
                  <a:lnTo>
                    <a:pt x="125332" y="407474"/>
                  </a:lnTo>
                  <a:lnTo>
                    <a:pt x="126935" y="441137"/>
                  </a:lnTo>
                  <a:lnTo>
                    <a:pt x="84363" y="432420"/>
                  </a:lnTo>
                  <a:lnTo>
                    <a:pt x="43972" y="430424"/>
                  </a:lnTo>
                  <a:lnTo>
                    <a:pt x="18203" y="431960"/>
                  </a:lnTo>
                  <a:lnTo>
                    <a:pt x="0" y="43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485"/>
            <p:cNvSpPr/>
            <p:nvPr>
              <p:custDataLst>
                <p:tags r:id="rId17"/>
              </p:custDataLst>
            </p:nvPr>
          </p:nvSpPr>
          <p:spPr>
            <a:xfrm>
              <a:off x="4343400" y="1870406"/>
              <a:ext cx="133351" cy="72628"/>
            </a:xfrm>
            <a:custGeom>
              <a:avLst/>
              <a:gdLst/>
              <a:ahLst/>
              <a:cxnLst/>
              <a:rect l="0" t="0" r="0" b="0"/>
              <a:pathLst>
                <a:path w="133351" h="72628">
                  <a:moveTo>
                    <a:pt x="0" y="21894"/>
                  </a:moveTo>
                  <a:lnTo>
                    <a:pt x="0" y="21894"/>
                  </a:lnTo>
                  <a:lnTo>
                    <a:pt x="0" y="18523"/>
                  </a:lnTo>
                  <a:lnTo>
                    <a:pt x="1881" y="14986"/>
                  </a:lnTo>
                  <a:lnTo>
                    <a:pt x="3371" y="13056"/>
                  </a:lnTo>
                  <a:lnTo>
                    <a:pt x="26680" y="2795"/>
                  </a:lnTo>
                  <a:lnTo>
                    <a:pt x="37257" y="0"/>
                  </a:lnTo>
                  <a:lnTo>
                    <a:pt x="44311" y="1110"/>
                  </a:lnTo>
                  <a:lnTo>
                    <a:pt x="49797" y="5836"/>
                  </a:lnTo>
                  <a:lnTo>
                    <a:pt x="52248" y="9072"/>
                  </a:lnTo>
                  <a:lnTo>
                    <a:pt x="53177" y="12640"/>
                  </a:lnTo>
                  <a:lnTo>
                    <a:pt x="52326" y="20368"/>
                  </a:lnTo>
                  <a:lnTo>
                    <a:pt x="28350" y="66885"/>
                  </a:lnTo>
                  <a:lnTo>
                    <a:pt x="26711" y="70112"/>
                  </a:lnTo>
                  <a:lnTo>
                    <a:pt x="26980" y="70973"/>
                  </a:lnTo>
                  <a:lnTo>
                    <a:pt x="27865" y="71546"/>
                  </a:lnTo>
                  <a:lnTo>
                    <a:pt x="32140" y="72184"/>
                  </a:lnTo>
                  <a:lnTo>
                    <a:pt x="68150" y="72627"/>
                  </a:lnTo>
                  <a:lnTo>
                    <a:pt x="115349" y="68317"/>
                  </a:lnTo>
                  <a:lnTo>
                    <a:pt x="133350" y="6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486"/>
            <p:cNvSpPr/>
            <p:nvPr>
              <p:custDataLst>
                <p:tags r:id="rId18"/>
              </p:custDataLst>
            </p:nvPr>
          </p:nvSpPr>
          <p:spPr>
            <a:xfrm>
              <a:off x="4183547" y="2014356"/>
              <a:ext cx="191604" cy="239895"/>
            </a:xfrm>
            <a:custGeom>
              <a:avLst/>
              <a:gdLst/>
              <a:ahLst/>
              <a:cxnLst/>
              <a:rect l="0" t="0" r="0" b="0"/>
              <a:pathLst>
                <a:path w="191604" h="239895">
                  <a:moveTo>
                    <a:pt x="191603" y="17644"/>
                  </a:moveTo>
                  <a:lnTo>
                    <a:pt x="191603" y="17644"/>
                  </a:lnTo>
                  <a:lnTo>
                    <a:pt x="186577" y="5710"/>
                  </a:lnTo>
                  <a:lnTo>
                    <a:pt x="186136" y="3338"/>
                  </a:lnTo>
                  <a:lnTo>
                    <a:pt x="184430" y="1757"/>
                  </a:lnTo>
                  <a:lnTo>
                    <a:pt x="178772" y="0"/>
                  </a:lnTo>
                  <a:lnTo>
                    <a:pt x="164283" y="2381"/>
                  </a:lnTo>
                  <a:lnTo>
                    <a:pt x="143213" y="14298"/>
                  </a:lnTo>
                  <a:lnTo>
                    <a:pt x="100670" y="58977"/>
                  </a:lnTo>
                  <a:lnTo>
                    <a:pt x="76400" y="91753"/>
                  </a:lnTo>
                  <a:lnTo>
                    <a:pt x="53383" y="129368"/>
                  </a:lnTo>
                  <a:lnTo>
                    <a:pt x="32805" y="166783"/>
                  </a:lnTo>
                  <a:lnTo>
                    <a:pt x="10731" y="208824"/>
                  </a:lnTo>
                  <a:lnTo>
                    <a:pt x="506" y="230061"/>
                  </a:lnTo>
                  <a:lnTo>
                    <a:pt x="0" y="233339"/>
                  </a:lnTo>
                  <a:lnTo>
                    <a:pt x="1103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SMARTInkShape-487"/>
            <p:cNvSpPr/>
            <p:nvPr>
              <p:custDataLst>
                <p:tags r:id="rId19"/>
              </p:custDataLst>
            </p:nvPr>
          </p:nvSpPr>
          <p:spPr>
            <a:xfrm>
              <a:off x="4213330" y="1997877"/>
              <a:ext cx="130071" cy="224624"/>
            </a:xfrm>
            <a:custGeom>
              <a:avLst/>
              <a:gdLst/>
              <a:ahLst/>
              <a:cxnLst/>
              <a:rect l="0" t="0" r="0" b="0"/>
              <a:pathLst>
                <a:path w="130071" h="224624">
                  <a:moveTo>
                    <a:pt x="9420" y="34123"/>
                  </a:moveTo>
                  <a:lnTo>
                    <a:pt x="9420" y="34123"/>
                  </a:lnTo>
                  <a:lnTo>
                    <a:pt x="2513" y="12138"/>
                  </a:lnTo>
                  <a:lnTo>
                    <a:pt x="582" y="8882"/>
                  </a:lnTo>
                  <a:lnTo>
                    <a:pt x="0" y="6007"/>
                  </a:lnTo>
                  <a:lnTo>
                    <a:pt x="318" y="3385"/>
                  </a:lnTo>
                  <a:lnTo>
                    <a:pt x="1235" y="931"/>
                  </a:lnTo>
                  <a:lnTo>
                    <a:pt x="3258" y="0"/>
                  </a:lnTo>
                  <a:lnTo>
                    <a:pt x="9268" y="848"/>
                  </a:lnTo>
                  <a:lnTo>
                    <a:pt x="23957" y="15405"/>
                  </a:lnTo>
                  <a:lnTo>
                    <a:pt x="52951" y="61522"/>
                  </a:lnTo>
                  <a:lnTo>
                    <a:pt x="76803" y="107936"/>
                  </a:lnTo>
                  <a:lnTo>
                    <a:pt x="90874" y="140777"/>
                  </a:lnTo>
                  <a:lnTo>
                    <a:pt x="103953" y="184257"/>
                  </a:lnTo>
                  <a:lnTo>
                    <a:pt x="112297" y="210468"/>
                  </a:lnTo>
                  <a:lnTo>
                    <a:pt x="115399" y="215186"/>
                  </a:lnTo>
                  <a:lnTo>
                    <a:pt x="130070" y="224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SMARTInkShape-488"/>
            <p:cNvSpPr/>
            <p:nvPr>
              <p:custDataLst>
                <p:tags r:id="rId20"/>
              </p:custDataLst>
            </p:nvPr>
          </p:nvSpPr>
          <p:spPr>
            <a:xfrm>
              <a:off x="3950406" y="1877251"/>
              <a:ext cx="234245" cy="401327"/>
            </a:xfrm>
            <a:custGeom>
              <a:avLst/>
              <a:gdLst/>
              <a:ahLst/>
              <a:cxnLst/>
              <a:rect l="0" t="0" r="0" b="0"/>
              <a:pathLst>
                <a:path w="234245" h="401327">
                  <a:moveTo>
                    <a:pt x="234244" y="46799"/>
                  </a:moveTo>
                  <a:lnTo>
                    <a:pt x="234244" y="46799"/>
                  </a:lnTo>
                  <a:lnTo>
                    <a:pt x="223399" y="37365"/>
                  </a:lnTo>
                  <a:lnTo>
                    <a:pt x="183624" y="14889"/>
                  </a:lnTo>
                  <a:lnTo>
                    <a:pt x="140780" y="3153"/>
                  </a:lnTo>
                  <a:lnTo>
                    <a:pt x="105186" y="0"/>
                  </a:lnTo>
                  <a:lnTo>
                    <a:pt x="67875" y="5256"/>
                  </a:lnTo>
                  <a:lnTo>
                    <a:pt x="54233" y="12813"/>
                  </a:lnTo>
                  <a:lnTo>
                    <a:pt x="48620" y="17792"/>
                  </a:lnTo>
                  <a:lnTo>
                    <a:pt x="40502" y="32731"/>
                  </a:lnTo>
                  <a:lnTo>
                    <a:pt x="33846" y="62857"/>
                  </a:lnTo>
                  <a:lnTo>
                    <a:pt x="33756" y="102357"/>
                  </a:lnTo>
                  <a:lnTo>
                    <a:pt x="35072" y="134286"/>
                  </a:lnTo>
                  <a:lnTo>
                    <a:pt x="33304" y="169643"/>
                  </a:lnTo>
                  <a:lnTo>
                    <a:pt x="30167" y="208406"/>
                  </a:lnTo>
                  <a:lnTo>
                    <a:pt x="25715" y="249152"/>
                  </a:lnTo>
                  <a:lnTo>
                    <a:pt x="19033" y="290780"/>
                  </a:lnTo>
                  <a:lnTo>
                    <a:pt x="11359" y="325274"/>
                  </a:lnTo>
                  <a:lnTo>
                    <a:pt x="1677" y="371799"/>
                  </a:lnTo>
                  <a:lnTo>
                    <a:pt x="0" y="387766"/>
                  </a:lnTo>
                  <a:lnTo>
                    <a:pt x="1488" y="394249"/>
                  </a:lnTo>
                  <a:lnTo>
                    <a:pt x="2874" y="396966"/>
                  </a:lnTo>
                  <a:lnTo>
                    <a:pt x="5914" y="398777"/>
                  </a:lnTo>
                  <a:lnTo>
                    <a:pt x="22422" y="401326"/>
                  </a:lnTo>
                  <a:lnTo>
                    <a:pt x="62972" y="400306"/>
                  </a:lnTo>
                  <a:lnTo>
                    <a:pt x="109959" y="390834"/>
                  </a:lnTo>
                  <a:lnTo>
                    <a:pt x="138994" y="376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SMARTInkShape-489"/>
            <p:cNvSpPr/>
            <p:nvPr>
              <p:custDataLst>
                <p:tags r:id="rId21"/>
              </p:custDataLst>
            </p:nvPr>
          </p:nvSpPr>
          <p:spPr>
            <a:xfrm>
              <a:off x="3616779" y="2082800"/>
              <a:ext cx="174172" cy="38101"/>
            </a:xfrm>
            <a:custGeom>
              <a:avLst/>
              <a:gdLst/>
              <a:ahLst/>
              <a:cxnLst/>
              <a:rect l="0" t="0" r="0" b="0"/>
              <a:pathLst>
                <a:path w="174172" h="38101">
                  <a:moveTo>
                    <a:pt x="21771" y="38100"/>
                  </a:moveTo>
                  <a:lnTo>
                    <a:pt x="21771" y="38100"/>
                  </a:lnTo>
                  <a:lnTo>
                    <a:pt x="0" y="38100"/>
                  </a:lnTo>
                  <a:lnTo>
                    <a:pt x="29853" y="32325"/>
                  </a:lnTo>
                  <a:lnTo>
                    <a:pt x="71987" y="22905"/>
                  </a:lnTo>
                  <a:lnTo>
                    <a:pt x="118808" y="14626"/>
                  </a:lnTo>
                  <a:lnTo>
                    <a:pt x="174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SMARTInkShape-490"/>
            <p:cNvSpPr/>
            <p:nvPr>
              <p:custDataLst>
                <p:tags r:id="rId22"/>
              </p:custDataLst>
            </p:nvPr>
          </p:nvSpPr>
          <p:spPr>
            <a:xfrm>
              <a:off x="3646379" y="1931734"/>
              <a:ext cx="168566" cy="316855"/>
            </a:xfrm>
            <a:custGeom>
              <a:avLst/>
              <a:gdLst/>
              <a:ahLst/>
              <a:cxnLst/>
              <a:rect l="0" t="0" r="0" b="0"/>
              <a:pathLst>
                <a:path w="168566" h="316855">
                  <a:moveTo>
                    <a:pt x="150921" y="11366"/>
                  </a:moveTo>
                  <a:lnTo>
                    <a:pt x="150921" y="11366"/>
                  </a:lnTo>
                  <a:lnTo>
                    <a:pt x="162854" y="6340"/>
                  </a:lnTo>
                  <a:lnTo>
                    <a:pt x="168565" y="5277"/>
                  </a:lnTo>
                  <a:lnTo>
                    <a:pt x="128489" y="0"/>
                  </a:lnTo>
                  <a:lnTo>
                    <a:pt x="85499" y="2300"/>
                  </a:lnTo>
                  <a:lnTo>
                    <a:pt x="47086" y="10255"/>
                  </a:lnTo>
                  <a:lnTo>
                    <a:pt x="32100" y="16987"/>
                  </a:lnTo>
                  <a:lnTo>
                    <a:pt x="22147" y="28446"/>
                  </a:lnTo>
                  <a:lnTo>
                    <a:pt x="16077" y="43651"/>
                  </a:lnTo>
                  <a:lnTo>
                    <a:pt x="12180" y="84039"/>
                  </a:lnTo>
                  <a:lnTo>
                    <a:pt x="9623" y="123916"/>
                  </a:lnTo>
                  <a:lnTo>
                    <a:pt x="4397" y="171479"/>
                  </a:lnTo>
                  <a:lnTo>
                    <a:pt x="1133" y="203883"/>
                  </a:lnTo>
                  <a:lnTo>
                    <a:pt x="0" y="248481"/>
                  </a:lnTo>
                  <a:lnTo>
                    <a:pt x="5581" y="292108"/>
                  </a:lnTo>
                  <a:lnTo>
                    <a:pt x="10126" y="306179"/>
                  </a:lnTo>
                  <a:lnTo>
                    <a:pt x="16849" y="314785"/>
                  </a:lnTo>
                  <a:lnTo>
                    <a:pt x="22734" y="316656"/>
                  </a:lnTo>
                  <a:lnTo>
                    <a:pt x="38681" y="316854"/>
                  </a:lnTo>
                  <a:lnTo>
                    <a:pt x="74233" y="302886"/>
                  </a:lnTo>
                  <a:lnTo>
                    <a:pt x="118238" y="283021"/>
                  </a:lnTo>
                  <a:lnTo>
                    <a:pt x="144571" y="265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8" name="SMARTInkShape-Group104"/>
          <p:cNvGrpSpPr/>
          <p:nvPr/>
        </p:nvGrpSpPr>
        <p:grpSpPr>
          <a:xfrm>
            <a:off x="3009900" y="2095500"/>
            <a:ext cx="241301" cy="88901"/>
            <a:chOff x="3009900" y="2095500"/>
            <a:chExt cx="241301" cy="88901"/>
          </a:xfrm>
        </p:grpSpPr>
        <p:sp>
          <p:nvSpPr>
            <p:cNvPr id="1256" name="SMARTInkShape-491"/>
            <p:cNvSpPr/>
            <p:nvPr>
              <p:custDataLst>
                <p:tags r:id="rId14"/>
              </p:custDataLst>
            </p:nvPr>
          </p:nvSpPr>
          <p:spPr>
            <a:xfrm>
              <a:off x="3057329" y="2171700"/>
              <a:ext cx="193872" cy="12701"/>
            </a:xfrm>
            <a:custGeom>
              <a:avLst/>
              <a:gdLst/>
              <a:ahLst/>
              <a:cxnLst/>
              <a:rect l="0" t="0" r="0" b="0"/>
              <a:pathLst>
                <a:path w="1938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8336"/>
                  </a:lnTo>
                  <a:lnTo>
                    <a:pt x="4646" y="7233"/>
                  </a:lnTo>
                  <a:lnTo>
                    <a:pt x="44911" y="10888"/>
                  </a:lnTo>
                  <a:lnTo>
                    <a:pt x="89605" y="11458"/>
                  </a:lnTo>
                  <a:lnTo>
                    <a:pt x="134441" y="7471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492"/>
            <p:cNvSpPr/>
            <p:nvPr>
              <p:custDataLst>
                <p:tags r:id="rId15"/>
              </p:custDataLst>
            </p:nvPr>
          </p:nvSpPr>
          <p:spPr>
            <a:xfrm>
              <a:off x="3009900" y="2095500"/>
              <a:ext cx="190501" cy="6351"/>
            </a:xfrm>
            <a:custGeom>
              <a:avLst/>
              <a:gdLst/>
              <a:ahLst/>
              <a:cxnLst/>
              <a:rect l="0" t="0" r="0" b="0"/>
              <a:pathLst>
                <a:path w="190501" h="6351">
                  <a:moveTo>
                    <a:pt x="0" y="0"/>
                  </a:moveTo>
                  <a:lnTo>
                    <a:pt x="0" y="0"/>
                  </a:lnTo>
                  <a:lnTo>
                    <a:pt x="6481" y="706"/>
                  </a:lnTo>
                  <a:lnTo>
                    <a:pt x="34206" y="5026"/>
                  </a:lnTo>
                  <a:lnTo>
                    <a:pt x="74341" y="5958"/>
                  </a:lnTo>
                  <a:lnTo>
                    <a:pt x="118217" y="6234"/>
                  </a:lnTo>
                  <a:lnTo>
                    <a:pt x="156148" y="6315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6" name="SMARTInkShape-Group105"/>
          <p:cNvGrpSpPr/>
          <p:nvPr/>
        </p:nvGrpSpPr>
        <p:grpSpPr>
          <a:xfrm>
            <a:off x="1454150" y="1829683"/>
            <a:ext cx="1203434" cy="373768"/>
            <a:chOff x="1454150" y="1829683"/>
            <a:chExt cx="1203434" cy="373768"/>
          </a:xfrm>
        </p:grpSpPr>
        <p:sp>
          <p:nvSpPr>
            <p:cNvPr id="1259" name="SMARTInkShape-493"/>
            <p:cNvSpPr/>
            <p:nvPr>
              <p:custDataLst>
                <p:tags r:id="rId7"/>
              </p:custDataLst>
            </p:nvPr>
          </p:nvSpPr>
          <p:spPr>
            <a:xfrm>
              <a:off x="2571750" y="1829683"/>
              <a:ext cx="85834" cy="373768"/>
            </a:xfrm>
            <a:custGeom>
              <a:avLst/>
              <a:gdLst/>
              <a:ahLst/>
              <a:cxnLst/>
              <a:rect l="0" t="0" r="0" b="0"/>
              <a:pathLst>
                <a:path w="85834" h="373768">
                  <a:moveTo>
                    <a:pt x="25400" y="5467"/>
                  </a:moveTo>
                  <a:lnTo>
                    <a:pt x="25400" y="5467"/>
                  </a:lnTo>
                  <a:lnTo>
                    <a:pt x="25400" y="2096"/>
                  </a:lnTo>
                  <a:lnTo>
                    <a:pt x="26106" y="1103"/>
                  </a:lnTo>
                  <a:lnTo>
                    <a:pt x="27281" y="441"/>
                  </a:lnTo>
                  <a:lnTo>
                    <a:pt x="28771" y="0"/>
                  </a:lnTo>
                  <a:lnTo>
                    <a:pt x="40980" y="9491"/>
                  </a:lnTo>
                  <a:lnTo>
                    <a:pt x="61374" y="35822"/>
                  </a:lnTo>
                  <a:lnTo>
                    <a:pt x="73374" y="65995"/>
                  </a:lnTo>
                  <a:lnTo>
                    <a:pt x="81999" y="104335"/>
                  </a:lnTo>
                  <a:lnTo>
                    <a:pt x="85833" y="149597"/>
                  </a:lnTo>
                  <a:lnTo>
                    <a:pt x="84033" y="173521"/>
                  </a:lnTo>
                  <a:lnTo>
                    <a:pt x="80011" y="197936"/>
                  </a:lnTo>
                  <a:lnTo>
                    <a:pt x="74507" y="222680"/>
                  </a:lnTo>
                  <a:lnTo>
                    <a:pt x="58985" y="268987"/>
                  </a:lnTo>
                  <a:lnTo>
                    <a:pt x="40327" y="310265"/>
                  </a:lnTo>
                  <a:lnTo>
                    <a:pt x="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SMARTInkShape-494"/>
            <p:cNvSpPr/>
            <p:nvPr>
              <p:custDataLst>
                <p:tags r:id="rId8"/>
              </p:custDataLst>
            </p:nvPr>
          </p:nvSpPr>
          <p:spPr>
            <a:xfrm>
              <a:off x="2330450" y="1920679"/>
              <a:ext cx="146051" cy="244672"/>
            </a:xfrm>
            <a:custGeom>
              <a:avLst/>
              <a:gdLst/>
              <a:ahLst/>
              <a:cxnLst/>
              <a:rect l="0" t="0" r="0" b="0"/>
              <a:pathLst>
                <a:path w="146051" h="244672">
                  <a:moveTo>
                    <a:pt x="146050" y="3371"/>
                  </a:moveTo>
                  <a:lnTo>
                    <a:pt x="146050" y="3371"/>
                  </a:lnTo>
                  <a:lnTo>
                    <a:pt x="139308" y="0"/>
                  </a:lnTo>
                  <a:lnTo>
                    <a:pt x="132235" y="226"/>
                  </a:lnTo>
                  <a:lnTo>
                    <a:pt x="128373" y="1275"/>
                  </a:lnTo>
                  <a:lnTo>
                    <a:pt x="112825" y="16234"/>
                  </a:lnTo>
                  <a:lnTo>
                    <a:pt x="94813" y="52024"/>
                  </a:lnTo>
                  <a:lnTo>
                    <a:pt x="78593" y="84261"/>
                  </a:lnTo>
                  <a:lnTo>
                    <a:pt x="59624" y="119050"/>
                  </a:lnTo>
                  <a:lnTo>
                    <a:pt x="39435" y="153326"/>
                  </a:lnTo>
                  <a:lnTo>
                    <a:pt x="20584" y="185494"/>
                  </a:lnTo>
                  <a:lnTo>
                    <a:pt x="6326" y="212725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SMARTInkShape-495"/>
            <p:cNvSpPr/>
            <p:nvPr>
              <p:custDataLst>
                <p:tags r:id="rId9"/>
              </p:custDataLst>
            </p:nvPr>
          </p:nvSpPr>
          <p:spPr>
            <a:xfrm>
              <a:off x="2305933" y="1911350"/>
              <a:ext cx="170568" cy="241301"/>
            </a:xfrm>
            <a:custGeom>
              <a:avLst/>
              <a:gdLst/>
              <a:ahLst/>
              <a:cxnLst/>
              <a:rect l="0" t="0" r="0" b="0"/>
              <a:pathLst>
                <a:path w="170568" h="2413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72" y="8789"/>
                  </a:lnTo>
                  <a:lnTo>
                    <a:pt x="40578" y="54568"/>
                  </a:lnTo>
                  <a:lnTo>
                    <a:pt x="71844" y="91898"/>
                  </a:lnTo>
                  <a:lnTo>
                    <a:pt x="104157" y="134238"/>
                  </a:lnTo>
                  <a:lnTo>
                    <a:pt x="129723" y="174300"/>
                  </a:lnTo>
                  <a:lnTo>
                    <a:pt x="153954" y="216071"/>
                  </a:lnTo>
                  <a:lnTo>
                    <a:pt x="17056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SMARTInkShape-496"/>
            <p:cNvSpPr/>
            <p:nvPr>
              <p:custDataLst>
                <p:tags r:id="rId10"/>
              </p:custDataLst>
            </p:nvPr>
          </p:nvSpPr>
          <p:spPr>
            <a:xfrm>
              <a:off x="2136575" y="1842383"/>
              <a:ext cx="98626" cy="342018"/>
            </a:xfrm>
            <a:custGeom>
              <a:avLst/>
              <a:gdLst/>
              <a:ahLst/>
              <a:cxnLst/>
              <a:rect l="0" t="0" r="0" b="0"/>
              <a:pathLst>
                <a:path w="98626" h="342018">
                  <a:moveTo>
                    <a:pt x="98625" y="5467"/>
                  </a:moveTo>
                  <a:lnTo>
                    <a:pt x="98625" y="5467"/>
                  </a:lnTo>
                  <a:lnTo>
                    <a:pt x="95254" y="2096"/>
                  </a:lnTo>
                  <a:lnTo>
                    <a:pt x="89836" y="441"/>
                  </a:lnTo>
                  <a:lnTo>
                    <a:pt x="86416" y="0"/>
                  </a:lnTo>
                  <a:lnTo>
                    <a:pt x="68118" y="6120"/>
                  </a:lnTo>
                  <a:lnTo>
                    <a:pt x="44822" y="30355"/>
                  </a:lnTo>
                  <a:lnTo>
                    <a:pt x="20046" y="74460"/>
                  </a:lnTo>
                  <a:lnTo>
                    <a:pt x="8903" y="117034"/>
                  </a:lnTo>
                  <a:lnTo>
                    <a:pt x="4944" y="141228"/>
                  </a:lnTo>
                  <a:lnTo>
                    <a:pt x="544" y="188807"/>
                  </a:lnTo>
                  <a:lnTo>
                    <a:pt x="0" y="233707"/>
                  </a:lnTo>
                  <a:lnTo>
                    <a:pt x="4462" y="272477"/>
                  </a:lnTo>
                  <a:lnTo>
                    <a:pt x="16793" y="300997"/>
                  </a:lnTo>
                  <a:lnTo>
                    <a:pt x="33327" y="320964"/>
                  </a:lnTo>
                  <a:lnTo>
                    <a:pt x="66875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SMARTInkShape-497"/>
            <p:cNvSpPr/>
            <p:nvPr>
              <p:custDataLst>
                <p:tags r:id="rId11"/>
              </p:custDataLst>
            </p:nvPr>
          </p:nvSpPr>
          <p:spPr>
            <a:xfrm>
              <a:off x="1885950" y="1981200"/>
              <a:ext cx="139701" cy="168137"/>
            </a:xfrm>
            <a:custGeom>
              <a:avLst/>
              <a:gdLst/>
              <a:ahLst/>
              <a:cxnLst/>
              <a:rect l="0" t="0" r="0" b="0"/>
              <a:pathLst>
                <a:path w="139701" h="168137">
                  <a:moveTo>
                    <a:pt x="0" y="50800"/>
                  </a:moveTo>
                  <a:lnTo>
                    <a:pt x="0" y="50800"/>
                  </a:lnTo>
                  <a:lnTo>
                    <a:pt x="0" y="45333"/>
                  </a:lnTo>
                  <a:lnTo>
                    <a:pt x="27437" y="56744"/>
                  </a:lnTo>
                  <a:lnTo>
                    <a:pt x="49209" y="72317"/>
                  </a:lnTo>
                  <a:lnTo>
                    <a:pt x="68673" y="95197"/>
                  </a:lnTo>
                  <a:lnTo>
                    <a:pt x="82280" y="123300"/>
                  </a:lnTo>
                  <a:lnTo>
                    <a:pt x="88028" y="160266"/>
                  </a:lnTo>
                  <a:lnTo>
                    <a:pt x="87613" y="163994"/>
                  </a:lnTo>
                  <a:lnTo>
                    <a:pt x="86631" y="166479"/>
                  </a:lnTo>
                  <a:lnTo>
                    <a:pt x="85270" y="168136"/>
                  </a:lnTo>
                  <a:lnTo>
                    <a:pt x="83658" y="166419"/>
                  </a:lnTo>
                  <a:lnTo>
                    <a:pt x="70580" y="129064"/>
                  </a:lnTo>
                  <a:lnTo>
                    <a:pt x="68969" y="90609"/>
                  </a:lnTo>
                  <a:lnTo>
                    <a:pt x="72960" y="54677"/>
                  </a:lnTo>
                  <a:lnTo>
                    <a:pt x="82286" y="36295"/>
                  </a:lnTo>
                  <a:lnTo>
                    <a:pt x="95133" y="22481"/>
                  </a:lnTo>
                  <a:lnTo>
                    <a:pt x="120627" y="786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SMARTInkShape-498"/>
            <p:cNvSpPr/>
            <p:nvPr>
              <p:custDataLst>
                <p:tags r:id="rId12"/>
              </p:custDataLst>
            </p:nvPr>
          </p:nvSpPr>
          <p:spPr>
            <a:xfrm>
              <a:off x="1719213" y="2023130"/>
              <a:ext cx="109588" cy="142221"/>
            </a:xfrm>
            <a:custGeom>
              <a:avLst/>
              <a:gdLst/>
              <a:ahLst/>
              <a:cxnLst/>
              <a:rect l="0" t="0" r="0" b="0"/>
              <a:pathLst>
                <a:path w="109588" h="142221">
                  <a:moveTo>
                    <a:pt x="90537" y="21570"/>
                  </a:moveTo>
                  <a:lnTo>
                    <a:pt x="90537" y="21570"/>
                  </a:lnTo>
                  <a:lnTo>
                    <a:pt x="54595" y="555"/>
                  </a:lnTo>
                  <a:lnTo>
                    <a:pt x="46105" y="0"/>
                  </a:lnTo>
                  <a:lnTo>
                    <a:pt x="41866" y="840"/>
                  </a:lnTo>
                  <a:lnTo>
                    <a:pt x="33392" y="7418"/>
                  </a:lnTo>
                  <a:lnTo>
                    <a:pt x="13084" y="35629"/>
                  </a:lnTo>
                  <a:lnTo>
                    <a:pt x="1658" y="64933"/>
                  </a:lnTo>
                  <a:lnTo>
                    <a:pt x="0" y="81765"/>
                  </a:lnTo>
                  <a:lnTo>
                    <a:pt x="545" y="89216"/>
                  </a:lnTo>
                  <a:lnTo>
                    <a:pt x="4915" y="99378"/>
                  </a:lnTo>
                  <a:lnTo>
                    <a:pt x="10855" y="105540"/>
                  </a:lnTo>
                  <a:lnTo>
                    <a:pt x="15847" y="108279"/>
                  </a:lnTo>
                  <a:lnTo>
                    <a:pt x="24180" y="105733"/>
                  </a:lnTo>
                  <a:lnTo>
                    <a:pt x="29366" y="103079"/>
                  </a:lnTo>
                  <a:lnTo>
                    <a:pt x="38891" y="92603"/>
                  </a:lnTo>
                  <a:lnTo>
                    <a:pt x="59874" y="66254"/>
                  </a:lnTo>
                  <a:lnTo>
                    <a:pt x="71417" y="57152"/>
                  </a:lnTo>
                  <a:lnTo>
                    <a:pt x="74262" y="57286"/>
                  </a:lnTo>
                  <a:lnTo>
                    <a:pt x="76865" y="58786"/>
                  </a:lnTo>
                  <a:lnTo>
                    <a:pt x="79306" y="61197"/>
                  </a:lnTo>
                  <a:lnTo>
                    <a:pt x="90452" y="99922"/>
                  </a:lnTo>
                  <a:lnTo>
                    <a:pt x="95438" y="117777"/>
                  </a:lnTo>
                  <a:lnTo>
                    <a:pt x="109587" y="142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SMARTInkShape-499"/>
            <p:cNvSpPr/>
            <p:nvPr>
              <p:custDataLst>
                <p:tags r:id="rId13"/>
              </p:custDataLst>
            </p:nvPr>
          </p:nvSpPr>
          <p:spPr>
            <a:xfrm>
              <a:off x="1454150" y="1835566"/>
              <a:ext cx="203201" cy="349812"/>
            </a:xfrm>
            <a:custGeom>
              <a:avLst/>
              <a:gdLst/>
              <a:ahLst/>
              <a:cxnLst/>
              <a:rect l="0" t="0" r="0" b="0"/>
              <a:pathLst>
                <a:path w="203201" h="349812">
                  <a:moveTo>
                    <a:pt x="0" y="18634"/>
                  </a:moveTo>
                  <a:lnTo>
                    <a:pt x="0" y="18634"/>
                  </a:lnTo>
                  <a:lnTo>
                    <a:pt x="0" y="990"/>
                  </a:lnTo>
                  <a:lnTo>
                    <a:pt x="706" y="521"/>
                  </a:lnTo>
                  <a:lnTo>
                    <a:pt x="3371" y="0"/>
                  </a:lnTo>
                  <a:lnTo>
                    <a:pt x="12209" y="9820"/>
                  </a:lnTo>
                  <a:lnTo>
                    <a:pt x="23765" y="42990"/>
                  </a:lnTo>
                  <a:lnTo>
                    <a:pt x="33846" y="80259"/>
                  </a:lnTo>
                  <a:lnTo>
                    <a:pt x="45381" y="126456"/>
                  </a:lnTo>
                  <a:lnTo>
                    <a:pt x="51421" y="152604"/>
                  </a:lnTo>
                  <a:lnTo>
                    <a:pt x="57564" y="179914"/>
                  </a:lnTo>
                  <a:lnTo>
                    <a:pt x="63070" y="206587"/>
                  </a:lnTo>
                  <a:lnTo>
                    <a:pt x="68153" y="232836"/>
                  </a:lnTo>
                  <a:lnTo>
                    <a:pt x="77562" y="279641"/>
                  </a:lnTo>
                  <a:lnTo>
                    <a:pt x="90793" y="324412"/>
                  </a:lnTo>
                  <a:lnTo>
                    <a:pt x="99384" y="343624"/>
                  </a:lnTo>
                  <a:lnTo>
                    <a:pt x="103651" y="348183"/>
                  </a:lnTo>
                  <a:lnTo>
                    <a:pt x="107906" y="349811"/>
                  </a:lnTo>
                  <a:lnTo>
                    <a:pt x="112154" y="349486"/>
                  </a:lnTo>
                  <a:lnTo>
                    <a:pt x="116397" y="345035"/>
                  </a:lnTo>
                  <a:lnTo>
                    <a:pt x="124875" y="328801"/>
                  </a:lnTo>
                  <a:lnTo>
                    <a:pt x="133346" y="298068"/>
                  </a:lnTo>
                  <a:lnTo>
                    <a:pt x="141815" y="257127"/>
                  </a:lnTo>
                  <a:lnTo>
                    <a:pt x="146049" y="233368"/>
                  </a:lnTo>
                  <a:lnTo>
                    <a:pt x="150283" y="208357"/>
                  </a:lnTo>
                  <a:lnTo>
                    <a:pt x="162513" y="161751"/>
                  </a:lnTo>
                  <a:lnTo>
                    <a:pt x="175944" y="118930"/>
                  </a:lnTo>
                  <a:lnTo>
                    <a:pt x="186618" y="81084"/>
                  </a:lnTo>
                  <a:lnTo>
                    <a:pt x="200529" y="33835"/>
                  </a:lnTo>
                  <a:lnTo>
                    <a:pt x="203200" y="2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0" name="SMARTInkShape-Group106"/>
          <p:cNvGrpSpPr/>
          <p:nvPr/>
        </p:nvGrpSpPr>
        <p:grpSpPr>
          <a:xfrm>
            <a:off x="717678" y="1836780"/>
            <a:ext cx="411823" cy="290471"/>
            <a:chOff x="717678" y="1836780"/>
            <a:chExt cx="411823" cy="290471"/>
          </a:xfrm>
        </p:grpSpPr>
        <p:sp>
          <p:nvSpPr>
            <p:cNvPr id="1267" name="SMARTInkShape-500"/>
            <p:cNvSpPr/>
            <p:nvPr>
              <p:custDataLst>
                <p:tags r:id="rId4"/>
              </p:custDataLst>
            </p:nvPr>
          </p:nvSpPr>
          <p:spPr>
            <a:xfrm>
              <a:off x="717678" y="1836780"/>
              <a:ext cx="114173" cy="290471"/>
            </a:xfrm>
            <a:custGeom>
              <a:avLst/>
              <a:gdLst/>
              <a:ahLst/>
              <a:cxnLst/>
              <a:rect l="0" t="0" r="0" b="0"/>
              <a:pathLst>
                <a:path w="114173" h="290471">
                  <a:moveTo>
                    <a:pt x="76072" y="49170"/>
                  </a:moveTo>
                  <a:lnTo>
                    <a:pt x="76072" y="49170"/>
                  </a:lnTo>
                  <a:lnTo>
                    <a:pt x="60340" y="3870"/>
                  </a:lnTo>
                  <a:lnTo>
                    <a:pt x="57823" y="2037"/>
                  </a:lnTo>
                  <a:lnTo>
                    <a:pt x="51263" y="0"/>
                  </a:lnTo>
                  <a:lnTo>
                    <a:pt x="48244" y="2278"/>
                  </a:lnTo>
                  <a:lnTo>
                    <a:pt x="29351" y="43979"/>
                  </a:lnTo>
                  <a:lnTo>
                    <a:pt x="11899" y="91377"/>
                  </a:lnTo>
                  <a:lnTo>
                    <a:pt x="3336" y="130958"/>
                  </a:lnTo>
                  <a:lnTo>
                    <a:pt x="0" y="173009"/>
                  </a:lnTo>
                  <a:lnTo>
                    <a:pt x="5573" y="212865"/>
                  </a:lnTo>
                  <a:lnTo>
                    <a:pt x="20750" y="242338"/>
                  </a:lnTo>
                  <a:lnTo>
                    <a:pt x="30724" y="254149"/>
                  </a:lnTo>
                  <a:lnTo>
                    <a:pt x="60621" y="271035"/>
                  </a:lnTo>
                  <a:lnTo>
                    <a:pt x="114172" y="290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SMARTInkShape-501"/>
            <p:cNvSpPr/>
            <p:nvPr>
              <p:custDataLst>
                <p:tags r:id="rId5"/>
              </p:custDataLst>
            </p:nvPr>
          </p:nvSpPr>
          <p:spPr>
            <a:xfrm>
              <a:off x="1060450" y="1868406"/>
              <a:ext cx="69051" cy="227095"/>
            </a:xfrm>
            <a:custGeom>
              <a:avLst/>
              <a:gdLst/>
              <a:ahLst/>
              <a:cxnLst/>
              <a:rect l="0" t="0" r="0" b="0"/>
              <a:pathLst>
                <a:path w="69051" h="227095">
                  <a:moveTo>
                    <a:pt x="25400" y="30244"/>
                  </a:moveTo>
                  <a:lnTo>
                    <a:pt x="25400" y="30244"/>
                  </a:lnTo>
                  <a:lnTo>
                    <a:pt x="22029" y="26873"/>
                  </a:lnTo>
                  <a:lnTo>
                    <a:pt x="20374" y="23336"/>
                  </a:lnTo>
                  <a:lnTo>
                    <a:pt x="19073" y="0"/>
                  </a:lnTo>
                  <a:lnTo>
                    <a:pt x="19771" y="204"/>
                  </a:lnTo>
                  <a:lnTo>
                    <a:pt x="27890" y="7464"/>
                  </a:lnTo>
                  <a:lnTo>
                    <a:pt x="45491" y="32147"/>
                  </a:lnTo>
                  <a:lnTo>
                    <a:pt x="58948" y="65850"/>
                  </a:lnTo>
                  <a:lnTo>
                    <a:pt x="69050" y="109546"/>
                  </a:lnTo>
                  <a:lnTo>
                    <a:pt x="66907" y="136750"/>
                  </a:lnTo>
                  <a:lnTo>
                    <a:pt x="47655" y="175866"/>
                  </a:lnTo>
                  <a:lnTo>
                    <a:pt x="0" y="227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SMARTInkShape-502"/>
            <p:cNvSpPr/>
            <p:nvPr>
              <p:custDataLst>
                <p:tags r:id="rId6"/>
              </p:custDataLst>
            </p:nvPr>
          </p:nvSpPr>
          <p:spPr>
            <a:xfrm>
              <a:off x="863600" y="1841500"/>
              <a:ext cx="131648" cy="281637"/>
            </a:xfrm>
            <a:custGeom>
              <a:avLst/>
              <a:gdLst/>
              <a:ahLst/>
              <a:cxnLst/>
              <a:rect l="0" t="0" r="0" b="0"/>
              <a:pathLst>
                <a:path w="131648" h="281637">
                  <a:moveTo>
                    <a:pt x="50800" y="0"/>
                  </a:moveTo>
                  <a:lnTo>
                    <a:pt x="50800" y="0"/>
                  </a:lnTo>
                  <a:lnTo>
                    <a:pt x="54171" y="0"/>
                  </a:lnTo>
                  <a:lnTo>
                    <a:pt x="55164" y="1411"/>
                  </a:lnTo>
                  <a:lnTo>
                    <a:pt x="56562" y="12256"/>
                  </a:lnTo>
                  <a:lnTo>
                    <a:pt x="55152" y="50216"/>
                  </a:lnTo>
                  <a:lnTo>
                    <a:pt x="52089" y="92490"/>
                  </a:lnTo>
                  <a:lnTo>
                    <a:pt x="51373" y="124362"/>
                  </a:lnTo>
                  <a:lnTo>
                    <a:pt x="51055" y="157342"/>
                  </a:lnTo>
                  <a:lnTo>
                    <a:pt x="47504" y="204272"/>
                  </a:lnTo>
                  <a:lnTo>
                    <a:pt x="44348" y="251416"/>
                  </a:lnTo>
                  <a:lnTo>
                    <a:pt x="39062" y="270062"/>
                  </a:lnTo>
                  <a:lnTo>
                    <a:pt x="38741" y="270352"/>
                  </a:lnTo>
                  <a:lnTo>
                    <a:pt x="38528" y="269840"/>
                  </a:lnTo>
                  <a:lnTo>
                    <a:pt x="38862" y="237402"/>
                  </a:lnTo>
                  <a:lnTo>
                    <a:pt x="45278" y="190736"/>
                  </a:lnTo>
                  <a:lnTo>
                    <a:pt x="54416" y="176380"/>
                  </a:lnTo>
                  <a:lnTo>
                    <a:pt x="62050" y="167526"/>
                  </a:lnTo>
                  <a:lnTo>
                    <a:pt x="70146" y="162651"/>
                  </a:lnTo>
                  <a:lnTo>
                    <a:pt x="86842" y="159520"/>
                  </a:lnTo>
                  <a:lnTo>
                    <a:pt x="97157" y="162855"/>
                  </a:lnTo>
                  <a:lnTo>
                    <a:pt x="117656" y="176494"/>
                  </a:lnTo>
                  <a:lnTo>
                    <a:pt x="127602" y="191994"/>
                  </a:lnTo>
                  <a:lnTo>
                    <a:pt x="131647" y="206622"/>
                  </a:lnTo>
                  <a:lnTo>
                    <a:pt x="130098" y="211125"/>
                  </a:lnTo>
                  <a:lnTo>
                    <a:pt x="103315" y="239504"/>
                  </a:lnTo>
                  <a:lnTo>
                    <a:pt x="66400" y="264934"/>
                  </a:lnTo>
                  <a:lnTo>
                    <a:pt x="21383" y="280727"/>
                  </a:lnTo>
                  <a:lnTo>
                    <a:pt x="11150" y="281636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97" cstate="print"/>
          <a:srcRect l="13333" t="30933" r="12000" b="39467"/>
          <a:stretch>
            <a:fillRect/>
          </a:stretch>
        </p:blipFill>
        <p:spPr bwMode="auto">
          <a:xfrm>
            <a:off x="858643" y="0"/>
            <a:ext cx="10241159" cy="25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MARTInkShape-Group107"/>
          <p:cNvGrpSpPr/>
          <p:nvPr/>
        </p:nvGrpSpPr>
        <p:grpSpPr>
          <a:xfrm>
            <a:off x="725003" y="2953972"/>
            <a:ext cx="459169" cy="303579"/>
            <a:chOff x="725003" y="2953972"/>
            <a:chExt cx="459169" cy="303579"/>
          </a:xfrm>
        </p:grpSpPr>
        <p:sp>
          <p:nvSpPr>
            <p:cNvPr id="2" name="SMARTInkShape-503"/>
            <p:cNvSpPr/>
            <p:nvPr>
              <p:custDataLst>
                <p:tags r:id="rId193"/>
              </p:custDataLst>
            </p:nvPr>
          </p:nvSpPr>
          <p:spPr>
            <a:xfrm>
              <a:off x="725003" y="2953972"/>
              <a:ext cx="100498" cy="303579"/>
            </a:xfrm>
            <a:custGeom>
              <a:avLst/>
              <a:gdLst/>
              <a:ahLst/>
              <a:cxnLst/>
              <a:rect l="0" t="0" r="0" b="0"/>
              <a:pathLst>
                <a:path w="100498" h="303579">
                  <a:moveTo>
                    <a:pt x="94147" y="17828"/>
                  </a:moveTo>
                  <a:lnTo>
                    <a:pt x="94147" y="17828"/>
                  </a:lnTo>
                  <a:lnTo>
                    <a:pt x="94147" y="14457"/>
                  </a:lnTo>
                  <a:lnTo>
                    <a:pt x="92265" y="10921"/>
                  </a:lnTo>
                  <a:lnTo>
                    <a:pt x="85309" y="2901"/>
                  </a:lnTo>
                  <a:lnTo>
                    <a:pt x="77519" y="610"/>
                  </a:lnTo>
                  <a:lnTo>
                    <a:pt x="72478" y="0"/>
                  </a:lnTo>
                  <a:lnTo>
                    <a:pt x="59352" y="4965"/>
                  </a:lnTo>
                  <a:lnTo>
                    <a:pt x="51900" y="9253"/>
                  </a:lnTo>
                  <a:lnTo>
                    <a:pt x="27929" y="38884"/>
                  </a:lnTo>
                  <a:lnTo>
                    <a:pt x="13211" y="72577"/>
                  </a:lnTo>
                  <a:lnTo>
                    <a:pt x="2437" y="114833"/>
                  </a:lnTo>
                  <a:lnTo>
                    <a:pt x="551" y="138943"/>
                  </a:lnTo>
                  <a:lnTo>
                    <a:pt x="0" y="164188"/>
                  </a:lnTo>
                  <a:lnTo>
                    <a:pt x="10676" y="207290"/>
                  </a:lnTo>
                  <a:lnTo>
                    <a:pt x="32354" y="243850"/>
                  </a:lnTo>
                  <a:lnTo>
                    <a:pt x="77171" y="283999"/>
                  </a:lnTo>
                  <a:lnTo>
                    <a:pt x="100497" y="30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04"/>
            <p:cNvSpPr/>
            <p:nvPr>
              <p:custDataLst>
                <p:tags r:id="rId194"/>
              </p:custDataLst>
            </p:nvPr>
          </p:nvSpPr>
          <p:spPr>
            <a:xfrm>
              <a:off x="1132992" y="2979033"/>
              <a:ext cx="51180" cy="208668"/>
            </a:xfrm>
            <a:custGeom>
              <a:avLst/>
              <a:gdLst/>
              <a:ahLst/>
              <a:cxnLst/>
              <a:rect l="0" t="0" r="0" b="0"/>
              <a:pathLst>
                <a:path w="51180" h="2086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2966" y="1116"/>
                  </a:lnTo>
                  <a:lnTo>
                    <a:pt x="28164" y="37451"/>
                  </a:lnTo>
                  <a:lnTo>
                    <a:pt x="42277" y="75778"/>
                  </a:lnTo>
                  <a:lnTo>
                    <a:pt x="50535" y="117709"/>
                  </a:lnTo>
                  <a:lnTo>
                    <a:pt x="51179" y="157257"/>
                  </a:lnTo>
                  <a:lnTo>
                    <a:pt x="35408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05"/>
            <p:cNvSpPr/>
            <p:nvPr>
              <p:custDataLst>
                <p:tags r:id="rId195"/>
              </p:custDataLst>
            </p:nvPr>
          </p:nvSpPr>
          <p:spPr>
            <a:xfrm>
              <a:off x="878353" y="3014469"/>
              <a:ext cx="150348" cy="221180"/>
            </a:xfrm>
            <a:custGeom>
              <a:avLst/>
              <a:gdLst/>
              <a:ahLst/>
              <a:cxnLst/>
              <a:rect l="0" t="0" r="0" b="0"/>
              <a:pathLst>
                <a:path w="150348" h="221180">
                  <a:moveTo>
                    <a:pt x="143997" y="46231"/>
                  </a:moveTo>
                  <a:lnTo>
                    <a:pt x="143997" y="46231"/>
                  </a:lnTo>
                  <a:lnTo>
                    <a:pt x="143997" y="42860"/>
                  </a:lnTo>
                  <a:lnTo>
                    <a:pt x="142116" y="39324"/>
                  </a:lnTo>
                  <a:lnTo>
                    <a:pt x="120232" y="16193"/>
                  </a:lnTo>
                  <a:lnTo>
                    <a:pt x="80966" y="0"/>
                  </a:lnTo>
                  <a:lnTo>
                    <a:pt x="58215" y="156"/>
                  </a:lnTo>
                  <a:lnTo>
                    <a:pt x="36971" y="4671"/>
                  </a:lnTo>
                  <a:lnTo>
                    <a:pt x="23758" y="16001"/>
                  </a:lnTo>
                  <a:lnTo>
                    <a:pt x="17271" y="23960"/>
                  </a:lnTo>
                  <a:lnTo>
                    <a:pt x="4770" y="62132"/>
                  </a:lnTo>
                  <a:lnTo>
                    <a:pt x="979" y="94926"/>
                  </a:lnTo>
                  <a:lnTo>
                    <a:pt x="0" y="129256"/>
                  </a:lnTo>
                  <a:lnTo>
                    <a:pt x="4827" y="174234"/>
                  </a:lnTo>
                  <a:lnTo>
                    <a:pt x="18330" y="204965"/>
                  </a:lnTo>
                  <a:lnTo>
                    <a:pt x="27232" y="218144"/>
                  </a:lnTo>
                  <a:lnTo>
                    <a:pt x="32287" y="220812"/>
                  </a:lnTo>
                  <a:lnTo>
                    <a:pt x="37774" y="221179"/>
                  </a:lnTo>
                  <a:lnTo>
                    <a:pt x="43548" y="220013"/>
                  </a:lnTo>
                  <a:lnTo>
                    <a:pt x="55609" y="211192"/>
                  </a:lnTo>
                  <a:lnTo>
                    <a:pt x="91278" y="168012"/>
                  </a:lnTo>
                  <a:lnTo>
                    <a:pt x="110267" y="130135"/>
                  </a:lnTo>
                  <a:lnTo>
                    <a:pt x="123720" y="83135"/>
                  </a:lnTo>
                  <a:lnTo>
                    <a:pt x="130853" y="37456"/>
                  </a:lnTo>
                  <a:lnTo>
                    <a:pt x="130296" y="36148"/>
                  </a:lnTo>
                  <a:lnTo>
                    <a:pt x="129218" y="35276"/>
                  </a:lnTo>
                  <a:lnTo>
                    <a:pt x="125791" y="33876"/>
                  </a:lnTo>
                  <a:lnTo>
                    <a:pt x="125509" y="34466"/>
                  </a:lnTo>
                  <a:lnTo>
                    <a:pt x="125197" y="37004"/>
                  </a:lnTo>
                  <a:lnTo>
                    <a:pt x="130006" y="80947"/>
                  </a:lnTo>
                  <a:lnTo>
                    <a:pt x="132796" y="116959"/>
                  </a:lnTo>
                  <a:lnTo>
                    <a:pt x="143431" y="163684"/>
                  </a:lnTo>
                  <a:lnTo>
                    <a:pt x="150347" y="185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08"/>
          <p:cNvGrpSpPr/>
          <p:nvPr/>
        </p:nvGrpSpPr>
        <p:grpSpPr>
          <a:xfrm>
            <a:off x="1686238" y="2944823"/>
            <a:ext cx="275913" cy="293678"/>
            <a:chOff x="1686238" y="2944823"/>
            <a:chExt cx="275913" cy="293678"/>
          </a:xfrm>
        </p:grpSpPr>
        <p:sp>
          <p:nvSpPr>
            <p:cNvPr id="6" name="SMARTInkShape-506"/>
            <p:cNvSpPr/>
            <p:nvPr>
              <p:custDataLst>
                <p:tags r:id="rId190"/>
              </p:custDataLst>
            </p:nvPr>
          </p:nvSpPr>
          <p:spPr>
            <a:xfrm>
              <a:off x="1955800" y="3155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07"/>
            <p:cNvSpPr/>
            <p:nvPr>
              <p:custDataLst>
                <p:tags r:id="rId191"/>
              </p:custDataLst>
            </p:nvPr>
          </p:nvSpPr>
          <p:spPr>
            <a:xfrm>
              <a:off x="1936750" y="3028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08"/>
            <p:cNvSpPr/>
            <p:nvPr>
              <p:custDataLst>
                <p:tags r:id="rId192"/>
              </p:custDataLst>
            </p:nvPr>
          </p:nvSpPr>
          <p:spPr>
            <a:xfrm>
              <a:off x="1686238" y="2944823"/>
              <a:ext cx="136213" cy="293678"/>
            </a:xfrm>
            <a:custGeom>
              <a:avLst/>
              <a:gdLst/>
              <a:ahLst/>
              <a:cxnLst/>
              <a:rect l="0" t="0" r="0" b="0"/>
              <a:pathLst>
                <a:path w="136213" h="293678">
                  <a:moveTo>
                    <a:pt x="15562" y="90477"/>
                  </a:moveTo>
                  <a:lnTo>
                    <a:pt x="15562" y="90477"/>
                  </a:lnTo>
                  <a:lnTo>
                    <a:pt x="15562" y="86818"/>
                  </a:lnTo>
                  <a:lnTo>
                    <a:pt x="16267" y="127931"/>
                  </a:lnTo>
                  <a:lnTo>
                    <a:pt x="20631" y="162722"/>
                  </a:lnTo>
                  <a:lnTo>
                    <a:pt x="25688" y="203292"/>
                  </a:lnTo>
                  <a:lnTo>
                    <a:pt x="27499" y="241026"/>
                  </a:lnTo>
                  <a:lnTo>
                    <a:pt x="28232" y="284720"/>
                  </a:lnTo>
                  <a:lnTo>
                    <a:pt x="18822" y="260053"/>
                  </a:lnTo>
                  <a:lnTo>
                    <a:pt x="11668" y="219352"/>
                  </a:lnTo>
                  <a:lnTo>
                    <a:pt x="7246" y="178094"/>
                  </a:lnTo>
                  <a:lnTo>
                    <a:pt x="6692" y="135297"/>
                  </a:lnTo>
                  <a:lnTo>
                    <a:pt x="9503" y="96286"/>
                  </a:lnTo>
                  <a:lnTo>
                    <a:pt x="19725" y="55196"/>
                  </a:lnTo>
                  <a:lnTo>
                    <a:pt x="35845" y="26244"/>
                  </a:lnTo>
                  <a:lnTo>
                    <a:pt x="47860" y="13481"/>
                  </a:lnTo>
                  <a:lnTo>
                    <a:pt x="69895" y="1733"/>
                  </a:lnTo>
                  <a:lnTo>
                    <a:pt x="84160" y="0"/>
                  </a:lnTo>
                  <a:lnTo>
                    <a:pt x="90927" y="525"/>
                  </a:lnTo>
                  <a:lnTo>
                    <a:pt x="96850" y="3698"/>
                  </a:lnTo>
                  <a:lnTo>
                    <a:pt x="107194" y="14749"/>
                  </a:lnTo>
                  <a:lnTo>
                    <a:pt x="117579" y="43580"/>
                  </a:lnTo>
                  <a:lnTo>
                    <a:pt x="115012" y="78933"/>
                  </a:lnTo>
                  <a:lnTo>
                    <a:pt x="96433" y="123030"/>
                  </a:lnTo>
                  <a:lnTo>
                    <a:pt x="84666" y="141869"/>
                  </a:lnTo>
                  <a:lnTo>
                    <a:pt x="68617" y="154005"/>
                  </a:lnTo>
                  <a:lnTo>
                    <a:pt x="41630" y="162922"/>
                  </a:lnTo>
                  <a:lnTo>
                    <a:pt x="25031" y="164303"/>
                  </a:lnTo>
                  <a:lnTo>
                    <a:pt x="686" y="160990"/>
                  </a:lnTo>
                  <a:lnTo>
                    <a:pt x="0" y="161474"/>
                  </a:lnTo>
                  <a:lnTo>
                    <a:pt x="248" y="162503"/>
                  </a:lnTo>
                  <a:lnTo>
                    <a:pt x="9088" y="172594"/>
                  </a:lnTo>
                  <a:lnTo>
                    <a:pt x="53718" y="208667"/>
                  </a:lnTo>
                  <a:lnTo>
                    <a:pt x="97559" y="254479"/>
                  </a:lnTo>
                  <a:lnTo>
                    <a:pt x="126629" y="289118"/>
                  </a:lnTo>
                  <a:lnTo>
                    <a:pt x="136212" y="29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09"/>
          <p:cNvGrpSpPr/>
          <p:nvPr/>
        </p:nvGrpSpPr>
        <p:grpSpPr>
          <a:xfrm>
            <a:off x="2203450" y="2945671"/>
            <a:ext cx="406401" cy="271174"/>
            <a:chOff x="2203450" y="2945671"/>
            <a:chExt cx="406401" cy="271174"/>
          </a:xfrm>
        </p:grpSpPr>
        <p:sp>
          <p:nvSpPr>
            <p:cNvPr id="10" name="SMARTInkShape-509"/>
            <p:cNvSpPr/>
            <p:nvPr>
              <p:custDataLst>
                <p:tags r:id="rId188"/>
              </p:custDataLst>
            </p:nvPr>
          </p:nvSpPr>
          <p:spPr>
            <a:xfrm>
              <a:off x="2357256" y="2971046"/>
              <a:ext cx="252595" cy="231711"/>
            </a:xfrm>
            <a:custGeom>
              <a:avLst/>
              <a:gdLst/>
              <a:ahLst/>
              <a:cxnLst/>
              <a:rect l="0" t="0" r="0" b="0"/>
              <a:pathLst>
                <a:path w="252595" h="231711">
                  <a:moveTo>
                    <a:pt x="17644" y="159504"/>
                  </a:moveTo>
                  <a:lnTo>
                    <a:pt x="17644" y="159504"/>
                  </a:lnTo>
                  <a:lnTo>
                    <a:pt x="0" y="159504"/>
                  </a:lnTo>
                  <a:lnTo>
                    <a:pt x="27863" y="159504"/>
                  </a:lnTo>
                  <a:lnTo>
                    <a:pt x="36532" y="155741"/>
                  </a:lnTo>
                  <a:lnTo>
                    <a:pt x="40819" y="152762"/>
                  </a:lnTo>
                  <a:lnTo>
                    <a:pt x="45583" y="145689"/>
                  </a:lnTo>
                  <a:lnTo>
                    <a:pt x="46853" y="141827"/>
                  </a:lnTo>
                  <a:lnTo>
                    <a:pt x="46995" y="138548"/>
                  </a:lnTo>
                  <a:lnTo>
                    <a:pt x="45270" y="133022"/>
                  </a:lnTo>
                  <a:lnTo>
                    <a:pt x="43822" y="131266"/>
                  </a:lnTo>
                  <a:lnTo>
                    <a:pt x="40333" y="129315"/>
                  </a:lnTo>
                  <a:lnTo>
                    <a:pt x="34548" y="130329"/>
                  </a:lnTo>
                  <a:lnTo>
                    <a:pt x="31030" y="131587"/>
                  </a:lnTo>
                  <a:lnTo>
                    <a:pt x="23358" y="140512"/>
                  </a:lnTo>
                  <a:lnTo>
                    <a:pt x="16656" y="153885"/>
                  </a:lnTo>
                  <a:lnTo>
                    <a:pt x="13677" y="169236"/>
                  </a:lnTo>
                  <a:lnTo>
                    <a:pt x="16116" y="183585"/>
                  </a:lnTo>
                  <a:lnTo>
                    <a:pt x="18742" y="190374"/>
                  </a:lnTo>
                  <a:lnTo>
                    <a:pt x="29186" y="201682"/>
                  </a:lnTo>
                  <a:lnTo>
                    <a:pt x="44646" y="210705"/>
                  </a:lnTo>
                  <a:lnTo>
                    <a:pt x="65628" y="217067"/>
                  </a:lnTo>
                  <a:lnTo>
                    <a:pt x="87183" y="216602"/>
                  </a:lnTo>
                  <a:lnTo>
                    <a:pt x="107817" y="210987"/>
                  </a:lnTo>
                  <a:lnTo>
                    <a:pt x="134594" y="195219"/>
                  </a:lnTo>
                  <a:lnTo>
                    <a:pt x="154131" y="174398"/>
                  </a:lnTo>
                  <a:lnTo>
                    <a:pt x="159444" y="163537"/>
                  </a:lnTo>
                  <a:lnTo>
                    <a:pt x="160155" y="160075"/>
                  </a:lnTo>
                  <a:lnTo>
                    <a:pt x="159924" y="157768"/>
                  </a:lnTo>
                  <a:lnTo>
                    <a:pt x="159064" y="156230"/>
                  </a:lnTo>
                  <a:lnTo>
                    <a:pt x="157079" y="155204"/>
                  </a:lnTo>
                  <a:lnTo>
                    <a:pt x="151111" y="154066"/>
                  </a:lnTo>
                  <a:lnTo>
                    <a:pt x="133076" y="163537"/>
                  </a:lnTo>
                  <a:lnTo>
                    <a:pt x="116601" y="179749"/>
                  </a:lnTo>
                  <a:lnTo>
                    <a:pt x="106153" y="201329"/>
                  </a:lnTo>
                  <a:lnTo>
                    <a:pt x="104724" y="215487"/>
                  </a:lnTo>
                  <a:lnTo>
                    <a:pt x="105331" y="222226"/>
                  </a:lnTo>
                  <a:lnTo>
                    <a:pt x="107852" y="226719"/>
                  </a:lnTo>
                  <a:lnTo>
                    <a:pt x="111649" y="229714"/>
                  </a:lnTo>
                  <a:lnTo>
                    <a:pt x="116297" y="231710"/>
                  </a:lnTo>
                  <a:lnTo>
                    <a:pt x="128988" y="230166"/>
                  </a:lnTo>
                  <a:lnTo>
                    <a:pt x="152000" y="219481"/>
                  </a:lnTo>
                  <a:lnTo>
                    <a:pt x="168374" y="206622"/>
                  </a:lnTo>
                  <a:lnTo>
                    <a:pt x="185059" y="186795"/>
                  </a:lnTo>
                  <a:lnTo>
                    <a:pt x="194356" y="158228"/>
                  </a:lnTo>
                  <a:lnTo>
                    <a:pt x="197077" y="122954"/>
                  </a:lnTo>
                  <a:lnTo>
                    <a:pt x="193583" y="81406"/>
                  </a:lnTo>
                  <a:lnTo>
                    <a:pt x="187053" y="34607"/>
                  </a:lnTo>
                  <a:lnTo>
                    <a:pt x="177655" y="680"/>
                  </a:lnTo>
                  <a:lnTo>
                    <a:pt x="177235" y="0"/>
                  </a:lnTo>
                  <a:lnTo>
                    <a:pt x="176767" y="3006"/>
                  </a:lnTo>
                  <a:lnTo>
                    <a:pt x="177173" y="38828"/>
                  </a:lnTo>
                  <a:lnTo>
                    <a:pt x="179798" y="69887"/>
                  </a:lnTo>
                  <a:lnTo>
                    <a:pt x="188960" y="104858"/>
                  </a:lnTo>
                  <a:lnTo>
                    <a:pt x="202440" y="138745"/>
                  </a:lnTo>
                  <a:lnTo>
                    <a:pt x="232208" y="185481"/>
                  </a:lnTo>
                  <a:lnTo>
                    <a:pt x="252594" y="210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10"/>
            <p:cNvSpPr/>
            <p:nvPr>
              <p:custDataLst>
                <p:tags r:id="rId189"/>
              </p:custDataLst>
            </p:nvPr>
          </p:nvSpPr>
          <p:spPr>
            <a:xfrm>
              <a:off x="2203450" y="2945671"/>
              <a:ext cx="105368" cy="271174"/>
            </a:xfrm>
            <a:custGeom>
              <a:avLst/>
              <a:gdLst/>
              <a:ahLst/>
              <a:cxnLst/>
              <a:rect l="0" t="0" r="0" b="0"/>
              <a:pathLst>
                <a:path w="105368" h="271174">
                  <a:moveTo>
                    <a:pt x="0" y="83279"/>
                  </a:moveTo>
                  <a:lnTo>
                    <a:pt x="0" y="83279"/>
                  </a:lnTo>
                  <a:lnTo>
                    <a:pt x="3371" y="86650"/>
                  </a:lnTo>
                  <a:lnTo>
                    <a:pt x="8838" y="105601"/>
                  </a:lnTo>
                  <a:lnTo>
                    <a:pt x="11937" y="149386"/>
                  </a:lnTo>
                  <a:lnTo>
                    <a:pt x="11768" y="189806"/>
                  </a:lnTo>
                  <a:lnTo>
                    <a:pt x="8269" y="227496"/>
                  </a:lnTo>
                  <a:lnTo>
                    <a:pt x="4847" y="260586"/>
                  </a:lnTo>
                  <a:lnTo>
                    <a:pt x="957" y="271173"/>
                  </a:lnTo>
                  <a:lnTo>
                    <a:pt x="284" y="262894"/>
                  </a:lnTo>
                  <a:lnTo>
                    <a:pt x="761" y="216622"/>
                  </a:lnTo>
                  <a:lnTo>
                    <a:pt x="3396" y="173352"/>
                  </a:lnTo>
                  <a:lnTo>
                    <a:pt x="5792" y="149677"/>
                  </a:lnTo>
                  <a:lnTo>
                    <a:pt x="8800" y="125428"/>
                  </a:lnTo>
                  <a:lnTo>
                    <a:pt x="16611" y="80140"/>
                  </a:lnTo>
                  <a:lnTo>
                    <a:pt x="27138" y="45900"/>
                  </a:lnTo>
                  <a:lnTo>
                    <a:pt x="42636" y="24098"/>
                  </a:lnTo>
                  <a:lnTo>
                    <a:pt x="71216" y="1974"/>
                  </a:lnTo>
                  <a:lnTo>
                    <a:pt x="76405" y="148"/>
                  </a:lnTo>
                  <a:lnTo>
                    <a:pt x="85934" y="0"/>
                  </a:lnTo>
                  <a:lnTo>
                    <a:pt x="94873" y="6049"/>
                  </a:lnTo>
                  <a:lnTo>
                    <a:pt x="99232" y="10626"/>
                  </a:lnTo>
                  <a:lnTo>
                    <a:pt x="104075" y="27000"/>
                  </a:lnTo>
                  <a:lnTo>
                    <a:pt x="105367" y="37293"/>
                  </a:lnTo>
                  <a:lnTo>
                    <a:pt x="97072" y="72005"/>
                  </a:lnTo>
                  <a:lnTo>
                    <a:pt x="70236" y="119544"/>
                  </a:lnTo>
                  <a:lnTo>
                    <a:pt x="46759" y="142943"/>
                  </a:lnTo>
                  <a:lnTo>
                    <a:pt x="32776" y="151659"/>
                  </a:lnTo>
                  <a:lnTo>
                    <a:pt x="21388" y="154122"/>
                  </a:lnTo>
                  <a:lnTo>
                    <a:pt x="13033" y="152865"/>
                  </a:lnTo>
                  <a:lnTo>
                    <a:pt x="10806" y="151542"/>
                  </a:lnTo>
                  <a:lnTo>
                    <a:pt x="9320" y="149954"/>
                  </a:lnTo>
                  <a:lnTo>
                    <a:pt x="9741" y="149601"/>
                  </a:lnTo>
                  <a:lnTo>
                    <a:pt x="31029" y="159267"/>
                  </a:lnTo>
                  <a:lnTo>
                    <a:pt x="75254" y="188397"/>
                  </a:lnTo>
                  <a:lnTo>
                    <a:pt x="84717" y="199143"/>
                  </a:lnTo>
                  <a:lnTo>
                    <a:pt x="94010" y="218974"/>
                  </a:lnTo>
                  <a:lnTo>
                    <a:pt x="97521" y="233899"/>
                  </a:lnTo>
                  <a:lnTo>
                    <a:pt x="95250" y="261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10"/>
          <p:cNvGrpSpPr/>
          <p:nvPr/>
        </p:nvGrpSpPr>
        <p:grpSpPr>
          <a:xfrm>
            <a:off x="2901950" y="2940377"/>
            <a:ext cx="869951" cy="419978"/>
            <a:chOff x="2901950" y="2940377"/>
            <a:chExt cx="869951" cy="419978"/>
          </a:xfrm>
        </p:grpSpPr>
        <p:sp>
          <p:nvSpPr>
            <p:cNvPr id="13" name="SMARTInkShape-511"/>
            <p:cNvSpPr/>
            <p:nvPr>
              <p:custDataLst>
                <p:tags r:id="rId181"/>
              </p:custDataLst>
            </p:nvPr>
          </p:nvSpPr>
          <p:spPr>
            <a:xfrm>
              <a:off x="3656247" y="2940377"/>
              <a:ext cx="115654" cy="263200"/>
            </a:xfrm>
            <a:custGeom>
              <a:avLst/>
              <a:gdLst/>
              <a:ahLst/>
              <a:cxnLst/>
              <a:rect l="0" t="0" r="0" b="0"/>
              <a:pathLst>
                <a:path w="115654" h="263200">
                  <a:moveTo>
                    <a:pt x="96603" y="202873"/>
                  </a:moveTo>
                  <a:lnTo>
                    <a:pt x="96603" y="202873"/>
                  </a:lnTo>
                  <a:lnTo>
                    <a:pt x="93232" y="199502"/>
                  </a:lnTo>
                  <a:lnTo>
                    <a:pt x="68041" y="190008"/>
                  </a:lnTo>
                  <a:lnTo>
                    <a:pt x="33341" y="185045"/>
                  </a:lnTo>
                  <a:lnTo>
                    <a:pt x="13026" y="187556"/>
                  </a:lnTo>
                  <a:lnTo>
                    <a:pt x="4659" y="192773"/>
                  </a:lnTo>
                  <a:lnTo>
                    <a:pt x="1440" y="196139"/>
                  </a:lnTo>
                  <a:lnTo>
                    <a:pt x="0" y="201206"/>
                  </a:lnTo>
                  <a:lnTo>
                    <a:pt x="281" y="214362"/>
                  </a:lnTo>
                  <a:lnTo>
                    <a:pt x="7777" y="237635"/>
                  </a:lnTo>
                  <a:lnTo>
                    <a:pt x="16908" y="250308"/>
                  </a:lnTo>
                  <a:lnTo>
                    <a:pt x="22306" y="255663"/>
                  </a:lnTo>
                  <a:lnTo>
                    <a:pt x="35830" y="261613"/>
                  </a:lnTo>
                  <a:lnTo>
                    <a:pt x="43388" y="263199"/>
                  </a:lnTo>
                  <a:lnTo>
                    <a:pt x="49837" y="262846"/>
                  </a:lnTo>
                  <a:lnTo>
                    <a:pt x="60766" y="258691"/>
                  </a:lnTo>
                  <a:lnTo>
                    <a:pt x="78223" y="238305"/>
                  </a:lnTo>
                  <a:lnTo>
                    <a:pt x="90060" y="199809"/>
                  </a:lnTo>
                  <a:lnTo>
                    <a:pt x="93695" y="161295"/>
                  </a:lnTo>
                  <a:lnTo>
                    <a:pt x="94605" y="117366"/>
                  </a:lnTo>
                  <a:lnTo>
                    <a:pt x="92658" y="74323"/>
                  </a:lnTo>
                  <a:lnTo>
                    <a:pt x="87595" y="27279"/>
                  </a:lnTo>
                  <a:lnTo>
                    <a:pt x="81626" y="4482"/>
                  </a:lnTo>
                  <a:lnTo>
                    <a:pt x="79563" y="1467"/>
                  </a:lnTo>
                  <a:lnTo>
                    <a:pt x="77482" y="164"/>
                  </a:lnTo>
                  <a:lnTo>
                    <a:pt x="75389" y="0"/>
                  </a:lnTo>
                  <a:lnTo>
                    <a:pt x="71182" y="9226"/>
                  </a:lnTo>
                  <a:lnTo>
                    <a:pt x="66728" y="38016"/>
                  </a:lnTo>
                  <a:lnTo>
                    <a:pt x="69171" y="83471"/>
                  </a:lnTo>
                  <a:lnTo>
                    <a:pt x="75944" y="120878"/>
                  </a:lnTo>
                  <a:lnTo>
                    <a:pt x="86010" y="158670"/>
                  </a:lnTo>
                  <a:lnTo>
                    <a:pt x="100206" y="205533"/>
                  </a:lnTo>
                  <a:lnTo>
                    <a:pt x="115653" y="260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12"/>
            <p:cNvSpPr/>
            <p:nvPr>
              <p:custDataLst>
                <p:tags r:id="rId182"/>
              </p:custDataLst>
            </p:nvPr>
          </p:nvSpPr>
          <p:spPr>
            <a:xfrm>
              <a:off x="3530395" y="3130550"/>
              <a:ext cx="85032" cy="67200"/>
            </a:xfrm>
            <a:custGeom>
              <a:avLst/>
              <a:gdLst/>
              <a:ahLst/>
              <a:cxnLst/>
              <a:rect l="0" t="0" r="0" b="0"/>
              <a:pathLst>
                <a:path w="85032" h="67200">
                  <a:moveTo>
                    <a:pt x="57355" y="6350"/>
                  </a:moveTo>
                  <a:lnTo>
                    <a:pt x="57355" y="6350"/>
                  </a:lnTo>
                  <a:lnTo>
                    <a:pt x="34211" y="883"/>
                  </a:lnTo>
                  <a:lnTo>
                    <a:pt x="18042" y="3633"/>
                  </a:lnTo>
                  <a:lnTo>
                    <a:pt x="3216" y="12287"/>
                  </a:lnTo>
                  <a:lnTo>
                    <a:pt x="801" y="17363"/>
                  </a:lnTo>
                  <a:lnTo>
                    <a:pt x="0" y="30530"/>
                  </a:lnTo>
                  <a:lnTo>
                    <a:pt x="2185" y="36581"/>
                  </a:lnTo>
                  <a:lnTo>
                    <a:pt x="10257" y="47068"/>
                  </a:lnTo>
                  <a:lnTo>
                    <a:pt x="30073" y="60904"/>
                  </a:lnTo>
                  <a:lnTo>
                    <a:pt x="53818" y="67199"/>
                  </a:lnTo>
                  <a:lnTo>
                    <a:pt x="68483" y="64909"/>
                  </a:lnTo>
                  <a:lnTo>
                    <a:pt x="75357" y="62323"/>
                  </a:lnTo>
                  <a:lnTo>
                    <a:pt x="79939" y="58482"/>
                  </a:lnTo>
                  <a:lnTo>
                    <a:pt x="85031" y="48570"/>
                  </a:lnTo>
                  <a:lnTo>
                    <a:pt x="83532" y="35228"/>
                  </a:lnTo>
                  <a:lnTo>
                    <a:pt x="81156" y="27718"/>
                  </a:lnTo>
                  <a:lnTo>
                    <a:pt x="76750" y="22007"/>
                  </a:lnTo>
                  <a:lnTo>
                    <a:pt x="383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13"/>
            <p:cNvSpPr/>
            <p:nvPr>
              <p:custDataLst>
                <p:tags r:id="rId183"/>
              </p:custDataLst>
            </p:nvPr>
          </p:nvSpPr>
          <p:spPr>
            <a:xfrm>
              <a:off x="3431851" y="3127702"/>
              <a:ext cx="83810" cy="74081"/>
            </a:xfrm>
            <a:custGeom>
              <a:avLst/>
              <a:gdLst/>
              <a:ahLst/>
              <a:cxnLst/>
              <a:rect l="0" t="0" r="0" b="0"/>
              <a:pathLst>
                <a:path w="83810" h="74081">
                  <a:moveTo>
                    <a:pt x="66999" y="15548"/>
                  </a:moveTo>
                  <a:lnTo>
                    <a:pt x="66999" y="15548"/>
                  </a:lnTo>
                  <a:lnTo>
                    <a:pt x="51790" y="6820"/>
                  </a:lnTo>
                  <a:lnTo>
                    <a:pt x="22218" y="0"/>
                  </a:lnTo>
                  <a:lnTo>
                    <a:pt x="16684" y="244"/>
                  </a:lnTo>
                  <a:lnTo>
                    <a:pt x="6772" y="4278"/>
                  </a:lnTo>
                  <a:lnTo>
                    <a:pt x="3564" y="8035"/>
                  </a:lnTo>
                  <a:lnTo>
                    <a:pt x="0" y="17853"/>
                  </a:lnTo>
                  <a:lnTo>
                    <a:pt x="1365" y="38652"/>
                  </a:lnTo>
                  <a:lnTo>
                    <a:pt x="10076" y="52628"/>
                  </a:lnTo>
                  <a:lnTo>
                    <a:pt x="23356" y="64484"/>
                  </a:lnTo>
                  <a:lnTo>
                    <a:pt x="38665" y="72105"/>
                  </a:lnTo>
                  <a:lnTo>
                    <a:pt x="54876" y="74080"/>
                  </a:lnTo>
                  <a:lnTo>
                    <a:pt x="63151" y="73620"/>
                  </a:lnTo>
                  <a:lnTo>
                    <a:pt x="76107" y="67463"/>
                  </a:lnTo>
                  <a:lnTo>
                    <a:pt x="81538" y="62858"/>
                  </a:lnTo>
                  <a:lnTo>
                    <a:pt x="83747" y="57671"/>
                  </a:lnTo>
                  <a:lnTo>
                    <a:pt x="83809" y="52097"/>
                  </a:lnTo>
                  <a:lnTo>
                    <a:pt x="82439" y="46264"/>
                  </a:lnTo>
                  <a:lnTo>
                    <a:pt x="67026" y="24571"/>
                  </a:lnTo>
                  <a:lnTo>
                    <a:pt x="51328" y="10382"/>
                  </a:lnTo>
                  <a:lnTo>
                    <a:pt x="42160" y="6196"/>
                  </a:lnTo>
                  <a:lnTo>
                    <a:pt x="28899" y="2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14"/>
            <p:cNvSpPr/>
            <p:nvPr>
              <p:custDataLst>
                <p:tags r:id="rId184"/>
              </p:custDataLst>
            </p:nvPr>
          </p:nvSpPr>
          <p:spPr>
            <a:xfrm>
              <a:off x="3298450" y="3125761"/>
              <a:ext cx="110991" cy="234594"/>
            </a:xfrm>
            <a:custGeom>
              <a:avLst/>
              <a:gdLst/>
              <a:ahLst/>
              <a:cxnLst/>
              <a:rect l="0" t="0" r="0" b="0"/>
              <a:pathLst>
                <a:path w="110991" h="234594">
                  <a:moveTo>
                    <a:pt x="98800" y="30189"/>
                  </a:moveTo>
                  <a:lnTo>
                    <a:pt x="98800" y="30189"/>
                  </a:lnTo>
                  <a:lnTo>
                    <a:pt x="54019" y="3706"/>
                  </a:lnTo>
                  <a:lnTo>
                    <a:pt x="38573" y="0"/>
                  </a:lnTo>
                  <a:lnTo>
                    <a:pt x="21688" y="2272"/>
                  </a:lnTo>
                  <a:lnTo>
                    <a:pt x="6651" y="10786"/>
                  </a:lnTo>
                  <a:lnTo>
                    <a:pt x="3500" y="15137"/>
                  </a:lnTo>
                  <a:lnTo>
                    <a:pt x="0" y="25616"/>
                  </a:lnTo>
                  <a:lnTo>
                    <a:pt x="1183" y="30668"/>
                  </a:lnTo>
                  <a:lnTo>
                    <a:pt x="8142" y="40045"/>
                  </a:lnTo>
                  <a:lnTo>
                    <a:pt x="22054" y="47034"/>
                  </a:lnTo>
                  <a:lnTo>
                    <a:pt x="39996" y="51082"/>
                  </a:lnTo>
                  <a:lnTo>
                    <a:pt x="59730" y="50528"/>
                  </a:lnTo>
                  <a:lnTo>
                    <a:pt x="74615" y="44167"/>
                  </a:lnTo>
                  <a:lnTo>
                    <a:pt x="89047" y="30568"/>
                  </a:lnTo>
                  <a:lnTo>
                    <a:pt x="96873" y="20072"/>
                  </a:lnTo>
                  <a:lnTo>
                    <a:pt x="97516" y="19917"/>
                  </a:lnTo>
                  <a:lnTo>
                    <a:pt x="97944" y="20519"/>
                  </a:lnTo>
                  <a:lnTo>
                    <a:pt x="98546" y="28500"/>
                  </a:lnTo>
                  <a:lnTo>
                    <a:pt x="103836" y="66342"/>
                  </a:lnTo>
                  <a:lnTo>
                    <a:pt x="109777" y="110604"/>
                  </a:lnTo>
                  <a:lnTo>
                    <a:pt x="110990" y="150206"/>
                  </a:lnTo>
                  <a:lnTo>
                    <a:pt x="109862" y="174547"/>
                  </a:lnTo>
                  <a:lnTo>
                    <a:pt x="97640" y="211287"/>
                  </a:lnTo>
                  <a:lnTo>
                    <a:pt x="89112" y="224271"/>
                  </a:lnTo>
                  <a:lnTo>
                    <a:pt x="78266" y="232394"/>
                  </a:lnTo>
                  <a:lnTo>
                    <a:pt x="64509" y="234593"/>
                  </a:lnTo>
                  <a:lnTo>
                    <a:pt x="56889" y="234192"/>
                  </a:lnTo>
                  <a:lnTo>
                    <a:pt x="44660" y="228101"/>
                  </a:lnTo>
                  <a:lnTo>
                    <a:pt x="39423" y="223514"/>
                  </a:lnTo>
                  <a:lnTo>
                    <a:pt x="31723" y="207127"/>
                  </a:lnTo>
                  <a:lnTo>
                    <a:pt x="22600" y="176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15"/>
            <p:cNvSpPr/>
            <p:nvPr>
              <p:custDataLst>
                <p:tags r:id="rId185"/>
              </p:custDataLst>
            </p:nvPr>
          </p:nvSpPr>
          <p:spPr>
            <a:xfrm>
              <a:off x="2979179" y="3095000"/>
              <a:ext cx="68822" cy="119972"/>
            </a:xfrm>
            <a:custGeom>
              <a:avLst/>
              <a:gdLst/>
              <a:ahLst/>
              <a:cxnLst/>
              <a:rect l="0" t="0" r="0" b="0"/>
              <a:pathLst>
                <a:path w="68822" h="119972">
                  <a:moveTo>
                    <a:pt x="68821" y="29200"/>
                  </a:moveTo>
                  <a:lnTo>
                    <a:pt x="68821" y="29200"/>
                  </a:lnTo>
                  <a:lnTo>
                    <a:pt x="42306" y="6056"/>
                  </a:lnTo>
                  <a:lnTo>
                    <a:pt x="32107" y="1275"/>
                  </a:lnTo>
                  <a:lnTo>
                    <a:pt x="27412" y="0"/>
                  </a:lnTo>
                  <a:lnTo>
                    <a:pt x="10690" y="1576"/>
                  </a:lnTo>
                  <a:lnTo>
                    <a:pt x="6784" y="3729"/>
                  </a:lnTo>
                  <a:lnTo>
                    <a:pt x="4180" y="6575"/>
                  </a:lnTo>
                  <a:lnTo>
                    <a:pt x="514" y="15441"/>
                  </a:lnTo>
                  <a:lnTo>
                    <a:pt x="0" y="17910"/>
                  </a:lnTo>
                  <a:lnTo>
                    <a:pt x="5073" y="26299"/>
                  </a:lnTo>
                  <a:lnTo>
                    <a:pt x="14383" y="35672"/>
                  </a:lnTo>
                  <a:lnTo>
                    <a:pt x="53667" y="62261"/>
                  </a:lnTo>
                  <a:lnTo>
                    <a:pt x="64673" y="74233"/>
                  </a:lnTo>
                  <a:lnTo>
                    <a:pt x="67467" y="80389"/>
                  </a:lnTo>
                  <a:lnTo>
                    <a:pt x="68689" y="92873"/>
                  </a:lnTo>
                  <a:lnTo>
                    <a:pt x="64999" y="103595"/>
                  </a:lnTo>
                  <a:lnTo>
                    <a:pt x="62040" y="108430"/>
                  </a:lnTo>
                  <a:lnTo>
                    <a:pt x="53107" y="115684"/>
                  </a:lnTo>
                  <a:lnTo>
                    <a:pt x="47762" y="118606"/>
                  </a:lnTo>
                  <a:lnTo>
                    <a:pt x="36178" y="119971"/>
                  </a:lnTo>
                  <a:lnTo>
                    <a:pt x="18021" y="11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16"/>
            <p:cNvSpPr/>
            <p:nvPr>
              <p:custDataLst>
                <p:tags r:id="rId186"/>
              </p:custDataLst>
            </p:nvPr>
          </p:nvSpPr>
          <p:spPr>
            <a:xfrm>
              <a:off x="2901950" y="3048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17"/>
            <p:cNvSpPr/>
            <p:nvPr>
              <p:custDataLst>
                <p:tags r:id="rId187"/>
              </p:custDataLst>
            </p:nvPr>
          </p:nvSpPr>
          <p:spPr>
            <a:xfrm>
              <a:off x="2901950" y="3136900"/>
              <a:ext cx="19051" cy="69926"/>
            </a:xfrm>
            <a:custGeom>
              <a:avLst/>
              <a:gdLst/>
              <a:ahLst/>
              <a:cxnLst/>
              <a:rect l="0" t="0" r="0" b="0"/>
              <a:pathLst>
                <a:path w="19051" h="69926">
                  <a:moveTo>
                    <a:pt x="0" y="0"/>
                  </a:moveTo>
                  <a:lnTo>
                    <a:pt x="0" y="0"/>
                  </a:lnTo>
                  <a:lnTo>
                    <a:pt x="1411" y="36857"/>
                  </a:lnTo>
                  <a:lnTo>
                    <a:pt x="12229" y="68905"/>
                  </a:lnTo>
                  <a:lnTo>
                    <a:pt x="13797" y="69925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12"/>
          <p:cNvGrpSpPr/>
          <p:nvPr/>
        </p:nvGrpSpPr>
        <p:grpSpPr>
          <a:xfrm>
            <a:off x="1685783" y="3591509"/>
            <a:ext cx="276368" cy="266544"/>
            <a:chOff x="1685783" y="3591509"/>
            <a:chExt cx="276368" cy="266544"/>
          </a:xfrm>
        </p:grpSpPr>
        <p:sp>
          <p:nvSpPr>
            <p:cNvPr id="21" name="SMARTInkShape-518"/>
            <p:cNvSpPr/>
            <p:nvPr>
              <p:custDataLst>
                <p:tags r:id="rId178"/>
              </p:custDataLst>
            </p:nvPr>
          </p:nvSpPr>
          <p:spPr>
            <a:xfrm>
              <a:off x="1685783" y="3591509"/>
              <a:ext cx="143008" cy="266544"/>
            </a:xfrm>
            <a:custGeom>
              <a:avLst/>
              <a:gdLst/>
              <a:ahLst/>
              <a:cxnLst/>
              <a:rect l="0" t="0" r="0" b="0"/>
              <a:pathLst>
                <a:path w="143008" h="266544">
                  <a:moveTo>
                    <a:pt x="123967" y="27991"/>
                  </a:moveTo>
                  <a:lnTo>
                    <a:pt x="123967" y="27991"/>
                  </a:lnTo>
                  <a:lnTo>
                    <a:pt x="123967" y="13064"/>
                  </a:lnTo>
                  <a:lnTo>
                    <a:pt x="122085" y="8892"/>
                  </a:lnTo>
                  <a:lnTo>
                    <a:pt x="120596" y="6792"/>
                  </a:lnTo>
                  <a:lnTo>
                    <a:pt x="108387" y="465"/>
                  </a:lnTo>
                  <a:lnTo>
                    <a:pt x="97287" y="0"/>
                  </a:lnTo>
                  <a:lnTo>
                    <a:pt x="85298" y="2851"/>
                  </a:lnTo>
                  <a:lnTo>
                    <a:pt x="65237" y="14505"/>
                  </a:lnTo>
                  <a:lnTo>
                    <a:pt x="38989" y="40066"/>
                  </a:lnTo>
                  <a:lnTo>
                    <a:pt x="17885" y="75549"/>
                  </a:lnTo>
                  <a:lnTo>
                    <a:pt x="3792" y="121888"/>
                  </a:lnTo>
                  <a:lnTo>
                    <a:pt x="0" y="157212"/>
                  </a:lnTo>
                  <a:lnTo>
                    <a:pt x="2078" y="190315"/>
                  </a:lnTo>
                  <a:lnTo>
                    <a:pt x="13063" y="231074"/>
                  </a:lnTo>
                  <a:lnTo>
                    <a:pt x="23876" y="249483"/>
                  </a:lnTo>
                  <a:lnTo>
                    <a:pt x="35738" y="260018"/>
                  </a:lnTo>
                  <a:lnTo>
                    <a:pt x="48065" y="265170"/>
                  </a:lnTo>
                  <a:lnTo>
                    <a:pt x="54316" y="266543"/>
                  </a:lnTo>
                  <a:lnTo>
                    <a:pt x="66905" y="264307"/>
                  </a:lnTo>
                  <a:lnTo>
                    <a:pt x="84012" y="255114"/>
                  </a:lnTo>
                  <a:lnTo>
                    <a:pt x="114248" y="231061"/>
                  </a:lnTo>
                  <a:lnTo>
                    <a:pt x="138725" y="194944"/>
                  </a:lnTo>
                  <a:lnTo>
                    <a:pt x="141745" y="185800"/>
                  </a:lnTo>
                  <a:lnTo>
                    <a:pt x="143007" y="162604"/>
                  </a:lnTo>
                  <a:lnTo>
                    <a:pt x="139643" y="158344"/>
                  </a:lnTo>
                  <a:lnTo>
                    <a:pt x="134227" y="156481"/>
                  </a:lnTo>
                  <a:lnTo>
                    <a:pt x="127821" y="154948"/>
                  </a:lnTo>
                  <a:lnTo>
                    <a:pt x="119543" y="150823"/>
                  </a:lnTo>
                  <a:lnTo>
                    <a:pt x="109172" y="148582"/>
                  </a:lnTo>
                  <a:lnTo>
                    <a:pt x="103751" y="145557"/>
                  </a:lnTo>
                  <a:lnTo>
                    <a:pt x="101317" y="145174"/>
                  </a:lnTo>
                  <a:lnTo>
                    <a:pt x="98989" y="145625"/>
                  </a:lnTo>
                  <a:lnTo>
                    <a:pt x="92342" y="147747"/>
                  </a:lnTo>
                  <a:lnTo>
                    <a:pt x="90184" y="148045"/>
                  </a:lnTo>
                  <a:lnTo>
                    <a:pt x="88745" y="149655"/>
                  </a:lnTo>
                  <a:lnTo>
                    <a:pt x="85867" y="161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19"/>
            <p:cNvSpPr/>
            <p:nvPr>
              <p:custDataLst>
                <p:tags r:id="rId179"/>
              </p:custDataLst>
            </p:nvPr>
          </p:nvSpPr>
          <p:spPr>
            <a:xfrm>
              <a:off x="1949450" y="3708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5"/>
                  </a:lnTo>
                  <a:lnTo>
                    <a:pt x="2648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20"/>
            <p:cNvSpPr/>
            <p:nvPr>
              <p:custDataLst>
                <p:tags r:id="rId180"/>
              </p:custDataLst>
            </p:nvPr>
          </p:nvSpPr>
          <p:spPr>
            <a:xfrm>
              <a:off x="1924050" y="3841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13"/>
          <p:cNvGrpSpPr/>
          <p:nvPr/>
        </p:nvGrpSpPr>
        <p:grpSpPr>
          <a:xfrm>
            <a:off x="2215733" y="3633706"/>
            <a:ext cx="711618" cy="252297"/>
            <a:chOff x="2215733" y="3633706"/>
            <a:chExt cx="711618" cy="252297"/>
          </a:xfrm>
        </p:grpSpPr>
        <p:sp>
          <p:nvSpPr>
            <p:cNvPr id="25" name="SMARTInkShape-521"/>
            <p:cNvSpPr/>
            <p:nvPr>
              <p:custDataLst>
                <p:tags r:id="rId175"/>
              </p:custDataLst>
            </p:nvPr>
          </p:nvSpPr>
          <p:spPr>
            <a:xfrm>
              <a:off x="2215733" y="3633706"/>
              <a:ext cx="171868" cy="249254"/>
            </a:xfrm>
            <a:custGeom>
              <a:avLst/>
              <a:gdLst/>
              <a:ahLst/>
              <a:cxnLst/>
              <a:rect l="0" t="0" r="0" b="0"/>
              <a:pathLst>
                <a:path w="171868" h="249254">
                  <a:moveTo>
                    <a:pt x="171867" y="30244"/>
                  </a:moveTo>
                  <a:lnTo>
                    <a:pt x="171867" y="30244"/>
                  </a:lnTo>
                  <a:lnTo>
                    <a:pt x="171867" y="26873"/>
                  </a:lnTo>
                  <a:lnTo>
                    <a:pt x="169985" y="23337"/>
                  </a:lnTo>
                  <a:lnTo>
                    <a:pt x="165386" y="18707"/>
                  </a:lnTo>
                  <a:lnTo>
                    <a:pt x="150191" y="8873"/>
                  </a:lnTo>
                  <a:lnTo>
                    <a:pt x="122012" y="753"/>
                  </a:lnTo>
                  <a:lnTo>
                    <a:pt x="115347" y="0"/>
                  </a:lnTo>
                  <a:lnTo>
                    <a:pt x="85740" y="9053"/>
                  </a:lnTo>
                  <a:lnTo>
                    <a:pt x="50157" y="31883"/>
                  </a:lnTo>
                  <a:lnTo>
                    <a:pt x="19545" y="67732"/>
                  </a:lnTo>
                  <a:lnTo>
                    <a:pt x="2714" y="109633"/>
                  </a:lnTo>
                  <a:lnTo>
                    <a:pt x="0" y="153328"/>
                  </a:lnTo>
                  <a:lnTo>
                    <a:pt x="10406" y="194184"/>
                  </a:lnTo>
                  <a:lnTo>
                    <a:pt x="26895" y="222987"/>
                  </a:lnTo>
                  <a:lnTo>
                    <a:pt x="45187" y="241556"/>
                  </a:lnTo>
                  <a:lnTo>
                    <a:pt x="59591" y="247633"/>
                  </a:lnTo>
                  <a:lnTo>
                    <a:pt x="67383" y="249253"/>
                  </a:lnTo>
                  <a:lnTo>
                    <a:pt x="83567" y="247290"/>
                  </a:lnTo>
                  <a:lnTo>
                    <a:pt x="98756" y="241714"/>
                  </a:lnTo>
                  <a:lnTo>
                    <a:pt x="128356" y="219130"/>
                  </a:lnTo>
                  <a:lnTo>
                    <a:pt x="134419" y="213441"/>
                  </a:lnTo>
                  <a:lnTo>
                    <a:pt x="137585" y="206680"/>
                  </a:lnTo>
                  <a:lnTo>
                    <a:pt x="141776" y="184406"/>
                  </a:lnTo>
                  <a:lnTo>
                    <a:pt x="144382" y="179193"/>
                  </a:lnTo>
                  <a:lnTo>
                    <a:pt x="145540" y="174525"/>
                  </a:lnTo>
                  <a:lnTo>
                    <a:pt x="145144" y="172292"/>
                  </a:lnTo>
                  <a:lnTo>
                    <a:pt x="137547" y="158137"/>
                  </a:lnTo>
                  <a:lnTo>
                    <a:pt x="134876" y="155722"/>
                  </a:lnTo>
                  <a:lnTo>
                    <a:pt x="128145" y="153040"/>
                  </a:lnTo>
                  <a:lnTo>
                    <a:pt x="113051" y="151530"/>
                  </a:lnTo>
                  <a:lnTo>
                    <a:pt x="98544" y="154453"/>
                  </a:lnTo>
                  <a:lnTo>
                    <a:pt x="76617" y="163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22"/>
            <p:cNvSpPr/>
            <p:nvPr>
              <p:custDataLst>
                <p:tags r:id="rId176"/>
              </p:custDataLst>
            </p:nvPr>
          </p:nvSpPr>
          <p:spPr>
            <a:xfrm>
              <a:off x="2590800" y="3748374"/>
              <a:ext cx="336551" cy="119631"/>
            </a:xfrm>
            <a:custGeom>
              <a:avLst/>
              <a:gdLst/>
              <a:ahLst/>
              <a:cxnLst/>
              <a:rect l="0" t="0" r="0" b="0"/>
              <a:pathLst>
                <a:path w="336551" h="119631">
                  <a:moveTo>
                    <a:pt x="0" y="48926"/>
                  </a:moveTo>
                  <a:lnTo>
                    <a:pt x="0" y="48926"/>
                  </a:lnTo>
                  <a:lnTo>
                    <a:pt x="0" y="52297"/>
                  </a:lnTo>
                  <a:lnTo>
                    <a:pt x="2117" y="53290"/>
                  </a:lnTo>
                  <a:lnTo>
                    <a:pt x="10113" y="54393"/>
                  </a:lnTo>
                  <a:lnTo>
                    <a:pt x="23144" y="51643"/>
                  </a:lnTo>
                  <a:lnTo>
                    <a:pt x="40189" y="39324"/>
                  </a:lnTo>
                  <a:lnTo>
                    <a:pt x="48671" y="31488"/>
                  </a:lnTo>
                  <a:lnTo>
                    <a:pt x="53382" y="21420"/>
                  </a:lnTo>
                  <a:lnTo>
                    <a:pt x="54770" y="11301"/>
                  </a:lnTo>
                  <a:lnTo>
                    <a:pt x="53035" y="4452"/>
                  </a:lnTo>
                  <a:lnTo>
                    <a:pt x="50878" y="2343"/>
                  </a:lnTo>
                  <a:lnTo>
                    <a:pt x="44720" y="0"/>
                  </a:lnTo>
                  <a:lnTo>
                    <a:pt x="41102" y="1492"/>
                  </a:lnTo>
                  <a:lnTo>
                    <a:pt x="17633" y="28176"/>
                  </a:lnTo>
                  <a:lnTo>
                    <a:pt x="13246" y="45584"/>
                  </a:lnTo>
                  <a:lnTo>
                    <a:pt x="14354" y="64374"/>
                  </a:lnTo>
                  <a:lnTo>
                    <a:pt x="19550" y="82133"/>
                  </a:lnTo>
                  <a:lnTo>
                    <a:pt x="30326" y="97551"/>
                  </a:lnTo>
                  <a:lnTo>
                    <a:pt x="45228" y="110048"/>
                  </a:lnTo>
                  <a:lnTo>
                    <a:pt x="63611" y="117955"/>
                  </a:lnTo>
                  <a:lnTo>
                    <a:pt x="93793" y="119630"/>
                  </a:lnTo>
                  <a:lnTo>
                    <a:pt x="112712" y="113511"/>
                  </a:lnTo>
                  <a:lnTo>
                    <a:pt x="144482" y="92336"/>
                  </a:lnTo>
                  <a:lnTo>
                    <a:pt x="154290" y="78332"/>
                  </a:lnTo>
                  <a:lnTo>
                    <a:pt x="160296" y="62701"/>
                  </a:lnTo>
                  <a:lnTo>
                    <a:pt x="162965" y="46346"/>
                  </a:lnTo>
                  <a:lnTo>
                    <a:pt x="162265" y="40151"/>
                  </a:lnTo>
                  <a:lnTo>
                    <a:pt x="160388" y="35315"/>
                  </a:lnTo>
                  <a:lnTo>
                    <a:pt x="157725" y="31385"/>
                  </a:lnTo>
                  <a:lnTo>
                    <a:pt x="149122" y="25137"/>
                  </a:lnTo>
                  <a:lnTo>
                    <a:pt x="134260" y="19534"/>
                  </a:lnTo>
                  <a:lnTo>
                    <a:pt x="129724" y="18748"/>
                  </a:lnTo>
                  <a:lnTo>
                    <a:pt x="125993" y="20341"/>
                  </a:lnTo>
                  <a:lnTo>
                    <a:pt x="119967" y="27755"/>
                  </a:lnTo>
                  <a:lnTo>
                    <a:pt x="115979" y="47200"/>
                  </a:lnTo>
                  <a:lnTo>
                    <a:pt x="118168" y="70835"/>
                  </a:lnTo>
                  <a:lnTo>
                    <a:pt x="126657" y="92342"/>
                  </a:lnTo>
                  <a:lnTo>
                    <a:pt x="137901" y="103735"/>
                  </a:lnTo>
                  <a:lnTo>
                    <a:pt x="144851" y="108749"/>
                  </a:lnTo>
                  <a:lnTo>
                    <a:pt x="158217" y="112438"/>
                  </a:lnTo>
                  <a:lnTo>
                    <a:pt x="164745" y="112434"/>
                  </a:lnTo>
                  <a:lnTo>
                    <a:pt x="179523" y="106785"/>
                  </a:lnTo>
                  <a:lnTo>
                    <a:pt x="194088" y="96513"/>
                  </a:lnTo>
                  <a:lnTo>
                    <a:pt x="231459" y="51053"/>
                  </a:lnTo>
                  <a:lnTo>
                    <a:pt x="240724" y="37094"/>
                  </a:lnTo>
                  <a:lnTo>
                    <a:pt x="236822" y="47242"/>
                  </a:lnTo>
                  <a:lnTo>
                    <a:pt x="235820" y="86155"/>
                  </a:lnTo>
                  <a:lnTo>
                    <a:pt x="241045" y="117338"/>
                  </a:lnTo>
                  <a:lnTo>
                    <a:pt x="236886" y="101872"/>
                  </a:lnTo>
                  <a:lnTo>
                    <a:pt x="237214" y="62546"/>
                  </a:lnTo>
                  <a:lnTo>
                    <a:pt x="243864" y="21120"/>
                  </a:lnTo>
                  <a:lnTo>
                    <a:pt x="249730" y="9992"/>
                  </a:lnTo>
                  <a:lnTo>
                    <a:pt x="253270" y="6036"/>
                  </a:lnTo>
                  <a:lnTo>
                    <a:pt x="257747" y="4105"/>
                  </a:lnTo>
                  <a:lnTo>
                    <a:pt x="268365" y="3841"/>
                  </a:lnTo>
                  <a:lnTo>
                    <a:pt x="289614" y="11030"/>
                  </a:lnTo>
                  <a:lnTo>
                    <a:pt x="301813" y="21970"/>
                  </a:lnTo>
                  <a:lnTo>
                    <a:pt x="324868" y="59435"/>
                  </a:lnTo>
                  <a:lnTo>
                    <a:pt x="334033" y="84712"/>
                  </a:lnTo>
                  <a:lnTo>
                    <a:pt x="336550" y="99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23"/>
            <p:cNvSpPr/>
            <p:nvPr>
              <p:custDataLst>
                <p:tags r:id="rId177"/>
              </p:custDataLst>
            </p:nvPr>
          </p:nvSpPr>
          <p:spPr>
            <a:xfrm>
              <a:off x="2432933" y="3740150"/>
              <a:ext cx="88018" cy="145853"/>
            </a:xfrm>
            <a:custGeom>
              <a:avLst/>
              <a:gdLst/>
              <a:ahLst/>
              <a:cxnLst/>
              <a:rect l="0" t="0" r="0" b="0"/>
              <a:pathLst>
                <a:path w="88018" h="145853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6120" y="12962"/>
                  </a:lnTo>
                  <a:lnTo>
                    <a:pt x="20242" y="19519"/>
                  </a:lnTo>
                  <a:lnTo>
                    <a:pt x="41203" y="33771"/>
                  </a:lnTo>
                  <a:lnTo>
                    <a:pt x="61917" y="61511"/>
                  </a:lnTo>
                  <a:lnTo>
                    <a:pt x="78088" y="96542"/>
                  </a:lnTo>
                  <a:lnTo>
                    <a:pt x="81723" y="115580"/>
                  </a:lnTo>
                  <a:lnTo>
                    <a:pt x="80281" y="130390"/>
                  </a:lnTo>
                  <a:lnTo>
                    <a:pt x="74936" y="141677"/>
                  </a:lnTo>
                  <a:lnTo>
                    <a:pt x="71535" y="144546"/>
                  </a:lnTo>
                  <a:lnTo>
                    <a:pt x="67857" y="145753"/>
                  </a:lnTo>
                  <a:lnTo>
                    <a:pt x="63994" y="145852"/>
                  </a:lnTo>
                  <a:lnTo>
                    <a:pt x="60007" y="143801"/>
                  </a:lnTo>
                  <a:lnTo>
                    <a:pt x="51814" y="135878"/>
                  </a:lnTo>
                  <a:lnTo>
                    <a:pt x="47233" y="121538"/>
                  </a:lnTo>
                  <a:lnTo>
                    <a:pt x="44291" y="76846"/>
                  </a:lnTo>
                  <a:lnTo>
                    <a:pt x="53894" y="41662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14"/>
          <p:cNvGrpSpPr/>
          <p:nvPr/>
        </p:nvGrpSpPr>
        <p:grpSpPr>
          <a:xfrm>
            <a:off x="3270250" y="3553795"/>
            <a:ext cx="1114426" cy="467369"/>
            <a:chOff x="3270250" y="3553795"/>
            <a:chExt cx="1114426" cy="467369"/>
          </a:xfrm>
        </p:grpSpPr>
        <p:sp>
          <p:nvSpPr>
            <p:cNvPr id="29" name="SMARTInkShape-524"/>
            <p:cNvSpPr/>
            <p:nvPr>
              <p:custDataLst>
                <p:tags r:id="rId167"/>
              </p:custDataLst>
            </p:nvPr>
          </p:nvSpPr>
          <p:spPr>
            <a:xfrm>
              <a:off x="4375150" y="3784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25"/>
            <p:cNvSpPr/>
            <p:nvPr>
              <p:custDataLst>
                <p:tags r:id="rId168"/>
              </p:custDataLst>
            </p:nvPr>
          </p:nvSpPr>
          <p:spPr>
            <a:xfrm>
              <a:off x="4149162" y="3553795"/>
              <a:ext cx="96352" cy="264294"/>
            </a:xfrm>
            <a:custGeom>
              <a:avLst/>
              <a:gdLst/>
              <a:ahLst/>
              <a:cxnLst/>
              <a:rect l="0" t="0" r="0" b="0"/>
              <a:pathLst>
                <a:path w="96352" h="264294">
                  <a:moveTo>
                    <a:pt x="86288" y="218105"/>
                  </a:moveTo>
                  <a:lnTo>
                    <a:pt x="86288" y="218105"/>
                  </a:lnTo>
                  <a:lnTo>
                    <a:pt x="82917" y="214734"/>
                  </a:lnTo>
                  <a:lnTo>
                    <a:pt x="41459" y="193980"/>
                  </a:lnTo>
                  <a:lnTo>
                    <a:pt x="24557" y="188614"/>
                  </a:lnTo>
                  <a:lnTo>
                    <a:pt x="19734" y="187861"/>
                  </a:lnTo>
                  <a:lnTo>
                    <a:pt x="15107" y="188770"/>
                  </a:lnTo>
                  <a:lnTo>
                    <a:pt x="6204" y="193543"/>
                  </a:lnTo>
                  <a:lnTo>
                    <a:pt x="3265" y="198203"/>
                  </a:lnTo>
                  <a:lnTo>
                    <a:pt x="0" y="210905"/>
                  </a:lnTo>
                  <a:lnTo>
                    <a:pt x="2312" y="225959"/>
                  </a:lnTo>
                  <a:lnTo>
                    <a:pt x="8748" y="240645"/>
                  </a:lnTo>
                  <a:lnTo>
                    <a:pt x="18665" y="251877"/>
                  </a:lnTo>
                  <a:lnTo>
                    <a:pt x="39518" y="262762"/>
                  </a:lnTo>
                  <a:lnTo>
                    <a:pt x="53507" y="264293"/>
                  </a:lnTo>
                  <a:lnTo>
                    <a:pt x="60201" y="263714"/>
                  </a:lnTo>
                  <a:lnTo>
                    <a:pt x="71401" y="257425"/>
                  </a:lnTo>
                  <a:lnTo>
                    <a:pt x="81083" y="246164"/>
                  </a:lnTo>
                  <a:lnTo>
                    <a:pt x="90089" y="229400"/>
                  </a:lnTo>
                  <a:lnTo>
                    <a:pt x="96351" y="190015"/>
                  </a:lnTo>
                  <a:lnTo>
                    <a:pt x="94053" y="153174"/>
                  </a:lnTo>
                  <a:lnTo>
                    <a:pt x="89739" y="109519"/>
                  </a:lnTo>
                  <a:lnTo>
                    <a:pt x="88589" y="85036"/>
                  </a:lnTo>
                  <a:lnTo>
                    <a:pt x="87310" y="40430"/>
                  </a:lnTo>
                  <a:lnTo>
                    <a:pt x="85885" y="6240"/>
                  </a:lnTo>
                  <a:lnTo>
                    <a:pt x="84609" y="2073"/>
                  </a:lnTo>
                  <a:lnTo>
                    <a:pt x="83052" y="0"/>
                  </a:lnTo>
                  <a:lnTo>
                    <a:pt x="79897" y="1440"/>
                  </a:lnTo>
                  <a:lnTo>
                    <a:pt x="70748" y="10567"/>
                  </a:lnTo>
                  <a:lnTo>
                    <a:pt x="65270" y="27793"/>
                  </a:lnTo>
                  <a:lnTo>
                    <a:pt x="62186" y="65055"/>
                  </a:lnTo>
                  <a:lnTo>
                    <a:pt x="63154" y="111844"/>
                  </a:lnTo>
                  <a:lnTo>
                    <a:pt x="66128" y="144066"/>
                  </a:lnTo>
                  <a:lnTo>
                    <a:pt x="71770" y="187858"/>
                  </a:lnTo>
                  <a:lnTo>
                    <a:pt x="79938" y="23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26"/>
            <p:cNvSpPr/>
            <p:nvPr>
              <p:custDataLst>
                <p:tags r:id="rId169"/>
              </p:custDataLst>
            </p:nvPr>
          </p:nvSpPr>
          <p:spPr>
            <a:xfrm>
              <a:off x="3998708" y="3746500"/>
              <a:ext cx="103393" cy="61812"/>
            </a:xfrm>
            <a:custGeom>
              <a:avLst/>
              <a:gdLst/>
              <a:ahLst/>
              <a:cxnLst/>
              <a:rect l="0" t="0" r="0" b="0"/>
              <a:pathLst>
                <a:path w="103393" h="61812">
                  <a:moveTo>
                    <a:pt x="103392" y="19050"/>
                  </a:moveTo>
                  <a:lnTo>
                    <a:pt x="103392" y="19050"/>
                  </a:lnTo>
                  <a:lnTo>
                    <a:pt x="96650" y="15679"/>
                  </a:lnTo>
                  <a:lnTo>
                    <a:pt x="52490" y="9590"/>
                  </a:lnTo>
                  <a:lnTo>
                    <a:pt x="29043" y="10681"/>
                  </a:lnTo>
                  <a:lnTo>
                    <a:pt x="17196" y="15566"/>
                  </a:lnTo>
                  <a:lnTo>
                    <a:pt x="12061" y="18844"/>
                  </a:lnTo>
                  <a:lnTo>
                    <a:pt x="4474" y="28130"/>
                  </a:lnTo>
                  <a:lnTo>
                    <a:pt x="1464" y="33570"/>
                  </a:lnTo>
                  <a:lnTo>
                    <a:pt x="0" y="43377"/>
                  </a:lnTo>
                  <a:lnTo>
                    <a:pt x="597" y="47968"/>
                  </a:lnTo>
                  <a:lnTo>
                    <a:pt x="3112" y="51734"/>
                  </a:lnTo>
                  <a:lnTo>
                    <a:pt x="11551" y="57800"/>
                  </a:lnTo>
                  <a:lnTo>
                    <a:pt x="28202" y="61811"/>
                  </a:lnTo>
                  <a:lnTo>
                    <a:pt x="38460" y="60868"/>
                  </a:lnTo>
                  <a:lnTo>
                    <a:pt x="43170" y="59628"/>
                  </a:lnTo>
                  <a:lnTo>
                    <a:pt x="45605" y="57391"/>
                  </a:lnTo>
                  <a:lnTo>
                    <a:pt x="46523" y="54489"/>
                  </a:lnTo>
                  <a:lnTo>
                    <a:pt x="45661" y="47500"/>
                  </a:lnTo>
                  <a:lnTo>
                    <a:pt x="27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27"/>
            <p:cNvSpPr/>
            <p:nvPr>
              <p:custDataLst>
                <p:tags r:id="rId170"/>
              </p:custDataLst>
            </p:nvPr>
          </p:nvSpPr>
          <p:spPr>
            <a:xfrm>
              <a:off x="3865806" y="3752850"/>
              <a:ext cx="78367" cy="86260"/>
            </a:xfrm>
            <a:custGeom>
              <a:avLst/>
              <a:gdLst/>
              <a:ahLst/>
              <a:cxnLst/>
              <a:rect l="0" t="0" r="0" b="0"/>
              <a:pathLst>
                <a:path w="78367" h="86260">
                  <a:moveTo>
                    <a:pt x="71194" y="50800"/>
                  </a:moveTo>
                  <a:lnTo>
                    <a:pt x="71194" y="50800"/>
                  </a:lnTo>
                  <a:lnTo>
                    <a:pt x="29785" y="24317"/>
                  </a:lnTo>
                  <a:lnTo>
                    <a:pt x="13063" y="20610"/>
                  </a:lnTo>
                  <a:lnTo>
                    <a:pt x="8451" y="21501"/>
                  </a:lnTo>
                  <a:lnTo>
                    <a:pt x="1445" y="26254"/>
                  </a:lnTo>
                  <a:lnTo>
                    <a:pt x="0" y="30909"/>
                  </a:lnTo>
                  <a:lnTo>
                    <a:pt x="277" y="43605"/>
                  </a:lnTo>
                  <a:lnTo>
                    <a:pt x="7770" y="63250"/>
                  </a:lnTo>
                  <a:lnTo>
                    <a:pt x="18781" y="74207"/>
                  </a:lnTo>
                  <a:lnTo>
                    <a:pt x="25669" y="79104"/>
                  </a:lnTo>
                  <a:lnTo>
                    <a:pt x="42729" y="84546"/>
                  </a:lnTo>
                  <a:lnTo>
                    <a:pt x="59249" y="86259"/>
                  </a:lnTo>
                  <a:lnTo>
                    <a:pt x="68942" y="84669"/>
                  </a:lnTo>
                  <a:lnTo>
                    <a:pt x="72515" y="81140"/>
                  </a:lnTo>
                  <a:lnTo>
                    <a:pt x="78366" y="69694"/>
                  </a:lnTo>
                  <a:lnTo>
                    <a:pt x="78092" y="62690"/>
                  </a:lnTo>
                  <a:lnTo>
                    <a:pt x="56852" y="16676"/>
                  </a:lnTo>
                  <a:lnTo>
                    <a:pt x="457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28"/>
            <p:cNvSpPr/>
            <p:nvPr>
              <p:custDataLst>
                <p:tags r:id="rId171"/>
              </p:custDataLst>
            </p:nvPr>
          </p:nvSpPr>
          <p:spPr>
            <a:xfrm>
              <a:off x="3723325" y="3760838"/>
              <a:ext cx="126271" cy="260326"/>
            </a:xfrm>
            <a:custGeom>
              <a:avLst/>
              <a:gdLst/>
              <a:ahLst/>
              <a:cxnLst/>
              <a:rect l="0" t="0" r="0" b="0"/>
              <a:pathLst>
                <a:path w="126271" h="260326">
                  <a:moveTo>
                    <a:pt x="54925" y="36462"/>
                  </a:moveTo>
                  <a:lnTo>
                    <a:pt x="54925" y="36462"/>
                  </a:lnTo>
                  <a:lnTo>
                    <a:pt x="24450" y="3890"/>
                  </a:lnTo>
                  <a:lnTo>
                    <a:pt x="15713" y="0"/>
                  </a:lnTo>
                  <a:lnTo>
                    <a:pt x="12556" y="865"/>
                  </a:lnTo>
                  <a:lnTo>
                    <a:pt x="5285" y="5589"/>
                  </a:lnTo>
                  <a:lnTo>
                    <a:pt x="2782" y="9530"/>
                  </a:lnTo>
                  <a:lnTo>
                    <a:pt x="0" y="19553"/>
                  </a:lnTo>
                  <a:lnTo>
                    <a:pt x="2527" y="31064"/>
                  </a:lnTo>
                  <a:lnTo>
                    <a:pt x="9059" y="42529"/>
                  </a:lnTo>
                  <a:lnTo>
                    <a:pt x="19018" y="52329"/>
                  </a:lnTo>
                  <a:lnTo>
                    <a:pt x="32381" y="57625"/>
                  </a:lnTo>
                  <a:lnTo>
                    <a:pt x="47727" y="59273"/>
                  </a:lnTo>
                  <a:lnTo>
                    <a:pt x="63956" y="57654"/>
                  </a:lnTo>
                  <a:lnTo>
                    <a:pt x="78694" y="48938"/>
                  </a:lnTo>
                  <a:lnTo>
                    <a:pt x="98661" y="27089"/>
                  </a:lnTo>
                  <a:lnTo>
                    <a:pt x="102585" y="17950"/>
                  </a:lnTo>
                  <a:lnTo>
                    <a:pt x="105105" y="7327"/>
                  </a:lnTo>
                  <a:lnTo>
                    <a:pt x="105311" y="7866"/>
                  </a:lnTo>
                  <a:lnTo>
                    <a:pt x="107582" y="48122"/>
                  </a:lnTo>
                  <a:lnTo>
                    <a:pt x="117929" y="94660"/>
                  </a:lnTo>
                  <a:lnTo>
                    <a:pt x="126118" y="138765"/>
                  </a:lnTo>
                  <a:lnTo>
                    <a:pt x="126270" y="184210"/>
                  </a:lnTo>
                  <a:lnTo>
                    <a:pt x="118476" y="222212"/>
                  </a:lnTo>
                  <a:lnTo>
                    <a:pt x="103858" y="249073"/>
                  </a:lnTo>
                  <a:lnTo>
                    <a:pt x="97425" y="254403"/>
                  </a:lnTo>
                  <a:lnTo>
                    <a:pt x="82751" y="260325"/>
                  </a:lnTo>
                  <a:lnTo>
                    <a:pt x="74887" y="259787"/>
                  </a:lnTo>
                  <a:lnTo>
                    <a:pt x="58623" y="253545"/>
                  </a:lnTo>
                  <a:lnTo>
                    <a:pt x="36970" y="234760"/>
                  </a:lnTo>
                  <a:lnTo>
                    <a:pt x="33077" y="225811"/>
                  </a:lnTo>
                  <a:lnTo>
                    <a:pt x="30633" y="204578"/>
                  </a:lnTo>
                  <a:lnTo>
                    <a:pt x="37544" y="182912"/>
                  </a:lnTo>
                  <a:lnTo>
                    <a:pt x="54925" y="15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29"/>
            <p:cNvSpPr/>
            <p:nvPr>
              <p:custDataLst>
                <p:tags r:id="rId172"/>
              </p:custDataLst>
            </p:nvPr>
          </p:nvSpPr>
          <p:spPr>
            <a:xfrm>
              <a:off x="3368472" y="3724962"/>
              <a:ext cx="99920" cy="121345"/>
            </a:xfrm>
            <a:custGeom>
              <a:avLst/>
              <a:gdLst/>
              <a:ahLst/>
              <a:cxnLst/>
              <a:rect l="0" t="0" r="0" b="0"/>
              <a:pathLst>
                <a:path w="99920" h="121345">
                  <a:moveTo>
                    <a:pt x="98628" y="8838"/>
                  </a:moveTo>
                  <a:lnTo>
                    <a:pt x="98628" y="8838"/>
                  </a:lnTo>
                  <a:lnTo>
                    <a:pt x="68742" y="0"/>
                  </a:lnTo>
                  <a:lnTo>
                    <a:pt x="45009" y="653"/>
                  </a:lnTo>
                  <a:lnTo>
                    <a:pt x="23474" y="5315"/>
                  </a:lnTo>
                  <a:lnTo>
                    <a:pt x="7059" y="14536"/>
                  </a:lnTo>
                  <a:lnTo>
                    <a:pt x="1486" y="22189"/>
                  </a:lnTo>
                  <a:lnTo>
                    <a:pt x="0" y="26206"/>
                  </a:lnTo>
                  <a:lnTo>
                    <a:pt x="1126" y="30294"/>
                  </a:lnTo>
                  <a:lnTo>
                    <a:pt x="8022" y="38600"/>
                  </a:lnTo>
                  <a:lnTo>
                    <a:pt x="46410" y="61536"/>
                  </a:lnTo>
                  <a:lnTo>
                    <a:pt x="92666" y="86568"/>
                  </a:lnTo>
                  <a:lnTo>
                    <a:pt x="99506" y="95361"/>
                  </a:lnTo>
                  <a:lnTo>
                    <a:pt x="99919" y="99681"/>
                  </a:lnTo>
                  <a:lnTo>
                    <a:pt x="96615" y="108244"/>
                  </a:lnTo>
                  <a:lnTo>
                    <a:pt x="86679" y="114872"/>
                  </a:lnTo>
                  <a:lnTo>
                    <a:pt x="67101" y="120689"/>
                  </a:lnTo>
                  <a:lnTo>
                    <a:pt x="54982" y="121344"/>
                  </a:lnTo>
                  <a:lnTo>
                    <a:pt x="35128" y="11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30"/>
            <p:cNvSpPr/>
            <p:nvPr>
              <p:custDataLst>
                <p:tags r:id="rId173"/>
              </p:custDataLst>
            </p:nvPr>
          </p:nvSpPr>
          <p:spPr>
            <a:xfrm>
              <a:off x="3270250" y="3689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31"/>
            <p:cNvSpPr/>
            <p:nvPr>
              <p:custDataLst>
                <p:tags r:id="rId174"/>
              </p:custDataLst>
            </p:nvPr>
          </p:nvSpPr>
          <p:spPr>
            <a:xfrm>
              <a:off x="3270250" y="37973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20394" y="44780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15"/>
          <p:cNvGrpSpPr/>
          <p:nvPr/>
        </p:nvGrpSpPr>
        <p:grpSpPr>
          <a:xfrm>
            <a:off x="5692466" y="3007327"/>
            <a:ext cx="949635" cy="369149"/>
            <a:chOff x="5692466" y="3007327"/>
            <a:chExt cx="949635" cy="369149"/>
          </a:xfrm>
        </p:grpSpPr>
        <p:sp>
          <p:nvSpPr>
            <p:cNvPr id="38" name="SMARTInkShape-532"/>
            <p:cNvSpPr/>
            <p:nvPr>
              <p:custDataLst>
                <p:tags r:id="rId161"/>
              </p:custDataLst>
            </p:nvPr>
          </p:nvSpPr>
          <p:spPr>
            <a:xfrm>
              <a:off x="6534150" y="3295650"/>
              <a:ext cx="107951" cy="11232"/>
            </a:xfrm>
            <a:custGeom>
              <a:avLst/>
              <a:gdLst/>
              <a:ahLst/>
              <a:cxnLst/>
              <a:rect l="0" t="0" r="0" b="0"/>
              <a:pathLst>
                <a:path w="107951" h="11232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6855" y="8838"/>
                  </a:lnTo>
                  <a:lnTo>
                    <a:pt x="55566" y="11231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33"/>
            <p:cNvSpPr/>
            <p:nvPr>
              <p:custDataLst>
                <p:tags r:id="rId162"/>
              </p:custDataLst>
            </p:nvPr>
          </p:nvSpPr>
          <p:spPr>
            <a:xfrm>
              <a:off x="6508750" y="32258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37350" y="1881"/>
                  </a:lnTo>
                  <a:lnTo>
                    <a:pt x="80285" y="8838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34"/>
            <p:cNvSpPr/>
            <p:nvPr>
              <p:custDataLst>
                <p:tags r:id="rId163"/>
              </p:custDataLst>
            </p:nvPr>
          </p:nvSpPr>
          <p:spPr>
            <a:xfrm>
              <a:off x="6330950" y="3036183"/>
              <a:ext cx="52068" cy="310268"/>
            </a:xfrm>
            <a:custGeom>
              <a:avLst/>
              <a:gdLst/>
              <a:ahLst/>
              <a:cxnLst/>
              <a:rect l="0" t="0" r="0" b="0"/>
              <a:pathLst>
                <a:path w="52068" h="3102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6120"/>
                  </a:lnTo>
                  <a:lnTo>
                    <a:pt x="26732" y="51954"/>
                  </a:lnTo>
                  <a:lnTo>
                    <a:pt x="38693" y="85395"/>
                  </a:lnTo>
                  <a:lnTo>
                    <a:pt x="47301" y="123305"/>
                  </a:lnTo>
                  <a:lnTo>
                    <a:pt x="52067" y="162967"/>
                  </a:lnTo>
                  <a:lnTo>
                    <a:pt x="51834" y="201761"/>
                  </a:lnTo>
                  <a:lnTo>
                    <a:pt x="45614" y="236407"/>
                  </a:lnTo>
                  <a:lnTo>
                    <a:pt x="35090" y="266151"/>
                  </a:lnTo>
                  <a:lnTo>
                    <a:pt x="635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35"/>
            <p:cNvSpPr/>
            <p:nvPr>
              <p:custDataLst>
                <p:tags r:id="rId164"/>
              </p:custDataLst>
            </p:nvPr>
          </p:nvSpPr>
          <p:spPr>
            <a:xfrm>
              <a:off x="6108810" y="3077572"/>
              <a:ext cx="120541" cy="236658"/>
            </a:xfrm>
            <a:custGeom>
              <a:avLst/>
              <a:gdLst/>
              <a:ahLst/>
              <a:cxnLst/>
              <a:rect l="0" t="0" r="0" b="0"/>
              <a:pathLst>
                <a:path w="120541" h="236658">
                  <a:moveTo>
                    <a:pt x="25290" y="91078"/>
                  </a:moveTo>
                  <a:lnTo>
                    <a:pt x="25290" y="91078"/>
                  </a:lnTo>
                  <a:lnTo>
                    <a:pt x="21919" y="94449"/>
                  </a:lnTo>
                  <a:lnTo>
                    <a:pt x="12425" y="133454"/>
                  </a:lnTo>
                  <a:lnTo>
                    <a:pt x="4090" y="180823"/>
                  </a:lnTo>
                  <a:lnTo>
                    <a:pt x="443" y="226011"/>
                  </a:lnTo>
                  <a:lnTo>
                    <a:pt x="0" y="236657"/>
                  </a:lnTo>
                  <a:lnTo>
                    <a:pt x="4981" y="224779"/>
                  </a:lnTo>
                  <a:lnTo>
                    <a:pt x="16522" y="181249"/>
                  </a:lnTo>
                  <a:lnTo>
                    <a:pt x="27037" y="143854"/>
                  </a:lnTo>
                  <a:lnTo>
                    <a:pt x="38767" y="99012"/>
                  </a:lnTo>
                  <a:lnTo>
                    <a:pt x="51035" y="58386"/>
                  </a:lnTo>
                  <a:lnTo>
                    <a:pt x="63543" y="26453"/>
                  </a:lnTo>
                  <a:lnTo>
                    <a:pt x="76158" y="9910"/>
                  </a:lnTo>
                  <a:lnTo>
                    <a:pt x="86939" y="2086"/>
                  </a:lnTo>
                  <a:lnTo>
                    <a:pt x="91789" y="0"/>
                  </a:lnTo>
                  <a:lnTo>
                    <a:pt x="96434" y="21"/>
                  </a:lnTo>
                  <a:lnTo>
                    <a:pt x="105358" y="3806"/>
                  </a:lnTo>
                  <a:lnTo>
                    <a:pt x="112146" y="15837"/>
                  </a:lnTo>
                  <a:lnTo>
                    <a:pt x="116103" y="33649"/>
                  </a:lnTo>
                  <a:lnTo>
                    <a:pt x="115510" y="55676"/>
                  </a:lnTo>
                  <a:lnTo>
                    <a:pt x="104468" y="88507"/>
                  </a:lnTo>
                  <a:lnTo>
                    <a:pt x="87791" y="113835"/>
                  </a:lnTo>
                  <a:lnTo>
                    <a:pt x="64604" y="134875"/>
                  </a:lnTo>
                  <a:lnTo>
                    <a:pt x="54421" y="139803"/>
                  </a:lnTo>
                  <a:lnTo>
                    <a:pt x="48346" y="141263"/>
                  </a:lnTo>
                  <a:lnTo>
                    <a:pt x="48421" y="141468"/>
                  </a:lnTo>
                  <a:lnTo>
                    <a:pt x="49178" y="141605"/>
                  </a:lnTo>
                  <a:lnTo>
                    <a:pt x="90439" y="187118"/>
                  </a:lnTo>
                  <a:lnTo>
                    <a:pt x="103467" y="195185"/>
                  </a:lnTo>
                  <a:lnTo>
                    <a:pt x="120540" y="199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36"/>
            <p:cNvSpPr/>
            <p:nvPr>
              <p:custDataLst>
                <p:tags r:id="rId165"/>
              </p:custDataLst>
            </p:nvPr>
          </p:nvSpPr>
          <p:spPr>
            <a:xfrm>
              <a:off x="5931327" y="3056270"/>
              <a:ext cx="101174" cy="296531"/>
            </a:xfrm>
            <a:custGeom>
              <a:avLst/>
              <a:gdLst/>
              <a:ahLst/>
              <a:cxnLst/>
              <a:rect l="0" t="0" r="0" b="0"/>
              <a:pathLst>
                <a:path w="101174" h="296531">
                  <a:moveTo>
                    <a:pt x="101173" y="23480"/>
                  </a:moveTo>
                  <a:lnTo>
                    <a:pt x="101173" y="23480"/>
                  </a:lnTo>
                  <a:lnTo>
                    <a:pt x="91713" y="4561"/>
                  </a:lnTo>
                  <a:lnTo>
                    <a:pt x="89222" y="2400"/>
                  </a:lnTo>
                  <a:lnTo>
                    <a:pt x="82692" y="0"/>
                  </a:lnTo>
                  <a:lnTo>
                    <a:pt x="75085" y="815"/>
                  </a:lnTo>
                  <a:lnTo>
                    <a:pt x="71081" y="2020"/>
                  </a:lnTo>
                  <a:lnTo>
                    <a:pt x="51962" y="20571"/>
                  </a:lnTo>
                  <a:lnTo>
                    <a:pt x="31794" y="58522"/>
                  </a:lnTo>
                  <a:lnTo>
                    <a:pt x="18832" y="96910"/>
                  </a:lnTo>
                  <a:lnTo>
                    <a:pt x="7426" y="141488"/>
                  </a:lnTo>
                  <a:lnTo>
                    <a:pt x="6" y="187170"/>
                  </a:lnTo>
                  <a:lnTo>
                    <a:pt x="0" y="225818"/>
                  </a:lnTo>
                  <a:lnTo>
                    <a:pt x="6113" y="256636"/>
                  </a:lnTo>
                  <a:lnTo>
                    <a:pt x="18237" y="277388"/>
                  </a:lnTo>
                  <a:lnTo>
                    <a:pt x="31151" y="288022"/>
                  </a:lnTo>
                  <a:lnTo>
                    <a:pt x="50373" y="296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37"/>
            <p:cNvSpPr/>
            <p:nvPr>
              <p:custDataLst>
                <p:tags r:id="rId166"/>
              </p:custDataLst>
            </p:nvPr>
          </p:nvSpPr>
          <p:spPr>
            <a:xfrm>
              <a:off x="5692466" y="3007327"/>
              <a:ext cx="122319" cy="369149"/>
            </a:xfrm>
            <a:custGeom>
              <a:avLst/>
              <a:gdLst/>
              <a:ahLst/>
              <a:cxnLst/>
              <a:rect l="0" t="0" r="0" b="0"/>
              <a:pathLst>
                <a:path w="122319" h="369149">
                  <a:moveTo>
                    <a:pt x="9834" y="148623"/>
                  </a:moveTo>
                  <a:lnTo>
                    <a:pt x="9834" y="148623"/>
                  </a:lnTo>
                  <a:lnTo>
                    <a:pt x="6463" y="151994"/>
                  </a:lnTo>
                  <a:lnTo>
                    <a:pt x="4808" y="157412"/>
                  </a:lnTo>
                  <a:lnTo>
                    <a:pt x="0" y="197444"/>
                  </a:lnTo>
                  <a:lnTo>
                    <a:pt x="2138" y="239445"/>
                  </a:lnTo>
                  <a:lnTo>
                    <a:pt x="2886" y="276007"/>
                  </a:lnTo>
                  <a:lnTo>
                    <a:pt x="6678" y="319402"/>
                  </a:lnTo>
                  <a:lnTo>
                    <a:pt x="9649" y="366993"/>
                  </a:lnTo>
                  <a:lnTo>
                    <a:pt x="9752" y="369148"/>
                  </a:lnTo>
                  <a:lnTo>
                    <a:pt x="11704" y="332345"/>
                  </a:lnTo>
                  <a:lnTo>
                    <a:pt x="14193" y="302244"/>
                  </a:lnTo>
                  <a:lnTo>
                    <a:pt x="15300" y="258291"/>
                  </a:lnTo>
                  <a:lnTo>
                    <a:pt x="16299" y="231613"/>
                  </a:lnTo>
                  <a:lnTo>
                    <a:pt x="17672" y="202539"/>
                  </a:lnTo>
                  <a:lnTo>
                    <a:pt x="19293" y="171867"/>
                  </a:lnTo>
                  <a:lnTo>
                    <a:pt x="23196" y="143658"/>
                  </a:lnTo>
                  <a:lnTo>
                    <a:pt x="28620" y="117090"/>
                  </a:lnTo>
                  <a:lnTo>
                    <a:pt x="42172" y="70403"/>
                  </a:lnTo>
                  <a:lnTo>
                    <a:pt x="64963" y="23847"/>
                  </a:lnTo>
                  <a:lnTo>
                    <a:pt x="78786" y="8970"/>
                  </a:lnTo>
                  <a:lnTo>
                    <a:pt x="90104" y="1889"/>
                  </a:lnTo>
                  <a:lnTo>
                    <a:pt x="95096" y="0"/>
                  </a:lnTo>
                  <a:lnTo>
                    <a:pt x="99836" y="1563"/>
                  </a:lnTo>
                  <a:lnTo>
                    <a:pt x="108866" y="10826"/>
                  </a:lnTo>
                  <a:lnTo>
                    <a:pt x="118513" y="38650"/>
                  </a:lnTo>
                  <a:lnTo>
                    <a:pt x="122318" y="85978"/>
                  </a:lnTo>
                  <a:lnTo>
                    <a:pt x="120270" y="110903"/>
                  </a:lnTo>
                  <a:lnTo>
                    <a:pt x="109481" y="132329"/>
                  </a:lnTo>
                  <a:lnTo>
                    <a:pt x="80553" y="162338"/>
                  </a:lnTo>
                  <a:lnTo>
                    <a:pt x="47934" y="180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16"/>
          <p:cNvGrpSpPr/>
          <p:nvPr/>
        </p:nvGrpSpPr>
        <p:grpSpPr>
          <a:xfrm>
            <a:off x="6908800" y="3035244"/>
            <a:ext cx="1066801" cy="323907"/>
            <a:chOff x="6908800" y="3035244"/>
            <a:chExt cx="1066801" cy="323907"/>
          </a:xfrm>
        </p:grpSpPr>
        <p:sp>
          <p:nvSpPr>
            <p:cNvPr id="45" name="SMARTInkShape-538"/>
            <p:cNvSpPr/>
            <p:nvPr>
              <p:custDataLst>
                <p:tags r:id="rId155"/>
              </p:custDataLst>
            </p:nvPr>
          </p:nvSpPr>
          <p:spPr>
            <a:xfrm>
              <a:off x="7553129" y="3054350"/>
              <a:ext cx="91061" cy="304801"/>
            </a:xfrm>
            <a:custGeom>
              <a:avLst/>
              <a:gdLst/>
              <a:ahLst/>
              <a:cxnLst/>
              <a:rect l="0" t="0" r="0" b="0"/>
              <a:pathLst>
                <a:path w="91061" h="3048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645" y="0"/>
                  </a:lnTo>
                  <a:lnTo>
                    <a:pt x="21702" y="6742"/>
                  </a:lnTo>
                  <a:lnTo>
                    <a:pt x="48000" y="31161"/>
                  </a:lnTo>
                  <a:lnTo>
                    <a:pt x="74764" y="78691"/>
                  </a:lnTo>
                  <a:lnTo>
                    <a:pt x="86371" y="119170"/>
                  </a:lnTo>
                  <a:lnTo>
                    <a:pt x="91060" y="161620"/>
                  </a:lnTo>
                  <a:lnTo>
                    <a:pt x="86088" y="201653"/>
                  </a:lnTo>
                  <a:lnTo>
                    <a:pt x="73060" y="236849"/>
                  </a:lnTo>
                  <a:lnTo>
                    <a:pt x="45892" y="278787"/>
                  </a:lnTo>
                  <a:lnTo>
                    <a:pt x="27914" y="296061"/>
                  </a:lnTo>
                  <a:lnTo>
                    <a:pt x="3371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39"/>
            <p:cNvSpPr/>
            <p:nvPr>
              <p:custDataLst>
                <p:tags r:id="rId156"/>
              </p:custDataLst>
            </p:nvPr>
          </p:nvSpPr>
          <p:spPr>
            <a:xfrm>
              <a:off x="7811382" y="3219450"/>
              <a:ext cx="94369" cy="12701"/>
            </a:xfrm>
            <a:custGeom>
              <a:avLst/>
              <a:gdLst/>
              <a:ahLst/>
              <a:cxnLst/>
              <a:rect l="0" t="0" r="0" b="0"/>
              <a:pathLst>
                <a:path w="943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7233"/>
                  </a:lnTo>
                  <a:lnTo>
                    <a:pt x="46871" y="2038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40"/>
            <p:cNvSpPr/>
            <p:nvPr>
              <p:custDataLst>
                <p:tags r:id="rId157"/>
              </p:custDataLst>
            </p:nvPr>
          </p:nvSpPr>
          <p:spPr>
            <a:xfrm>
              <a:off x="7848600" y="33083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7403" y="4861"/>
                  </a:lnTo>
                  <a:lnTo>
                    <a:pt x="85306" y="144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41"/>
            <p:cNvSpPr/>
            <p:nvPr>
              <p:custDataLst>
                <p:tags r:id="rId158"/>
              </p:custDataLst>
            </p:nvPr>
          </p:nvSpPr>
          <p:spPr>
            <a:xfrm>
              <a:off x="7346112" y="3106033"/>
              <a:ext cx="121489" cy="192067"/>
            </a:xfrm>
            <a:custGeom>
              <a:avLst/>
              <a:gdLst/>
              <a:ahLst/>
              <a:cxnLst/>
              <a:rect l="0" t="0" r="0" b="0"/>
              <a:pathLst>
                <a:path w="121489" h="192067">
                  <a:moveTo>
                    <a:pt x="121488" y="5467"/>
                  </a:moveTo>
                  <a:lnTo>
                    <a:pt x="121488" y="5467"/>
                  </a:lnTo>
                  <a:lnTo>
                    <a:pt x="100765" y="441"/>
                  </a:lnTo>
                  <a:lnTo>
                    <a:pt x="94973" y="0"/>
                  </a:lnTo>
                  <a:lnTo>
                    <a:pt x="66595" y="9492"/>
                  </a:lnTo>
                  <a:lnTo>
                    <a:pt x="38117" y="35823"/>
                  </a:lnTo>
                  <a:lnTo>
                    <a:pt x="15176" y="73806"/>
                  </a:lnTo>
                  <a:lnTo>
                    <a:pt x="1715" y="119712"/>
                  </a:lnTo>
                  <a:lnTo>
                    <a:pt x="0" y="158948"/>
                  </a:lnTo>
                  <a:lnTo>
                    <a:pt x="3101" y="168465"/>
                  </a:lnTo>
                  <a:lnTo>
                    <a:pt x="14074" y="182803"/>
                  </a:lnTo>
                  <a:lnTo>
                    <a:pt x="28357" y="190116"/>
                  </a:lnTo>
                  <a:lnTo>
                    <a:pt x="36117" y="192066"/>
                  </a:lnTo>
                  <a:lnTo>
                    <a:pt x="54148" y="190470"/>
                  </a:lnTo>
                  <a:lnTo>
                    <a:pt x="71803" y="185057"/>
                  </a:lnTo>
                  <a:lnTo>
                    <a:pt x="94636" y="170084"/>
                  </a:lnTo>
                  <a:lnTo>
                    <a:pt x="106477" y="157724"/>
                  </a:lnTo>
                  <a:lnTo>
                    <a:pt x="119404" y="139362"/>
                  </a:lnTo>
                  <a:lnTo>
                    <a:pt x="120099" y="137064"/>
                  </a:lnTo>
                  <a:lnTo>
                    <a:pt x="119856" y="135531"/>
                  </a:lnTo>
                  <a:lnTo>
                    <a:pt x="118988" y="134510"/>
                  </a:lnTo>
                  <a:lnTo>
                    <a:pt x="114398" y="131191"/>
                  </a:lnTo>
                  <a:lnTo>
                    <a:pt x="110575" y="128372"/>
                  </a:lnTo>
                  <a:lnTo>
                    <a:pt x="96906" y="123043"/>
                  </a:lnTo>
                  <a:lnTo>
                    <a:pt x="93811" y="122656"/>
                  </a:lnTo>
                  <a:lnTo>
                    <a:pt x="57988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42"/>
            <p:cNvSpPr/>
            <p:nvPr>
              <p:custDataLst>
                <p:tags r:id="rId159"/>
              </p:custDataLst>
            </p:nvPr>
          </p:nvSpPr>
          <p:spPr>
            <a:xfrm>
              <a:off x="7134886" y="3067050"/>
              <a:ext cx="110465" cy="279401"/>
            </a:xfrm>
            <a:custGeom>
              <a:avLst/>
              <a:gdLst/>
              <a:ahLst/>
              <a:cxnLst/>
              <a:rect l="0" t="0" r="0" b="0"/>
              <a:pathLst>
                <a:path w="110465" h="279401">
                  <a:moveTo>
                    <a:pt x="110464" y="0"/>
                  </a:moveTo>
                  <a:lnTo>
                    <a:pt x="110464" y="0"/>
                  </a:lnTo>
                  <a:lnTo>
                    <a:pt x="103722" y="0"/>
                  </a:lnTo>
                  <a:lnTo>
                    <a:pt x="89416" y="6742"/>
                  </a:lnTo>
                  <a:lnTo>
                    <a:pt x="71771" y="21048"/>
                  </a:lnTo>
                  <a:lnTo>
                    <a:pt x="42483" y="66534"/>
                  </a:lnTo>
                  <a:lnTo>
                    <a:pt x="28744" y="99421"/>
                  </a:lnTo>
                  <a:lnTo>
                    <a:pt x="15583" y="135203"/>
                  </a:lnTo>
                  <a:lnTo>
                    <a:pt x="4794" y="171568"/>
                  </a:lnTo>
                  <a:lnTo>
                    <a:pt x="0" y="206545"/>
                  </a:lnTo>
                  <a:lnTo>
                    <a:pt x="4042" y="244486"/>
                  </a:lnTo>
                  <a:lnTo>
                    <a:pt x="9883" y="253302"/>
                  </a:lnTo>
                  <a:lnTo>
                    <a:pt x="46964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43"/>
            <p:cNvSpPr/>
            <p:nvPr>
              <p:custDataLst>
                <p:tags r:id="rId160"/>
              </p:custDataLst>
            </p:nvPr>
          </p:nvSpPr>
          <p:spPr>
            <a:xfrm>
              <a:off x="6908800" y="3035244"/>
              <a:ext cx="158253" cy="323897"/>
            </a:xfrm>
            <a:custGeom>
              <a:avLst/>
              <a:gdLst/>
              <a:ahLst/>
              <a:cxnLst/>
              <a:rect l="0" t="0" r="0" b="0"/>
              <a:pathLst>
                <a:path w="158253" h="323897">
                  <a:moveTo>
                    <a:pt x="0" y="114356"/>
                  </a:moveTo>
                  <a:lnTo>
                    <a:pt x="0" y="114356"/>
                  </a:lnTo>
                  <a:lnTo>
                    <a:pt x="8838" y="138775"/>
                  </a:lnTo>
                  <a:lnTo>
                    <a:pt x="17712" y="182288"/>
                  </a:lnTo>
                  <a:lnTo>
                    <a:pt x="24570" y="214398"/>
                  </a:lnTo>
                  <a:lnTo>
                    <a:pt x="29622" y="261434"/>
                  </a:lnTo>
                  <a:lnTo>
                    <a:pt x="26965" y="308613"/>
                  </a:lnTo>
                  <a:lnTo>
                    <a:pt x="25709" y="323890"/>
                  </a:lnTo>
                  <a:lnTo>
                    <a:pt x="25607" y="323896"/>
                  </a:lnTo>
                  <a:lnTo>
                    <a:pt x="20401" y="290630"/>
                  </a:lnTo>
                  <a:lnTo>
                    <a:pt x="20356" y="261139"/>
                  </a:lnTo>
                  <a:lnTo>
                    <a:pt x="22688" y="217457"/>
                  </a:lnTo>
                  <a:lnTo>
                    <a:pt x="25709" y="192968"/>
                  </a:lnTo>
                  <a:lnTo>
                    <a:pt x="29839" y="167470"/>
                  </a:lnTo>
                  <a:lnTo>
                    <a:pt x="34709" y="141299"/>
                  </a:lnTo>
                  <a:lnTo>
                    <a:pt x="40778" y="116090"/>
                  </a:lnTo>
                  <a:lnTo>
                    <a:pt x="47647" y="91523"/>
                  </a:lnTo>
                  <a:lnTo>
                    <a:pt x="62805" y="49175"/>
                  </a:lnTo>
                  <a:lnTo>
                    <a:pt x="78948" y="23297"/>
                  </a:lnTo>
                  <a:lnTo>
                    <a:pt x="95531" y="8504"/>
                  </a:lnTo>
                  <a:lnTo>
                    <a:pt x="111602" y="988"/>
                  </a:lnTo>
                  <a:lnTo>
                    <a:pt x="125801" y="0"/>
                  </a:lnTo>
                  <a:lnTo>
                    <a:pt x="139167" y="7557"/>
                  </a:lnTo>
                  <a:lnTo>
                    <a:pt x="145694" y="13524"/>
                  </a:lnTo>
                  <a:lnTo>
                    <a:pt x="154829" y="31441"/>
                  </a:lnTo>
                  <a:lnTo>
                    <a:pt x="158252" y="42146"/>
                  </a:lnTo>
                  <a:lnTo>
                    <a:pt x="156412" y="63448"/>
                  </a:lnTo>
                  <a:lnTo>
                    <a:pt x="147127" y="84675"/>
                  </a:lnTo>
                  <a:lnTo>
                    <a:pt x="120655" y="115753"/>
                  </a:lnTo>
                  <a:lnTo>
                    <a:pt x="73823" y="146251"/>
                  </a:lnTo>
                  <a:lnTo>
                    <a:pt x="44450" y="158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17"/>
          <p:cNvGrpSpPr/>
          <p:nvPr/>
        </p:nvGrpSpPr>
        <p:grpSpPr>
          <a:xfrm>
            <a:off x="8268871" y="3050691"/>
            <a:ext cx="411580" cy="378310"/>
            <a:chOff x="8268871" y="3050691"/>
            <a:chExt cx="411580" cy="378310"/>
          </a:xfrm>
        </p:grpSpPr>
        <p:sp>
          <p:nvSpPr>
            <p:cNvPr id="52" name="SMARTInkShape-544"/>
            <p:cNvSpPr/>
            <p:nvPr>
              <p:custDataLst>
                <p:tags r:id="rId151"/>
              </p:custDataLst>
            </p:nvPr>
          </p:nvSpPr>
          <p:spPr>
            <a:xfrm>
              <a:off x="8268871" y="3050691"/>
              <a:ext cx="5180" cy="175110"/>
            </a:xfrm>
            <a:custGeom>
              <a:avLst/>
              <a:gdLst/>
              <a:ahLst/>
              <a:cxnLst/>
              <a:rect l="0" t="0" r="0" b="0"/>
              <a:pathLst>
                <a:path w="5180" h="175110">
                  <a:moveTo>
                    <a:pt x="5179" y="3659"/>
                  </a:moveTo>
                  <a:lnTo>
                    <a:pt x="5179" y="3659"/>
                  </a:lnTo>
                  <a:lnTo>
                    <a:pt x="5179" y="0"/>
                  </a:lnTo>
                  <a:lnTo>
                    <a:pt x="5179" y="1563"/>
                  </a:lnTo>
                  <a:lnTo>
                    <a:pt x="1808" y="9780"/>
                  </a:lnTo>
                  <a:lnTo>
                    <a:pt x="3075" y="46888"/>
                  </a:lnTo>
                  <a:lnTo>
                    <a:pt x="401" y="89689"/>
                  </a:lnTo>
                  <a:lnTo>
                    <a:pt x="0" y="128398"/>
                  </a:lnTo>
                  <a:lnTo>
                    <a:pt x="5179" y="17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45"/>
            <p:cNvSpPr/>
            <p:nvPr>
              <p:custDataLst>
                <p:tags r:id="rId152"/>
              </p:custDataLst>
            </p:nvPr>
          </p:nvSpPr>
          <p:spPr>
            <a:xfrm>
              <a:off x="8274050" y="3088791"/>
              <a:ext cx="146051" cy="295760"/>
            </a:xfrm>
            <a:custGeom>
              <a:avLst/>
              <a:gdLst/>
              <a:ahLst/>
              <a:cxnLst/>
              <a:rect l="0" t="0" r="0" b="0"/>
              <a:pathLst>
                <a:path w="146051" h="295760">
                  <a:moveTo>
                    <a:pt x="146050" y="3659"/>
                  </a:moveTo>
                  <a:lnTo>
                    <a:pt x="146050" y="3659"/>
                  </a:lnTo>
                  <a:lnTo>
                    <a:pt x="142679" y="288"/>
                  </a:lnTo>
                  <a:lnTo>
                    <a:pt x="141686" y="0"/>
                  </a:lnTo>
                  <a:lnTo>
                    <a:pt x="141024" y="515"/>
                  </a:lnTo>
                  <a:lnTo>
                    <a:pt x="140583" y="1563"/>
                  </a:lnTo>
                  <a:lnTo>
                    <a:pt x="109892" y="43474"/>
                  </a:lnTo>
                  <a:lnTo>
                    <a:pt x="86104" y="90480"/>
                  </a:lnTo>
                  <a:lnTo>
                    <a:pt x="69548" y="128089"/>
                  </a:lnTo>
                  <a:lnTo>
                    <a:pt x="52077" y="168322"/>
                  </a:lnTo>
                  <a:lnTo>
                    <a:pt x="32552" y="209722"/>
                  </a:lnTo>
                  <a:lnTo>
                    <a:pt x="17760" y="245996"/>
                  </a:lnTo>
                  <a:lnTo>
                    <a:pt x="0" y="29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46"/>
            <p:cNvSpPr/>
            <p:nvPr>
              <p:custDataLst>
                <p:tags r:id="rId153"/>
              </p:custDataLst>
            </p:nvPr>
          </p:nvSpPr>
          <p:spPr>
            <a:xfrm>
              <a:off x="8359336" y="3290969"/>
              <a:ext cx="200465" cy="137486"/>
            </a:xfrm>
            <a:custGeom>
              <a:avLst/>
              <a:gdLst/>
              <a:ahLst/>
              <a:cxnLst/>
              <a:rect l="0" t="0" r="0" b="0"/>
              <a:pathLst>
                <a:path w="200465" h="137486">
                  <a:moveTo>
                    <a:pt x="35364" y="49131"/>
                  </a:moveTo>
                  <a:lnTo>
                    <a:pt x="35364" y="49131"/>
                  </a:lnTo>
                  <a:lnTo>
                    <a:pt x="23807" y="11092"/>
                  </a:lnTo>
                  <a:lnTo>
                    <a:pt x="24131" y="8250"/>
                  </a:lnTo>
                  <a:lnTo>
                    <a:pt x="26373" y="3210"/>
                  </a:lnTo>
                  <a:lnTo>
                    <a:pt x="35366" y="499"/>
                  </a:lnTo>
                  <a:lnTo>
                    <a:pt x="48770" y="0"/>
                  </a:lnTo>
                  <a:lnTo>
                    <a:pt x="72183" y="4391"/>
                  </a:lnTo>
                  <a:lnTo>
                    <a:pt x="88653" y="10667"/>
                  </a:lnTo>
                  <a:lnTo>
                    <a:pt x="94173" y="15727"/>
                  </a:lnTo>
                  <a:lnTo>
                    <a:pt x="100307" y="28876"/>
                  </a:lnTo>
                  <a:lnTo>
                    <a:pt x="99826" y="36333"/>
                  </a:lnTo>
                  <a:lnTo>
                    <a:pt x="93646" y="52144"/>
                  </a:lnTo>
                  <a:lnTo>
                    <a:pt x="66658" y="85292"/>
                  </a:lnTo>
                  <a:lnTo>
                    <a:pt x="24555" y="120729"/>
                  </a:lnTo>
                  <a:lnTo>
                    <a:pt x="310" y="136187"/>
                  </a:lnTo>
                  <a:lnTo>
                    <a:pt x="0" y="136801"/>
                  </a:lnTo>
                  <a:lnTo>
                    <a:pt x="499" y="137211"/>
                  </a:lnTo>
                  <a:lnTo>
                    <a:pt x="1537" y="137485"/>
                  </a:lnTo>
                  <a:lnTo>
                    <a:pt x="45527" y="132515"/>
                  </a:lnTo>
                  <a:lnTo>
                    <a:pt x="84315" y="135299"/>
                  </a:lnTo>
                  <a:lnTo>
                    <a:pt x="123715" y="137221"/>
                  </a:lnTo>
                  <a:lnTo>
                    <a:pt x="168474" y="133507"/>
                  </a:lnTo>
                  <a:lnTo>
                    <a:pt x="200464" y="131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47"/>
            <p:cNvSpPr/>
            <p:nvPr>
              <p:custDataLst>
                <p:tags r:id="rId154"/>
              </p:custDataLst>
            </p:nvPr>
          </p:nvSpPr>
          <p:spPr>
            <a:xfrm>
              <a:off x="8680450" y="3422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SMARTInkShape-548"/>
          <p:cNvSpPr/>
          <p:nvPr>
            <p:custDataLst>
              <p:tags r:id="rId1"/>
            </p:custDataLst>
          </p:nvPr>
        </p:nvSpPr>
        <p:spPr>
          <a:xfrm>
            <a:off x="1771683" y="4237336"/>
            <a:ext cx="158718" cy="281510"/>
          </a:xfrm>
          <a:custGeom>
            <a:avLst/>
            <a:gdLst/>
            <a:ahLst/>
            <a:cxnLst/>
            <a:rect l="0" t="0" r="0" b="0"/>
            <a:pathLst>
              <a:path w="158718" h="281510">
                <a:moveTo>
                  <a:pt x="31717" y="67964"/>
                </a:moveTo>
                <a:lnTo>
                  <a:pt x="31717" y="67964"/>
                </a:lnTo>
                <a:lnTo>
                  <a:pt x="35088" y="64593"/>
                </a:lnTo>
                <a:lnTo>
                  <a:pt x="35375" y="63600"/>
                </a:lnTo>
                <a:lnTo>
                  <a:pt x="34861" y="62938"/>
                </a:lnTo>
                <a:lnTo>
                  <a:pt x="33813" y="62497"/>
                </a:lnTo>
                <a:lnTo>
                  <a:pt x="33820" y="63613"/>
                </a:lnTo>
                <a:lnTo>
                  <a:pt x="37019" y="77426"/>
                </a:lnTo>
                <a:lnTo>
                  <a:pt x="39340" y="122388"/>
                </a:lnTo>
                <a:lnTo>
                  <a:pt x="47460" y="162798"/>
                </a:lnTo>
                <a:lnTo>
                  <a:pt x="53942" y="205346"/>
                </a:lnTo>
                <a:lnTo>
                  <a:pt x="56490" y="252361"/>
                </a:lnTo>
                <a:lnTo>
                  <a:pt x="57080" y="281509"/>
                </a:lnTo>
                <a:lnTo>
                  <a:pt x="55681" y="280883"/>
                </a:lnTo>
                <a:lnTo>
                  <a:pt x="50364" y="276424"/>
                </a:lnTo>
                <a:lnTo>
                  <a:pt x="34041" y="239669"/>
                </a:lnTo>
                <a:lnTo>
                  <a:pt x="20520" y="208483"/>
                </a:lnTo>
                <a:lnTo>
                  <a:pt x="8867" y="173456"/>
                </a:lnTo>
                <a:lnTo>
                  <a:pt x="1100" y="137427"/>
                </a:lnTo>
                <a:lnTo>
                  <a:pt x="0" y="102599"/>
                </a:lnTo>
                <a:lnTo>
                  <a:pt x="5626" y="75832"/>
                </a:lnTo>
                <a:lnTo>
                  <a:pt x="26485" y="35651"/>
                </a:lnTo>
                <a:lnTo>
                  <a:pt x="48119" y="15900"/>
                </a:lnTo>
                <a:lnTo>
                  <a:pt x="69033" y="4481"/>
                </a:lnTo>
                <a:lnTo>
                  <a:pt x="92005" y="0"/>
                </a:lnTo>
                <a:lnTo>
                  <a:pt x="106490" y="4597"/>
                </a:lnTo>
                <a:lnTo>
                  <a:pt x="119277" y="14401"/>
                </a:lnTo>
                <a:lnTo>
                  <a:pt x="133704" y="35787"/>
                </a:lnTo>
                <a:lnTo>
                  <a:pt x="140074" y="51781"/>
                </a:lnTo>
                <a:lnTo>
                  <a:pt x="141494" y="68298"/>
                </a:lnTo>
                <a:lnTo>
                  <a:pt x="136657" y="101897"/>
                </a:lnTo>
                <a:lnTo>
                  <a:pt x="127276" y="115030"/>
                </a:lnTo>
                <a:lnTo>
                  <a:pt x="113698" y="124866"/>
                </a:lnTo>
                <a:lnTo>
                  <a:pt x="98257" y="131589"/>
                </a:lnTo>
                <a:lnTo>
                  <a:pt x="81987" y="133166"/>
                </a:lnTo>
                <a:lnTo>
                  <a:pt x="60723" y="130087"/>
                </a:lnTo>
                <a:lnTo>
                  <a:pt x="47367" y="124706"/>
                </a:lnTo>
                <a:lnTo>
                  <a:pt x="39904" y="119938"/>
                </a:lnTo>
                <a:lnTo>
                  <a:pt x="39997" y="119547"/>
                </a:lnTo>
                <a:lnTo>
                  <a:pt x="41982" y="119112"/>
                </a:lnTo>
                <a:lnTo>
                  <a:pt x="50438" y="125609"/>
                </a:lnTo>
                <a:lnTo>
                  <a:pt x="89787" y="164207"/>
                </a:lnTo>
                <a:lnTo>
                  <a:pt x="134422" y="205634"/>
                </a:lnTo>
                <a:lnTo>
                  <a:pt x="158717" y="2330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19"/>
          <p:cNvGrpSpPr/>
          <p:nvPr/>
        </p:nvGrpSpPr>
        <p:grpSpPr>
          <a:xfrm>
            <a:off x="2095500" y="4254500"/>
            <a:ext cx="381001" cy="239408"/>
            <a:chOff x="2095500" y="4254500"/>
            <a:chExt cx="381001" cy="239408"/>
          </a:xfrm>
        </p:grpSpPr>
        <p:sp>
          <p:nvSpPr>
            <p:cNvPr id="58" name="SMARTInkShape-549"/>
            <p:cNvSpPr/>
            <p:nvPr>
              <p:custDataLst>
                <p:tags r:id="rId147"/>
              </p:custDataLst>
            </p:nvPr>
          </p:nvSpPr>
          <p:spPr>
            <a:xfrm>
              <a:off x="2095500" y="42735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526" y="1324"/>
                  </a:lnTo>
                  <a:lnTo>
                    <a:pt x="54169" y="174"/>
                  </a:lnTo>
                  <a:lnTo>
                    <a:pt x="93348" y="51"/>
                  </a:lnTo>
                  <a:lnTo>
                    <a:pt x="135143" y="1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50"/>
            <p:cNvSpPr/>
            <p:nvPr>
              <p:custDataLst>
                <p:tags r:id="rId148"/>
              </p:custDataLst>
            </p:nvPr>
          </p:nvSpPr>
          <p:spPr>
            <a:xfrm>
              <a:off x="2167366" y="4254500"/>
              <a:ext cx="103987" cy="239408"/>
            </a:xfrm>
            <a:custGeom>
              <a:avLst/>
              <a:gdLst/>
              <a:ahLst/>
              <a:cxnLst/>
              <a:rect l="0" t="0" r="0" b="0"/>
              <a:pathLst>
                <a:path w="103987" h="239408">
                  <a:moveTo>
                    <a:pt x="23384" y="0"/>
                  </a:moveTo>
                  <a:lnTo>
                    <a:pt x="23384" y="0"/>
                  </a:lnTo>
                  <a:lnTo>
                    <a:pt x="53422" y="38876"/>
                  </a:lnTo>
                  <a:lnTo>
                    <a:pt x="69211" y="78741"/>
                  </a:lnTo>
                  <a:lnTo>
                    <a:pt x="88410" y="122406"/>
                  </a:lnTo>
                  <a:lnTo>
                    <a:pt x="101741" y="166022"/>
                  </a:lnTo>
                  <a:lnTo>
                    <a:pt x="103986" y="193046"/>
                  </a:lnTo>
                  <a:lnTo>
                    <a:pt x="102011" y="207859"/>
                  </a:lnTo>
                  <a:lnTo>
                    <a:pt x="96900" y="219617"/>
                  </a:lnTo>
                  <a:lnTo>
                    <a:pt x="93561" y="224728"/>
                  </a:lnTo>
                  <a:lnTo>
                    <a:pt x="84207" y="232288"/>
                  </a:lnTo>
                  <a:lnTo>
                    <a:pt x="72289" y="237294"/>
                  </a:lnTo>
                  <a:lnTo>
                    <a:pt x="50417" y="239407"/>
                  </a:lnTo>
                  <a:lnTo>
                    <a:pt x="17249" y="232305"/>
                  </a:lnTo>
                  <a:lnTo>
                    <a:pt x="0" y="223458"/>
                  </a:lnTo>
                  <a:lnTo>
                    <a:pt x="4525" y="222787"/>
                  </a:lnTo>
                  <a:lnTo>
                    <a:pt x="8694" y="222608"/>
                  </a:lnTo>
                  <a:lnTo>
                    <a:pt x="3608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51"/>
            <p:cNvSpPr/>
            <p:nvPr>
              <p:custDataLst>
                <p:tags r:id="rId149"/>
              </p:custDataLst>
            </p:nvPr>
          </p:nvSpPr>
          <p:spPr>
            <a:xfrm>
              <a:off x="2419350" y="4330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52"/>
            <p:cNvSpPr/>
            <p:nvPr>
              <p:custDataLst>
                <p:tags r:id="rId150"/>
              </p:custDataLst>
            </p:nvPr>
          </p:nvSpPr>
          <p:spPr>
            <a:xfrm>
              <a:off x="2472842" y="443230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3" y="6907"/>
                  </a:lnTo>
                  <a:lnTo>
                    <a:pt x="2260" y="10831"/>
                  </a:lnTo>
                  <a:lnTo>
                    <a:pt x="36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1" name="SMARTInkShape-Group120"/>
          <p:cNvGrpSpPr/>
          <p:nvPr/>
        </p:nvGrpSpPr>
        <p:grpSpPr>
          <a:xfrm>
            <a:off x="2806961" y="4210050"/>
            <a:ext cx="618554" cy="354978"/>
            <a:chOff x="2806961" y="4210050"/>
            <a:chExt cx="618554" cy="354978"/>
          </a:xfrm>
        </p:grpSpPr>
        <p:sp>
          <p:nvSpPr>
            <p:cNvPr id="63" name="SMARTInkShape-553"/>
            <p:cNvSpPr/>
            <p:nvPr>
              <p:custDataLst>
                <p:tags r:id="rId144"/>
              </p:custDataLst>
            </p:nvPr>
          </p:nvSpPr>
          <p:spPr>
            <a:xfrm>
              <a:off x="2806961" y="4222173"/>
              <a:ext cx="109239" cy="270944"/>
            </a:xfrm>
            <a:custGeom>
              <a:avLst/>
              <a:gdLst/>
              <a:ahLst/>
              <a:cxnLst/>
              <a:rect l="0" t="0" r="0" b="0"/>
              <a:pathLst>
                <a:path w="109239" h="270944">
                  <a:moveTo>
                    <a:pt x="6089" y="76777"/>
                  </a:moveTo>
                  <a:lnTo>
                    <a:pt x="6089" y="76777"/>
                  </a:lnTo>
                  <a:lnTo>
                    <a:pt x="2718" y="76777"/>
                  </a:lnTo>
                  <a:lnTo>
                    <a:pt x="1725" y="77482"/>
                  </a:lnTo>
                  <a:lnTo>
                    <a:pt x="1063" y="78659"/>
                  </a:lnTo>
                  <a:lnTo>
                    <a:pt x="328" y="84668"/>
                  </a:lnTo>
                  <a:lnTo>
                    <a:pt x="0" y="99099"/>
                  </a:lnTo>
                  <a:lnTo>
                    <a:pt x="14294" y="142883"/>
                  </a:lnTo>
                  <a:lnTo>
                    <a:pt x="27884" y="184009"/>
                  </a:lnTo>
                  <a:lnTo>
                    <a:pt x="42885" y="225358"/>
                  </a:lnTo>
                  <a:lnTo>
                    <a:pt x="55708" y="270943"/>
                  </a:lnTo>
                  <a:lnTo>
                    <a:pt x="44576" y="245602"/>
                  </a:lnTo>
                  <a:lnTo>
                    <a:pt x="33093" y="203705"/>
                  </a:lnTo>
                  <a:lnTo>
                    <a:pt x="26793" y="159765"/>
                  </a:lnTo>
                  <a:lnTo>
                    <a:pt x="24125" y="134219"/>
                  </a:lnTo>
                  <a:lnTo>
                    <a:pt x="23042" y="90783"/>
                  </a:lnTo>
                  <a:lnTo>
                    <a:pt x="28281" y="44003"/>
                  </a:lnTo>
                  <a:lnTo>
                    <a:pt x="31467" y="33761"/>
                  </a:lnTo>
                  <a:lnTo>
                    <a:pt x="42533" y="18618"/>
                  </a:lnTo>
                  <a:lnTo>
                    <a:pt x="56859" y="7890"/>
                  </a:lnTo>
                  <a:lnTo>
                    <a:pt x="72633" y="770"/>
                  </a:lnTo>
                  <a:lnTo>
                    <a:pt x="79379" y="0"/>
                  </a:lnTo>
                  <a:lnTo>
                    <a:pt x="90638" y="2907"/>
                  </a:lnTo>
                  <a:lnTo>
                    <a:pt x="98465" y="10785"/>
                  </a:lnTo>
                  <a:lnTo>
                    <a:pt x="106837" y="29001"/>
                  </a:lnTo>
                  <a:lnTo>
                    <a:pt x="109238" y="36460"/>
                  </a:lnTo>
                  <a:lnTo>
                    <a:pt x="108142" y="54154"/>
                  </a:lnTo>
                  <a:lnTo>
                    <a:pt x="102246" y="73073"/>
                  </a:lnTo>
                  <a:lnTo>
                    <a:pt x="86321" y="98884"/>
                  </a:lnTo>
                  <a:lnTo>
                    <a:pt x="51209" y="130122"/>
                  </a:lnTo>
                  <a:lnTo>
                    <a:pt x="41900" y="133882"/>
                  </a:lnTo>
                  <a:lnTo>
                    <a:pt x="31489" y="133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" name="SMARTInkShape-554"/>
            <p:cNvSpPr/>
            <p:nvPr>
              <p:custDataLst>
                <p:tags r:id="rId145"/>
              </p:custDataLst>
            </p:nvPr>
          </p:nvSpPr>
          <p:spPr>
            <a:xfrm>
              <a:off x="3060700" y="4210050"/>
              <a:ext cx="44451" cy="234951"/>
            </a:xfrm>
            <a:custGeom>
              <a:avLst/>
              <a:gdLst/>
              <a:ahLst/>
              <a:cxnLst/>
              <a:rect l="0" t="0" r="0" b="0"/>
              <a:pathLst>
                <a:path w="44451" h="23495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10831" y="55980"/>
                  </a:lnTo>
                  <a:lnTo>
                    <a:pt x="17007" y="94590"/>
                  </a:lnTo>
                  <a:lnTo>
                    <a:pt x="23305" y="133154"/>
                  </a:lnTo>
                  <a:lnTo>
                    <a:pt x="28934" y="170686"/>
                  </a:lnTo>
                  <a:lnTo>
                    <a:pt x="34750" y="215991"/>
                  </a:lnTo>
                  <a:lnTo>
                    <a:pt x="444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9" name="SMARTInkShape-555"/>
            <p:cNvSpPr/>
            <p:nvPr>
              <p:custDataLst>
                <p:tags r:id="rId146"/>
              </p:custDataLst>
            </p:nvPr>
          </p:nvSpPr>
          <p:spPr>
            <a:xfrm>
              <a:off x="3166544" y="4328292"/>
              <a:ext cx="258971" cy="236736"/>
            </a:xfrm>
            <a:custGeom>
              <a:avLst/>
              <a:gdLst/>
              <a:ahLst/>
              <a:cxnLst/>
              <a:rect l="0" t="0" r="0" b="0"/>
              <a:pathLst>
                <a:path w="258971" h="236736">
                  <a:moveTo>
                    <a:pt x="71956" y="59558"/>
                  </a:moveTo>
                  <a:lnTo>
                    <a:pt x="71956" y="59558"/>
                  </a:lnTo>
                  <a:lnTo>
                    <a:pt x="71956" y="56187"/>
                  </a:lnTo>
                  <a:lnTo>
                    <a:pt x="63118" y="35793"/>
                  </a:lnTo>
                  <a:lnTo>
                    <a:pt x="50287" y="20060"/>
                  </a:lnTo>
                  <a:lnTo>
                    <a:pt x="21318" y="912"/>
                  </a:lnTo>
                  <a:lnTo>
                    <a:pt x="17736" y="0"/>
                  </a:lnTo>
                  <a:lnTo>
                    <a:pt x="9994" y="867"/>
                  </a:lnTo>
                  <a:lnTo>
                    <a:pt x="6659" y="3497"/>
                  </a:lnTo>
                  <a:lnTo>
                    <a:pt x="1072" y="12064"/>
                  </a:lnTo>
                  <a:lnTo>
                    <a:pt x="0" y="24809"/>
                  </a:lnTo>
                  <a:lnTo>
                    <a:pt x="2581" y="39881"/>
                  </a:lnTo>
                  <a:lnTo>
                    <a:pt x="11968" y="62821"/>
                  </a:lnTo>
                  <a:lnTo>
                    <a:pt x="23686" y="78477"/>
                  </a:lnTo>
                  <a:lnTo>
                    <a:pt x="31923" y="85135"/>
                  </a:lnTo>
                  <a:lnTo>
                    <a:pt x="35390" y="86487"/>
                  </a:lnTo>
                  <a:lnTo>
                    <a:pt x="38406" y="86683"/>
                  </a:lnTo>
                  <a:lnTo>
                    <a:pt x="41123" y="86108"/>
                  </a:lnTo>
                  <a:lnTo>
                    <a:pt x="42934" y="84313"/>
                  </a:lnTo>
                  <a:lnTo>
                    <a:pt x="44946" y="78556"/>
                  </a:lnTo>
                  <a:lnTo>
                    <a:pt x="45532" y="57588"/>
                  </a:lnTo>
                  <a:lnTo>
                    <a:pt x="40455" y="29135"/>
                  </a:lnTo>
                  <a:lnTo>
                    <a:pt x="40280" y="34943"/>
                  </a:lnTo>
                  <a:lnTo>
                    <a:pt x="41666" y="37504"/>
                  </a:lnTo>
                  <a:lnTo>
                    <a:pt x="57889" y="52229"/>
                  </a:lnTo>
                  <a:lnTo>
                    <a:pt x="65939" y="56301"/>
                  </a:lnTo>
                  <a:lnTo>
                    <a:pt x="70061" y="57386"/>
                  </a:lnTo>
                  <a:lnTo>
                    <a:pt x="78404" y="56711"/>
                  </a:lnTo>
                  <a:lnTo>
                    <a:pt x="86816" y="53354"/>
                  </a:lnTo>
                  <a:lnTo>
                    <a:pt x="109575" y="34592"/>
                  </a:lnTo>
                  <a:lnTo>
                    <a:pt x="109842" y="36232"/>
                  </a:lnTo>
                  <a:lnTo>
                    <a:pt x="109913" y="37657"/>
                  </a:lnTo>
                  <a:lnTo>
                    <a:pt x="113384" y="46405"/>
                  </a:lnTo>
                  <a:lnTo>
                    <a:pt x="120708" y="52066"/>
                  </a:lnTo>
                  <a:lnTo>
                    <a:pt x="125624" y="54563"/>
                  </a:lnTo>
                  <a:lnTo>
                    <a:pt x="138612" y="55456"/>
                  </a:lnTo>
                  <a:lnTo>
                    <a:pt x="163204" y="50281"/>
                  </a:lnTo>
                  <a:lnTo>
                    <a:pt x="186014" y="37395"/>
                  </a:lnTo>
                  <a:lnTo>
                    <a:pt x="195791" y="29482"/>
                  </a:lnTo>
                  <a:lnTo>
                    <a:pt x="201077" y="21262"/>
                  </a:lnTo>
                  <a:lnTo>
                    <a:pt x="204749" y="6746"/>
                  </a:lnTo>
                  <a:lnTo>
                    <a:pt x="204935" y="6711"/>
                  </a:lnTo>
                  <a:lnTo>
                    <a:pt x="208655" y="26315"/>
                  </a:lnTo>
                  <a:lnTo>
                    <a:pt x="226957" y="68281"/>
                  </a:lnTo>
                  <a:lnTo>
                    <a:pt x="244177" y="112942"/>
                  </a:lnTo>
                  <a:lnTo>
                    <a:pt x="257040" y="160042"/>
                  </a:lnTo>
                  <a:lnTo>
                    <a:pt x="258970" y="199633"/>
                  </a:lnTo>
                  <a:lnTo>
                    <a:pt x="255968" y="218474"/>
                  </a:lnTo>
                  <a:lnTo>
                    <a:pt x="249930" y="231552"/>
                  </a:lnTo>
                  <a:lnTo>
                    <a:pt x="244227" y="234898"/>
                  </a:lnTo>
                  <a:lnTo>
                    <a:pt x="228484" y="236735"/>
                  </a:lnTo>
                  <a:lnTo>
                    <a:pt x="203158" y="230432"/>
                  </a:lnTo>
                  <a:lnTo>
                    <a:pt x="190005" y="221580"/>
                  </a:lnTo>
                  <a:lnTo>
                    <a:pt x="173556" y="20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4" name="SMARTInkShape-Group121"/>
          <p:cNvGrpSpPr/>
          <p:nvPr/>
        </p:nvGrpSpPr>
        <p:grpSpPr>
          <a:xfrm>
            <a:off x="3784600" y="4216657"/>
            <a:ext cx="488951" cy="281410"/>
            <a:chOff x="3784600" y="4216657"/>
            <a:chExt cx="488951" cy="281410"/>
          </a:xfrm>
        </p:grpSpPr>
        <p:sp>
          <p:nvSpPr>
            <p:cNvPr id="2052" name="SMARTInkShape-556"/>
            <p:cNvSpPr/>
            <p:nvPr>
              <p:custDataLst>
                <p:tags r:id="rId142"/>
              </p:custDataLst>
            </p:nvPr>
          </p:nvSpPr>
          <p:spPr>
            <a:xfrm>
              <a:off x="3784600" y="4216657"/>
              <a:ext cx="139701" cy="281410"/>
            </a:xfrm>
            <a:custGeom>
              <a:avLst/>
              <a:gdLst/>
              <a:ahLst/>
              <a:cxnLst/>
              <a:rect l="0" t="0" r="0" b="0"/>
              <a:pathLst>
                <a:path w="139701" h="281410">
                  <a:moveTo>
                    <a:pt x="0" y="69593"/>
                  </a:moveTo>
                  <a:lnTo>
                    <a:pt x="0" y="69593"/>
                  </a:lnTo>
                  <a:lnTo>
                    <a:pt x="3371" y="69593"/>
                  </a:lnTo>
                  <a:lnTo>
                    <a:pt x="6907" y="75237"/>
                  </a:lnTo>
                  <a:lnTo>
                    <a:pt x="22076" y="118706"/>
                  </a:lnTo>
                  <a:lnTo>
                    <a:pt x="34136" y="163245"/>
                  </a:lnTo>
                  <a:lnTo>
                    <a:pt x="45235" y="210779"/>
                  </a:lnTo>
                  <a:lnTo>
                    <a:pt x="49151" y="250185"/>
                  </a:lnTo>
                  <a:lnTo>
                    <a:pt x="50583" y="280425"/>
                  </a:lnTo>
                  <a:lnTo>
                    <a:pt x="49950" y="281409"/>
                  </a:lnTo>
                  <a:lnTo>
                    <a:pt x="48822" y="281359"/>
                  </a:lnTo>
                  <a:lnTo>
                    <a:pt x="47365" y="280620"/>
                  </a:lnTo>
                  <a:lnTo>
                    <a:pt x="45026" y="250559"/>
                  </a:lnTo>
                  <a:lnTo>
                    <a:pt x="44705" y="218226"/>
                  </a:lnTo>
                  <a:lnTo>
                    <a:pt x="46445" y="174693"/>
                  </a:lnTo>
                  <a:lnTo>
                    <a:pt x="47896" y="150243"/>
                  </a:lnTo>
                  <a:lnTo>
                    <a:pt x="50275" y="125476"/>
                  </a:lnTo>
                  <a:lnTo>
                    <a:pt x="53272" y="100498"/>
                  </a:lnTo>
                  <a:lnTo>
                    <a:pt x="61071" y="55812"/>
                  </a:lnTo>
                  <a:lnTo>
                    <a:pt x="71593" y="26544"/>
                  </a:lnTo>
                  <a:lnTo>
                    <a:pt x="83324" y="9773"/>
                  </a:lnTo>
                  <a:lnTo>
                    <a:pt x="89416" y="4313"/>
                  </a:lnTo>
                  <a:lnTo>
                    <a:pt x="94888" y="1379"/>
                  </a:lnTo>
                  <a:lnTo>
                    <a:pt x="104732" y="0"/>
                  </a:lnTo>
                  <a:lnTo>
                    <a:pt x="109332" y="2736"/>
                  </a:lnTo>
                  <a:lnTo>
                    <a:pt x="118207" y="13303"/>
                  </a:lnTo>
                  <a:lnTo>
                    <a:pt x="127765" y="38490"/>
                  </a:lnTo>
                  <a:lnTo>
                    <a:pt x="128324" y="68295"/>
                  </a:lnTo>
                  <a:lnTo>
                    <a:pt x="120650" y="92726"/>
                  </a:lnTo>
                  <a:lnTo>
                    <a:pt x="109596" y="104804"/>
                  </a:lnTo>
                  <a:lnTo>
                    <a:pt x="66967" y="128319"/>
                  </a:lnTo>
                  <a:lnTo>
                    <a:pt x="56688" y="131679"/>
                  </a:lnTo>
                  <a:lnTo>
                    <a:pt x="55431" y="132856"/>
                  </a:lnTo>
                  <a:lnTo>
                    <a:pt x="55298" y="134346"/>
                  </a:lnTo>
                  <a:lnTo>
                    <a:pt x="72622" y="174498"/>
                  </a:lnTo>
                  <a:lnTo>
                    <a:pt x="100161" y="216139"/>
                  </a:lnTo>
                  <a:lnTo>
                    <a:pt x="132150" y="261346"/>
                  </a:lnTo>
                  <a:lnTo>
                    <a:pt x="139700" y="266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SMARTInkShape-557"/>
            <p:cNvSpPr/>
            <p:nvPr>
              <p:custDataLst>
                <p:tags r:id="rId143"/>
              </p:custDataLst>
            </p:nvPr>
          </p:nvSpPr>
          <p:spPr>
            <a:xfrm>
              <a:off x="3994150" y="4238077"/>
              <a:ext cx="279401" cy="225974"/>
            </a:xfrm>
            <a:custGeom>
              <a:avLst/>
              <a:gdLst/>
              <a:ahLst/>
              <a:cxnLst/>
              <a:rect l="0" t="0" r="0" b="0"/>
              <a:pathLst>
                <a:path w="279401" h="225974">
                  <a:moveTo>
                    <a:pt x="0" y="175173"/>
                  </a:moveTo>
                  <a:lnTo>
                    <a:pt x="0" y="175173"/>
                  </a:lnTo>
                  <a:lnTo>
                    <a:pt x="3371" y="175173"/>
                  </a:lnTo>
                  <a:lnTo>
                    <a:pt x="6907" y="177055"/>
                  </a:lnTo>
                  <a:lnTo>
                    <a:pt x="8838" y="178544"/>
                  </a:lnTo>
                  <a:lnTo>
                    <a:pt x="21668" y="180640"/>
                  </a:lnTo>
                  <a:lnTo>
                    <a:pt x="38876" y="181261"/>
                  </a:lnTo>
                  <a:lnTo>
                    <a:pt x="49263" y="177643"/>
                  </a:lnTo>
                  <a:lnTo>
                    <a:pt x="67430" y="163823"/>
                  </a:lnTo>
                  <a:lnTo>
                    <a:pt x="72302" y="155782"/>
                  </a:lnTo>
                  <a:lnTo>
                    <a:pt x="73602" y="151662"/>
                  </a:lnTo>
                  <a:lnTo>
                    <a:pt x="73163" y="141441"/>
                  </a:lnTo>
                  <a:lnTo>
                    <a:pt x="72059" y="135751"/>
                  </a:lnTo>
                  <a:lnTo>
                    <a:pt x="69911" y="131959"/>
                  </a:lnTo>
                  <a:lnTo>
                    <a:pt x="67068" y="129430"/>
                  </a:lnTo>
                  <a:lnTo>
                    <a:pt x="63762" y="127744"/>
                  </a:lnTo>
                  <a:lnTo>
                    <a:pt x="54444" y="127753"/>
                  </a:lnTo>
                  <a:lnTo>
                    <a:pt x="48996" y="128743"/>
                  </a:lnTo>
                  <a:lnTo>
                    <a:pt x="39179" y="135487"/>
                  </a:lnTo>
                  <a:lnTo>
                    <a:pt x="30819" y="146246"/>
                  </a:lnTo>
                  <a:lnTo>
                    <a:pt x="24751" y="160435"/>
                  </a:lnTo>
                  <a:lnTo>
                    <a:pt x="24262" y="167464"/>
                  </a:lnTo>
                  <a:lnTo>
                    <a:pt x="27481" y="180919"/>
                  </a:lnTo>
                  <a:lnTo>
                    <a:pt x="40598" y="200394"/>
                  </a:lnTo>
                  <a:lnTo>
                    <a:pt x="53792" y="207549"/>
                  </a:lnTo>
                  <a:lnTo>
                    <a:pt x="88628" y="212142"/>
                  </a:lnTo>
                  <a:lnTo>
                    <a:pt x="133845" y="198546"/>
                  </a:lnTo>
                  <a:lnTo>
                    <a:pt x="175598" y="181540"/>
                  </a:lnTo>
                  <a:lnTo>
                    <a:pt x="204490" y="164593"/>
                  </a:lnTo>
                  <a:lnTo>
                    <a:pt x="210829" y="156125"/>
                  </a:lnTo>
                  <a:lnTo>
                    <a:pt x="212519" y="151891"/>
                  </a:lnTo>
                  <a:lnTo>
                    <a:pt x="212235" y="147657"/>
                  </a:lnTo>
                  <a:lnTo>
                    <a:pt x="208156" y="139190"/>
                  </a:lnTo>
                  <a:lnTo>
                    <a:pt x="204387" y="137073"/>
                  </a:lnTo>
                  <a:lnTo>
                    <a:pt x="194556" y="136602"/>
                  </a:lnTo>
                  <a:lnTo>
                    <a:pt x="173749" y="143676"/>
                  </a:lnTo>
                  <a:lnTo>
                    <a:pt x="161653" y="152707"/>
                  </a:lnTo>
                  <a:lnTo>
                    <a:pt x="156452" y="158079"/>
                  </a:lnTo>
                  <a:lnTo>
                    <a:pt x="150673" y="171574"/>
                  </a:lnTo>
                  <a:lnTo>
                    <a:pt x="148810" y="185568"/>
                  </a:lnTo>
                  <a:lnTo>
                    <a:pt x="150334" y="196491"/>
                  </a:lnTo>
                  <a:lnTo>
                    <a:pt x="153139" y="200674"/>
                  </a:lnTo>
                  <a:lnTo>
                    <a:pt x="161901" y="207203"/>
                  </a:lnTo>
                  <a:lnTo>
                    <a:pt x="172850" y="208693"/>
                  </a:lnTo>
                  <a:lnTo>
                    <a:pt x="178734" y="208103"/>
                  </a:lnTo>
                  <a:lnTo>
                    <a:pt x="203868" y="193789"/>
                  </a:lnTo>
                  <a:lnTo>
                    <a:pt x="215962" y="175685"/>
                  </a:lnTo>
                  <a:lnTo>
                    <a:pt x="222983" y="151412"/>
                  </a:lnTo>
                  <a:lnTo>
                    <a:pt x="226104" y="119457"/>
                  </a:lnTo>
                  <a:lnTo>
                    <a:pt x="227490" y="84088"/>
                  </a:lnTo>
                  <a:lnTo>
                    <a:pt x="228271" y="37883"/>
                  </a:lnTo>
                  <a:lnTo>
                    <a:pt x="228587" y="0"/>
                  </a:lnTo>
                  <a:lnTo>
                    <a:pt x="232963" y="35132"/>
                  </a:lnTo>
                  <a:lnTo>
                    <a:pt x="235066" y="79429"/>
                  </a:lnTo>
                  <a:lnTo>
                    <a:pt x="238059" y="114276"/>
                  </a:lnTo>
                  <a:lnTo>
                    <a:pt x="243711" y="159481"/>
                  </a:lnTo>
                  <a:lnTo>
                    <a:pt x="253224" y="192944"/>
                  </a:lnTo>
                  <a:lnTo>
                    <a:pt x="262827" y="208001"/>
                  </a:lnTo>
                  <a:lnTo>
                    <a:pt x="279400" y="22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8" name="SMARTInkShape-Group122"/>
          <p:cNvGrpSpPr/>
          <p:nvPr/>
        </p:nvGrpSpPr>
        <p:grpSpPr>
          <a:xfrm>
            <a:off x="4649816" y="4133291"/>
            <a:ext cx="487335" cy="313661"/>
            <a:chOff x="4649816" y="4133291"/>
            <a:chExt cx="487335" cy="313661"/>
          </a:xfrm>
        </p:grpSpPr>
        <p:sp>
          <p:nvSpPr>
            <p:cNvPr id="2055" name="SMARTInkShape-558"/>
            <p:cNvSpPr/>
            <p:nvPr>
              <p:custDataLst>
                <p:tags r:id="rId139"/>
              </p:custDataLst>
            </p:nvPr>
          </p:nvSpPr>
          <p:spPr>
            <a:xfrm>
              <a:off x="4649816" y="4337467"/>
              <a:ext cx="144435" cy="109485"/>
            </a:xfrm>
            <a:custGeom>
              <a:avLst/>
              <a:gdLst/>
              <a:ahLst/>
              <a:cxnLst/>
              <a:rect l="0" t="0" r="0" b="0"/>
              <a:pathLst>
                <a:path w="144435" h="109485">
                  <a:moveTo>
                    <a:pt x="61884" y="18633"/>
                  </a:moveTo>
                  <a:lnTo>
                    <a:pt x="61884" y="18633"/>
                  </a:lnTo>
                  <a:lnTo>
                    <a:pt x="53045" y="4327"/>
                  </a:lnTo>
                  <a:lnTo>
                    <a:pt x="49019" y="1692"/>
                  </a:lnTo>
                  <a:lnTo>
                    <a:pt x="44172" y="520"/>
                  </a:lnTo>
                  <a:lnTo>
                    <a:pt x="37313" y="0"/>
                  </a:lnTo>
                  <a:lnTo>
                    <a:pt x="33509" y="1977"/>
                  </a:lnTo>
                  <a:lnTo>
                    <a:pt x="25519" y="9819"/>
                  </a:lnTo>
                  <a:lnTo>
                    <a:pt x="13088" y="29505"/>
                  </a:lnTo>
                  <a:lnTo>
                    <a:pt x="2020" y="65100"/>
                  </a:lnTo>
                  <a:lnTo>
                    <a:pt x="0" y="80207"/>
                  </a:lnTo>
                  <a:lnTo>
                    <a:pt x="2865" y="92096"/>
                  </a:lnTo>
                  <a:lnTo>
                    <a:pt x="5604" y="97241"/>
                  </a:lnTo>
                  <a:lnTo>
                    <a:pt x="8842" y="100672"/>
                  </a:lnTo>
                  <a:lnTo>
                    <a:pt x="16202" y="104484"/>
                  </a:lnTo>
                  <a:lnTo>
                    <a:pt x="20140" y="104089"/>
                  </a:lnTo>
                  <a:lnTo>
                    <a:pt x="28279" y="99887"/>
                  </a:lnTo>
                  <a:lnTo>
                    <a:pt x="37423" y="89588"/>
                  </a:lnTo>
                  <a:lnTo>
                    <a:pt x="59716" y="53127"/>
                  </a:lnTo>
                  <a:lnTo>
                    <a:pt x="61144" y="53623"/>
                  </a:lnTo>
                  <a:lnTo>
                    <a:pt x="97993" y="98891"/>
                  </a:lnTo>
                  <a:lnTo>
                    <a:pt x="107234" y="108343"/>
                  </a:lnTo>
                  <a:lnTo>
                    <a:pt x="111167" y="109484"/>
                  </a:lnTo>
                  <a:lnTo>
                    <a:pt x="121182" y="108871"/>
                  </a:lnTo>
                  <a:lnTo>
                    <a:pt x="130807" y="102483"/>
                  </a:lnTo>
                  <a:lnTo>
                    <a:pt x="144434" y="8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6" name="SMARTInkShape-559"/>
            <p:cNvSpPr/>
            <p:nvPr>
              <p:custDataLst>
                <p:tags r:id="rId140"/>
              </p:custDataLst>
            </p:nvPr>
          </p:nvSpPr>
          <p:spPr>
            <a:xfrm>
              <a:off x="4806950" y="4334496"/>
              <a:ext cx="133351" cy="102362"/>
            </a:xfrm>
            <a:custGeom>
              <a:avLst/>
              <a:gdLst/>
              <a:ahLst/>
              <a:cxnLst/>
              <a:rect l="0" t="0" r="0" b="0"/>
              <a:pathLst>
                <a:path w="133351" h="102362">
                  <a:moveTo>
                    <a:pt x="0" y="27954"/>
                  </a:moveTo>
                  <a:lnTo>
                    <a:pt x="0" y="27954"/>
                  </a:lnTo>
                  <a:lnTo>
                    <a:pt x="0" y="31325"/>
                  </a:lnTo>
                  <a:lnTo>
                    <a:pt x="1881" y="34862"/>
                  </a:lnTo>
                  <a:lnTo>
                    <a:pt x="5069" y="40196"/>
                  </a:lnTo>
                  <a:lnTo>
                    <a:pt x="21199" y="87430"/>
                  </a:lnTo>
                  <a:lnTo>
                    <a:pt x="30498" y="102361"/>
                  </a:lnTo>
                  <a:lnTo>
                    <a:pt x="30916" y="102253"/>
                  </a:lnTo>
                  <a:lnTo>
                    <a:pt x="31379" y="100252"/>
                  </a:lnTo>
                  <a:lnTo>
                    <a:pt x="32433" y="54609"/>
                  </a:lnTo>
                  <a:lnTo>
                    <a:pt x="37518" y="22917"/>
                  </a:lnTo>
                  <a:lnTo>
                    <a:pt x="43956" y="9017"/>
                  </a:lnTo>
                  <a:lnTo>
                    <a:pt x="49640" y="1899"/>
                  </a:lnTo>
                  <a:lnTo>
                    <a:pt x="52143" y="0"/>
                  </a:lnTo>
                  <a:lnTo>
                    <a:pt x="55929" y="146"/>
                  </a:lnTo>
                  <a:lnTo>
                    <a:pt x="65779" y="4071"/>
                  </a:lnTo>
                  <a:lnTo>
                    <a:pt x="83225" y="17585"/>
                  </a:lnTo>
                  <a:lnTo>
                    <a:pt x="91787" y="30871"/>
                  </a:lnTo>
                  <a:lnTo>
                    <a:pt x="109528" y="72102"/>
                  </a:lnTo>
                  <a:lnTo>
                    <a:pt x="121824" y="91002"/>
                  </a:lnTo>
                  <a:lnTo>
                    <a:pt x="124255" y="92564"/>
                  </a:lnTo>
                  <a:lnTo>
                    <a:pt x="126581" y="92899"/>
                  </a:lnTo>
                  <a:lnTo>
                    <a:pt x="133350" y="91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SMARTInkShape-560"/>
            <p:cNvSpPr/>
            <p:nvPr>
              <p:custDataLst>
                <p:tags r:id="rId141"/>
              </p:custDataLst>
            </p:nvPr>
          </p:nvSpPr>
          <p:spPr>
            <a:xfrm>
              <a:off x="4990225" y="4133291"/>
              <a:ext cx="146926" cy="294018"/>
            </a:xfrm>
            <a:custGeom>
              <a:avLst/>
              <a:gdLst/>
              <a:ahLst/>
              <a:cxnLst/>
              <a:rect l="0" t="0" r="0" b="0"/>
              <a:pathLst>
                <a:path w="146926" h="294018">
                  <a:moveTo>
                    <a:pt x="58025" y="254559"/>
                  </a:moveTo>
                  <a:lnTo>
                    <a:pt x="58025" y="254559"/>
                  </a:lnTo>
                  <a:lnTo>
                    <a:pt x="57319" y="228532"/>
                  </a:lnTo>
                  <a:lnTo>
                    <a:pt x="54654" y="219238"/>
                  </a:lnTo>
                  <a:lnTo>
                    <a:pt x="45816" y="206072"/>
                  </a:lnTo>
                  <a:lnTo>
                    <a:pt x="42124" y="203889"/>
                  </a:lnTo>
                  <a:lnTo>
                    <a:pt x="38252" y="203140"/>
                  </a:lnTo>
                  <a:lnTo>
                    <a:pt x="30186" y="204190"/>
                  </a:lnTo>
                  <a:lnTo>
                    <a:pt x="21899" y="207008"/>
                  </a:lnTo>
                  <a:lnTo>
                    <a:pt x="9299" y="219303"/>
                  </a:lnTo>
                  <a:lnTo>
                    <a:pt x="0" y="243093"/>
                  </a:lnTo>
                  <a:lnTo>
                    <a:pt x="722" y="260516"/>
                  </a:lnTo>
                  <a:lnTo>
                    <a:pt x="5746" y="275551"/>
                  </a:lnTo>
                  <a:lnTo>
                    <a:pt x="12682" y="284585"/>
                  </a:lnTo>
                  <a:lnTo>
                    <a:pt x="31263" y="293638"/>
                  </a:lnTo>
                  <a:lnTo>
                    <a:pt x="38067" y="294017"/>
                  </a:lnTo>
                  <a:lnTo>
                    <a:pt x="51271" y="290675"/>
                  </a:lnTo>
                  <a:lnTo>
                    <a:pt x="70606" y="274119"/>
                  </a:lnTo>
                  <a:lnTo>
                    <a:pt x="86369" y="247968"/>
                  </a:lnTo>
                  <a:lnTo>
                    <a:pt x="91788" y="216822"/>
                  </a:lnTo>
                  <a:lnTo>
                    <a:pt x="93492" y="175698"/>
                  </a:lnTo>
                  <a:lnTo>
                    <a:pt x="92959" y="151890"/>
                  </a:lnTo>
                  <a:lnTo>
                    <a:pt x="91897" y="126847"/>
                  </a:lnTo>
                  <a:lnTo>
                    <a:pt x="91895" y="100978"/>
                  </a:lnTo>
                  <a:lnTo>
                    <a:pt x="92600" y="74561"/>
                  </a:lnTo>
                  <a:lnTo>
                    <a:pt x="93852" y="29215"/>
                  </a:lnTo>
                  <a:lnTo>
                    <a:pt x="92058" y="6710"/>
                  </a:lnTo>
                  <a:lnTo>
                    <a:pt x="90591" y="1837"/>
                  </a:lnTo>
                  <a:lnTo>
                    <a:pt x="88908" y="0"/>
                  </a:lnTo>
                  <a:lnTo>
                    <a:pt x="87080" y="186"/>
                  </a:lnTo>
                  <a:lnTo>
                    <a:pt x="74395" y="24046"/>
                  </a:lnTo>
                  <a:lnTo>
                    <a:pt x="67343" y="69136"/>
                  </a:lnTo>
                  <a:lnTo>
                    <a:pt x="67576" y="104415"/>
                  </a:lnTo>
                  <a:lnTo>
                    <a:pt x="72147" y="139851"/>
                  </a:lnTo>
                  <a:lnTo>
                    <a:pt x="90589" y="185450"/>
                  </a:lnTo>
                  <a:lnTo>
                    <a:pt x="113926" y="216365"/>
                  </a:lnTo>
                  <a:lnTo>
                    <a:pt x="146925" y="241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2" name="SMARTInkShape-Group123"/>
          <p:cNvGrpSpPr/>
          <p:nvPr/>
        </p:nvGrpSpPr>
        <p:grpSpPr>
          <a:xfrm>
            <a:off x="5542444" y="4108956"/>
            <a:ext cx="553557" cy="468461"/>
            <a:chOff x="5542444" y="4108956"/>
            <a:chExt cx="553557" cy="468461"/>
          </a:xfrm>
        </p:grpSpPr>
        <p:sp>
          <p:nvSpPr>
            <p:cNvPr id="2059" name="SMARTInkShape-561"/>
            <p:cNvSpPr/>
            <p:nvPr>
              <p:custDataLst>
                <p:tags r:id="rId136"/>
              </p:custDataLst>
            </p:nvPr>
          </p:nvSpPr>
          <p:spPr>
            <a:xfrm>
              <a:off x="5542444" y="4286745"/>
              <a:ext cx="136064" cy="290672"/>
            </a:xfrm>
            <a:custGeom>
              <a:avLst/>
              <a:gdLst/>
              <a:ahLst/>
              <a:cxnLst/>
              <a:rect l="0" t="0" r="0" b="0"/>
              <a:pathLst>
                <a:path w="136064" h="290672">
                  <a:moveTo>
                    <a:pt x="90006" y="88405"/>
                  </a:moveTo>
                  <a:lnTo>
                    <a:pt x="90006" y="88405"/>
                  </a:lnTo>
                  <a:lnTo>
                    <a:pt x="74811" y="44375"/>
                  </a:lnTo>
                  <a:lnTo>
                    <a:pt x="65826" y="17425"/>
                  </a:lnTo>
                  <a:lnTo>
                    <a:pt x="55976" y="4883"/>
                  </a:lnTo>
                  <a:lnTo>
                    <a:pt x="50386" y="1679"/>
                  </a:lnTo>
                  <a:lnTo>
                    <a:pt x="38531" y="0"/>
                  </a:lnTo>
                  <a:lnTo>
                    <a:pt x="24324" y="5370"/>
                  </a:lnTo>
                  <a:lnTo>
                    <a:pt x="16585" y="9765"/>
                  </a:lnTo>
                  <a:lnTo>
                    <a:pt x="6103" y="22175"/>
                  </a:lnTo>
                  <a:lnTo>
                    <a:pt x="2321" y="29435"/>
                  </a:lnTo>
                  <a:lnTo>
                    <a:pt x="0" y="46909"/>
                  </a:lnTo>
                  <a:lnTo>
                    <a:pt x="2731" y="65729"/>
                  </a:lnTo>
                  <a:lnTo>
                    <a:pt x="11001" y="83501"/>
                  </a:lnTo>
                  <a:lnTo>
                    <a:pt x="23613" y="95162"/>
                  </a:lnTo>
                  <a:lnTo>
                    <a:pt x="39331" y="101991"/>
                  </a:lnTo>
                  <a:lnTo>
                    <a:pt x="58076" y="105026"/>
                  </a:lnTo>
                  <a:lnTo>
                    <a:pt x="85092" y="99993"/>
                  </a:lnTo>
                  <a:lnTo>
                    <a:pt x="107600" y="89565"/>
                  </a:lnTo>
                  <a:lnTo>
                    <a:pt x="117347" y="79749"/>
                  </a:lnTo>
                  <a:lnTo>
                    <a:pt x="122619" y="69741"/>
                  </a:lnTo>
                  <a:lnTo>
                    <a:pt x="123036" y="66084"/>
                  </a:lnTo>
                  <a:lnTo>
                    <a:pt x="122325" y="61551"/>
                  </a:lnTo>
                  <a:lnTo>
                    <a:pt x="122136" y="61330"/>
                  </a:lnTo>
                  <a:lnTo>
                    <a:pt x="121778" y="96164"/>
                  </a:lnTo>
                  <a:lnTo>
                    <a:pt x="128504" y="132175"/>
                  </a:lnTo>
                  <a:lnTo>
                    <a:pt x="136063" y="174125"/>
                  </a:lnTo>
                  <a:lnTo>
                    <a:pt x="136030" y="221204"/>
                  </a:lnTo>
                  <a:lnTo>
                    <a:pt x="128180" y="260789"/>
                  </a:lnTo>
                  <a:lnTo>
                    <a:pt x="117085" y="278144"/>
                  </a:lnTo>
                  <a:lnTo>
                    <a:pt x="110175" y="284748"/>
                  </a:lnTo>
                  <a:lnTo>
                    <a:pt x="103452" y="288444"/>
                  </a:lnTo>
                  <a:lnTo>
                    <a:pt x="90337" y="290671"/>
                  </a:lnTo>
                  <a:lnTo>
                    <a:pt x="84582" y="288865"/>
                  </a:lnTo>
                  <a:lnTo>
                    <a:pt x="74425" y="281215"/>
                  </a:lnTo>
                  <a:lnTo>
                    <a:pt x="67088" y="265115"/>
                  </a:lnTo>
                  <a:lnTo>
                    <a:pt x="64144" y="254895"/>
                  </a:lnTo>
                  <a:lnTo>
                    <a:pt x="68147" y="207945"/>
                  </a:lnTo>
                  <a:lnTo>
                    <a:pt x="70956" y="190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SMARTInkShape-562"/>
            <p:cNvSpPr/>
            <p:nvPr>
              <p:custDataLst>
                <p:tags r:id="rId137"/>
              </p:custDataLst>
            </p:nvPr>
          </p:nvSpPr>
          <p:spPr>
            <a:xfrm>
              <a:off x="5755139" y="4108956"/>
              <a:ext cx="251962" cy="315162"/>
            </a:xfrm>
            <a:custGeom>
              <a:avLst/>
              <a:gdLst/>
              <a:ahLst/>
              <a:cxnLst/>
              <a:rect l="0" t="0" r="0" b="0"/>
              <a:pathLst>
                <a:path w="251962" h="315162">
                  <a:moveTo>
                    <a:pt x="10661" y="272544"/>
                  </a:moveTo>
                  <a:lnTo>
                    <a:pt x="10661" y="272544"/>
                  </a:lnTo>
                  <a:lnTo>
                    <a:pt x="24966" y="263705"/>
                  </a:lnTo>
                  <a:lnTo>
                    <a:pt x="38418" y="250875"/>
                  </a:lnTo>
                  <a:lnTo>
                    <a:pt x="49067" y="230297"/>
                  </a:lnTo>
                  <a:lnTo>
                    <a:pt x="49671" y="223918"/>
                  </a:lnTo>
                  <a:lnTo>
                    <a:pt x="46578" y="213068"/>
                  </a:lnTo>
                  <a:lnTo>
                    <a:pt x="40275" y="202397"/>
                  </a:lnTo>
                  <a:lnTo>
                    <a:pt x="38165" y="201084"/>
                  </a:lnTo>
                  <a:lnTo>
                    <a:pt x="36052" y="200915"/>
                  </a:lnTo>
                  <a:lnTo>
                    <a:pt x="33939" y="201508"/>
                  </a:lnTo>
                  <a:lnTo>
                    <a:pt x="17480" y="219197"/>
                  </a:lnTo>
                  <a:lnTo>
                    <a:pt x="4842" y="246782"/>
                  </a:lnTo>
                  <a:lnTo>
                    <a:pt x="0" y="273926"/>
                  </a:lnTo>
                  <a:lnTo>
                    <a:pt x="2630" y="289386"/>
                  </a:lnTo>
                  <a:lnTo>
                    <a:pt x="5307" y="296472"/>
                  </a:lnTo>
                  <a:lnTo>
                    <a:pt x="15808" y="308108"/>
                  </a:lnTo>
                  <a:lnTo>
                    <a:pt x="22559" y="313187"/>
                  </a:lnTo>
                  <a:lnTo>
                    <a:pt x="29882" y="315161"/>
                  </a:lnTo>
                  <a:lnTo>
                    <a:pt x="45545" y="313592"/>
                  </a:lnTo>
                  <a:lnTo>
                    <a:pt x="70229" y="304776"/>
                  </a:lnTo>
                  <a:lnTo>
                    <a:pt x="98788" y="283113"/>
                  </a:lnTo>
                  <a:lnTo>
                    <a:pt x="129593" y="240868"/>
                  </a:lnTo>
                  <a:lnTo>
                    <a:pt x="148656" y="196847"/>
                  </a:lnTo>
                  <a:lnTo>
                    <a:pt x="157692" y="171279"/>
                  </a:lnTo>
                  <a:lnTo>
                    <a:pt x="166536" y="143651"/>
                  </a:lnTo>
                  <a:lnTo>
                    <a:pt x="175256" y="114649"/>
                  </a:lnTo>
                  <a:lnTo>
                    <a:pt x="183892" y="84730"/>
                  </a:lnTo>
                  <a:lnTo>
                    <a:pt x="197249" y="43962"/>
                  </a:lnTo>
                  <a:lnTo>
                    <a:pt x="215547" y="253"/>
                  </a:lnTo>
                  <a:lnTo>
                    <a:pt x="214985" y="0"/>
                  </a:lnTo>
                  <a:lnTo>
                    <a:pt x="204081" y="13128"/>
                  </a:lnTo>
                  <a:lnTo>
                    <a:pt x="184073" y="58488"/>
                  </a:lnTo>
                  <a:lnTo>
                    <a:pt x="170283" y="99327"/>
                  </a:lnTo>
                  <a:lnTo>
                    <a:pt x="159215" y="141936"/>
                  </a:lnTo>
                  <a:lnTo>
                    <a:pt x="154297" y="182040"/>
                  </a:lnTo>
                  <a:lnTo>
                    <a:pt x="155873" y="217268"/>
                  </a:lnTo>
                  <a:lnTo>
                    <a:pt x="161984" y="246566"/>
                  </a:lnTo>
                  <a:lnTo>
                    <a:pt x="171754" y="266643"/>
                  </a:lnTo>
                  <a:lnTo>
                    <a:pt x="183152" y="276977"/>
                  </a:lnTo>
                  <a:lnTo>
                    <a:pt x="189156" y="279732"/>
                  </a:lnTo>
                  <a:lnTo>
                    <a:pt x="195980" y="279453"/>
                  </a:lnTo>
                  <a:lnTo>
                    <a:pt x="211088" y="273498"/>
                  </a:lnTo>
                  <a:lnTo>
                    <a:pt x="251961" y="228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SMARTInkShape-563"/>
            <p:cNvSpPr/>
            <p:nvPr>
              <p:custDataLst>
                <p:tags r:id="rId138"/>
              </p:custDataLst>
            </p:nvPr>
          </p:nvSpPr>
          <p:spPr>
            <a:xfrm>
              <a:off x="5895779" y="4216400"/>
              <a:ext cx="200222" cy="38101"/>
            </a:xfrm>
            <a:custGeom>
              <a:avLst/>
              <a:gdLst/>
              <a:ahLst/>
              <a:cxnLst/>
              <a:rect l="0" t="0" r="0" b="0"/>
              <a:pathLst>
                <a:path w="2002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1124" y="33031"/>
                  </a:lnTo>
                  <a:lnTo>
                    <a:pt x="8016" y="29262"/>
                  </a:lnTo>
                  <a:lnTo>
                    <a:pt x="48424" y="20388"/>
                  </a:lnTo>
                  <a:lnTo>
                    <a:pt x="85249" y="13529"/>
                  </a:lnTo>
                  <a:lnTo>
                    <a:pt x="129366" y="7660"/>
                  </a:lnTo>
                  <a:lnTo>
                    <a:pt x="168730" y="3404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4" name="SMARTInkShape-Group124"/>
          <p:cNvGrpSpPr/>
          <p:nvPr/>
        </p:nvGrpSpPr>
        <p:grpSpPr>
          <a:xfrm>
            <a:off x="6356350" y="4025900"/>
            <a:ext cx="1250951" cy="493195"/>
            <a:chOff x="6356350" y="4025900"/>
            <a:chExt cx="1250951" cy="493195"/>
          </a:xfrm>
        </p:grpSpPr>
        <p:sp>
          <p:nvSpPr>
            <p:cNvPr id="2063" name="SMARTInkShape-564"/>
            <p:cNvSpPr/>
            <p:nvPr>
              <p:custDataLst>
                <p:tags r:id="rId125"/>
              </p:custDataLst>
            </p:nvPr>
          </p:nvSpPr>
          <p:spPr>
            <a:xfrm>
              <a:off x="6356350" y="4298950"/>
              <a:ext cx="70878" cy="213209"/>
            </a:xfrm>
            <a:custGeom>
              <a:avLst/>
              <a:gdLst/>
              <a:ahLst/>
              <a:cxnLst/>
              <a:rect l="0" t="0" r="0" b="0"/>
              <a:pathLst>
                <a:path w="70878" h="213209">
                  <a:moveTo>
                    <a:pt x="12700" y="0"/>
                  </a:moveTo>
                  <a:lnTo>
                    <a:pt x="12700" y="0"/>
                  </a:lnTo>
                  <a:lnTo>
                    <a:pt x="39836" y="33878"/>
                  </a:lnTo>
                  <a:lnTo>
                    <a:pt x="57663" y="69383"/>
                  </a:lnTo>
                  <a:lnTo>
                    <a:pt x="69610" y="114553"/>
                  </a:lnTo>
                  <a:lnTo>
                    <a:pt x="70877" y="156944"/>
                  </a:lnTo>
                  <a:lnTo>
                    <a:pt x="63412" y="189573"/>
                  </a:lnTo>
                  <a:lnTo>
                    <a:pt x="52407" y="204434"/>
                  </a:lnTo>
                  <a:lnTo>
                    <a:pt x="45521" y="210372"/>
                  </a:lnTo>
                  <a:lnTo>
                    <a:pt x="38815" y="212921"/>
                  </a:lnTo>
                  <a:lnTo>
                    <a:pt x="32226" y="213208"/>
                  </a:lnTo>
                  <a:lnTo>
                    <a:pt x="25718" y="211989"/>
                  </a:lnTo>
                  <a:lnTo>
                    <a:pt x="14722" y="203108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4" name="SMARTInkShape-565"/>
            <p:cNvSpPr/>
            <p:nvPr>
              <p:custDataLst>
                <p:tags r:id="rId126"/>
              </p:custDataLst>
            </p:nvPr>
          </p:nvSpPr>
          <p:spPr>
            <a:xfrm>
              <a:off x="6388100" y="4184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5" name="SMARTInkShape-566"/>
            <p:cNvSpPr/>
            <p:nvPr>
              <p:custDataLst>
                <p:tags r:id="rId127"/>
              </p:custDataLst>
            </p:nvPr>
          </p:nvSpPr>
          <p:spPr>
            <a:xfrm>
              <a:off x="6518054" y="4251738"/>
              <a:ext cx="117697" cy="117063"/>
            </a:xfrm>
            <a:custGeom>
              <a:avLst/>
              <a:gdLst/>
              <a:ahLst/>
              <a:cxnLst/>
              <a:rect l="0" t="0" r="0" b="0"/>
              <a:pathLst>
                <a:path w="117697" h="117063">
                  <a:moveTo>
                    <a:pt x="117696" y="47212"/>
                  </a:moveTo>
                  <a:lnTo>
                    <a:pt x="117696" y="47212"/>
                  </a:lnTo>
                  <a:lnTo>
                    <a:pt x="78613" y="4484"/>
                  </a:lnTo>
                  <a:lnTo>
                    <a:pt x="66459" y="0"/>
                  </a:lnTo>
                  <a:lnTo>
                    <a:pt x="52119" y="1769"/>
                  </a:lnTo>
                  <a:lnTo>
                    <a:pt x="44345" y="4217"/>
                  </a:lnTo>
                  <a:lnTo>
                    <a:pt x="30063" y="14462"/>
                  </a:lnTo>
                  <a:lnTo>
                    <a:pt x="17364" y="29129"/>
                  </a:lnTo>
                  <a:lnTo>
                    <a:pt x="3694" y="55808"/>
                  </a:lnTo>
                  <a:lnTo>
                    <a:pt x="0" y="70788"/>
                  </a:lnTo>
                  <a:lnTo>
                    <a:pt x="240" y="82620"/>
                  </a:lnTo>
                  <a:lnTo>
                    <a:pt x="1292" y="87750"/>
                  </a:lnTo>
                  <a:lnTo>
                    <a:pt x="4110" y="91876"/>
                  </a:lnTo>
                  <a:lnTo>
                    <a:pt x="12885" y="98342"/>
                  </a:lnTo>
                  <a:lnTo>
                    <a:pt x="18894" y="98938"/>
                  </a:lnTo>
                  <a:lnTo>
                    <a:pt x="33097" y="95836"/>
                  </a:lnTo>
                  <a:lnTo>
                    <a:pt x="50217" y="86157"/>
                  </a:lnTo>
                  <a:lnTo>
                    <a:pt x="53660" y="81642"/>
                  </a:lnTo>
                  <a:lnTo>
                    <a:pt x="59639" y="63192"/>
                  </a:lnTo>
                  <a:lnTo>
                    <a:pt x="60647" y="62804"/>
                  </a:lnTo>
                  <a:lnTo>
                    <a:pt x="62024" y="63251"/>
                  </a:lnTo>
                  <a:lnTo>
                    <a:pt x="63647" y="64255"/>
                  </a:lnTo>
                  <a:lnTo>
                    <a:pt x="95383" y="105296"/>
                  </a:lnTo>
                  <a:lnTo>
                    <a:pt x="117696" y="117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6" name="SMARTInkShape-567"/>
            <p:cNvSpPr/>
            <p:nvPr>
              <p:custDataLst>
                <p:tags r:id="rId128"/>
              </p:custDataLst>
            </p:nvPr>
          </p:nvSpPr>
          <p:spPr>
            <a:xfrm>
              <a:off x="6710400" y="4252724"/>
              <a:ext cx="96801" cy="103447"/>
            </a:xfrm>
            <a:custGeom>
              <a:avLst/>
              <a:gdLst/>
              <a:ahLst/>
              <a:cxnLst/>
              <a:rect l="0" t="0" r="0" b="0"/>
              <a:pathLst>
                <a:path w="96801" h="103447">
                  <a:moveTo>
                    <a:pt x="52350" y="14476"/>
                  </a:moveTo>
                  <a:lnTo>
                    <a:pt x="52350" y="14476"/>
                  </a:lnTo>
                  <a:lnTo>
                    <a:pt x="41505" y="5042"/>
                  </a:lnTo>
                  <a:lnTo>
                    <a:pt x="31302" y="170"/>
                  </a:lnTo>
                  <a:lnTo>
                    <a:pt x="25618" y="0"/>
                  </a:lnTo>
                  <a:lnTo>
                    <a:pt x="13657" y="3574"/>
                  </a:lnTo>
                  <a:lnTo>
                    <a:pt x="8915" y="7913"/>
                  </a:lnTo>
                  <a:lnTo>
                    <a:pt x="1766" y="20261"/>
                  </a:lnTo>
                  <a:lnTo>
                    <a:pt x="0" y="37038"/>
                  </a:lnTo>
                  <a:lnTo>
                    <a:pt x="4614" y="73182"/>
                  </a:lnTo>
                  <a:lnTo>
                    <a:pt x="13669" y="92234"/>
                  </a:lnTo>
                  <a:lnTo>
                    <a:pt x="25045" y="100306"/>
                  </a:lnTo>
                  <a:lnTo>
                    <a:pt x="32030" y="103446"/>
                  </a:lnTo>
                  <a:lnTo>
                    <a:pt x="47316" y="103172"/>
                  </a:lnTo>
                  <a:lnTo>
                    <a:pt x="63518" y="97641"/>
                  </a:lnTo>
                  <a:lnTo>
                    <a:pt x="96800" y="77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SMARTInkShape-568"/>
            <p:cNvSpPr/>
            <p:nvPr>
              <p:custDataLst>
                <p:tags r:id="rId129"/>
              </p:custDataLst>
            </p:nvPr>
          </p:nvSpPr>
          <p:spPr>
            <a:xfrm>
              <a:off x="6852893" y="4102100"/>
              <a:ext cx="43208" cy="258222"/>
            </a:xfrm>
            <a:custGeom>
              <a:avLst/>
              <a:gdLst/>
              <a:ahLst/>
              <a:cxnLst/>
              <a:rect l="0" t="0" r="0" b="0"/>
              <a:pathLst>
                <a:path w="43208" h="258222">
                  <a:moveTo>
                    <a:pt x="43207" y="0"/>
                  </a:moveTo>
                  <a:lnTo>
                    <a:pt x="43207" y="0"/>
                  </a:lnTo>
                  <a:lnTo>
                    <a:pt x="24256" y="43369"/>
                  </a:lnTo>
                  <a:lnTo>
                    <a:pt x="15249" y="88972"/>
                  </a:lnTo>
                  <a:lnTo>
                    <a:pt x="11261" y="121622"/>
                  </a:lnTo>
                  <a:lnTo>
                    <a:pt x="7136" y="155654"/>
                  </a:lnTo>
                  <a:lnTo>
                    <a:pt x="2951" y="191946"/>
                  </a:lnTo>
                  <a:lnTo>
                    <a:pt x="0" y="234595"/>
                  </a:lnTo>
                  <a:lnTo>
                    <a:pt x="2496" y="256090"/>
                  </a:lnTo>
                  <a:lnTo>
                    <a:pt x="4072" y="258215"/>
                  </a:lnTo>
                  <a:lnTo>
                    <a:pt x="5828" y="258221"/>
                  </a:lnTo>
                  <a:lnTo>
                    <a:pt x="1145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SMARTInkShape-569"/>
            <p:cNvSpPr/>
            <p:nvPr>
              <p:custDataLst>
                <p:tags r:id="rId130"/>
              </p:custDataLst>
            </p:nvPr>
          </p:nvSpPr>
          <p:spPr>
            <a:xfrm>
              <a:off x="6891510" y="4230244"/>
              <a:ext cx="106191" cy="81407"/>
            </a:xfrm>
            <a:custGeom>
              <a:avLst/>
              <a:gdLst/>
              <a:ahLst/>
              <a:cxnLst/>
              <a:rect l="0" t="0" r="0" b="0"/>
              <a:pathLst>
                <a:path w="106191" h="81407">
                  <a:moveTo>
                    <a:pt x="74440" y="11556"/>
                  </a:moveTo>
                  <a:lnTo>
                    <a:pt x="74440" y="11556"/>
                  </a:lnTo>
                  <a:lnTo>
                    <a:pt x="74439" y="8185"/>
                  </a:lnTo>
                  <a:lnTo>
                    <a:pt x="72558" y="4649"/>
                  </a:lnTo>
                  <a:lnTo>
                    <a:pt x="71069" y="2718"/>
                  </a:lnTo>
                  <a:lnTo>
                    <a:pt x="52117" y="0"/>
                  </a:lnTo>
                  <a:lnTo>
                    <a:pt x="37708" y="3127"/>
                  </a:lnTo>
                  <a:lnTo>
                    <a:pt x="19577" y="12821"/>
                  </a:lnTo>
                  <a:lnTo>
                    <a:pt x="10545" y="21290"/>
                  </a:lnTo>
                  <a:lnTo>
                    <a:pt x="2199" y="37253"/>
                  </a:lnTo>
                  <a:lnTo>
                    <a:pt x="0" y="46730"/>
                  </a:lnTo>
                  <a:lnTo>
                    <a:pt x="903" y="55647"/>
                  </a:lnTo>
                  <a:lnTo>
                    <a:pt x="2132" y="60000"/>
                  </a:lnTo>
                  <a:lnTo>
                    <a:pt x="5774" y="62902"/>
                  </a:lnTo>
                  <a:lnTo>
                    <a:pt x="48476" y="73266"/>
                  </a:lnTo>
                  <a:lnTo>
                    <a:pt x="91464" y="80194"/>
                  </a:lnTo>
                  <a:lnTo>
                    <a:pt x="106190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SMARTInkShape-570"/>
            <p:cNvSpPr/>
            <p:nvPr>
              <p:custDataLst>
                <p:tags r:id="rId131"/>
              </p:custDataLst>
            </p:nvPr>
          </p:nvSpPr>
          <p:spPr>
            <a:xfrm>
              <a:off x="7062155" y="4166745"/>
              <a:ext cx="140895" cy="352350"/>
            </a:xfrm>
            <a:custGeom>
              <a:avLst/>
              <a:gdLst/>
              <a:ahLst/>
              <a:cxnLst/>
              <a:rect l="0" t="0" r="0" b="0"/>
              <a:pathLst>
                <a:path w="140895" h="352350">
                  <a:moveTo>
                    <a:pt x="43495" y="132205"/>
                  </a:moveTo>
                  <a:lnTo>
                    <a:pt x="43495" y="132205"/>
                  </a:lnTo>
                  <a:lnTo>
                    <a:pt x="34061" y="143050"/>
                  </a:lnTo>
                  <a:lnTo>
                    <a:pt x="29189" y="153252"/>
                  </a:lnTo>
                  <a:lnTo>
                    <a:pt x="23265" y="190011"/>
                  </a:lnTo>
                  <a:lnTo>
                    <a:pt x="11630" y="237057"/>
                  </a:lnTo>
                  <a:lnTo>
                    <a:pt x="8166" y="270292"/>
                  </a:lnTo>
                  <a:lnTo>
                    <a:pt x="6216" y="313995"/>
                  </a:lnTo>
                  <a:lnTo>
                    <a:pt x="477" y="351296"/>
                  </a:lnTo>
                  <a:lnTo>
                    <a:pt x="0" y="352349"/>
                  </a:lnTo>
                  <a:lnTo>
                    <a:pt x="2698" y="347089"/>
                  </a:lnTo>
                  <a:lnTo>
                    <a:pt x="5568" y="308864"/>
                  </a:lnTo>
                  <a:lnTo>
                    <a:pt x="8528" y="272339"/>
                  </a:lnTo>
                  <a:lnTo>
                    <a:pt x="11717" y="248911"/>
                  </a:lnTo>
                  <a:lnTo>
                    <a:pt x="15959" y="222709"/>
                  </a:lnTo>
                  <a:lnTo>
                    <a:pt x="20905" y="194657"/>
                  </a:lnTo>
                  <a:lnTo>
                    <a:pt x="27024" y="164668"/>
                  </a:lnTo>
                  <a:lnTo>
                    <a:pt x="33925" y="133386"/>
                  </a:lnTo>
                  <a:lnTo>
                    <a:pt x="41348" y="101242"/>
                  </a:lnTo>
                  <a:lnTo>
                    <a:pt x="57122" y="54238"/>
                  </a:lnTo>
                  <a:lnTo>
                    <a:pt x="78106" y="13383"/>
                  </a:lnTo>
                  <a:lnTo>
                    <a:pt x="83502" y="6424"/>
                  </a:lnTo>
                  <a:lnTo>
                    <a:pt x="89216" y="2490"/>
                  </a:lnTo>
                  <a:lnTo>
                    <a:pt x="101210" y="0"/>
                  </a:lnTo>
                  <a:lnTo>
                    <a:pt x="113595" y="5009"/>
                  </a:lnTo>
                  <a:lnTo>
                    <a:pt x="126157" y="15701"/>
                  </a:lnTo>
                  <a:lnTo>
                    <a:pt x="138794" y="32212"/>
                  </a:lnTo>
                  <a:lnTo>
                    <a:pt x="140894" y="42260"/>
                  </a:lnTo>
                  <a:lnTo>
                    <a:pt x="137583" y="64713"/>
                  </a:lnTo>
                  <a:lnTo>
                    <a:pt x="127190" y="94411"/>
                  </a:lnTo>
                  <a:lnTo>
                    <a:pt x="108432" y="117714"/>
                  </a:lnTo>
                  <a:lnTo>
                    <a:pt x="84999" y="134653"/>
                  </a:lnTo>
                  <a:lnTo>
                    <a:pt x="49030" y="148581"/>
                  </a:lnTo>
                  <a:lnTo>
                    <a:pt x="45069" y="149473"/>
                  </a:lnTo>
                  <a:lnTo>
                    <a:pt x="42428" y="149361"/>
                  </a:lnTo>
                  <a:lnTo>
                    <a:pt x="40666" y="148581"/>
                  </a:lnTo>
                  <a:lnTo>
                    <a:pt x="37145" y="14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0" name="SMARTInkShape-571"/>
            <p:cNvSpPr/>
            <p:nvPr>
              <p:custDataLst>
                <p:tags r:id="rId132"/>
              </p:custDataLst>
            </p:nvPr>
          </p:nvSpPr>
          <p:spPr>
            <a:xfrm>
              <a:off x="7232542" y="4221497"/>
              <a:ext cx="82659" cy="86954"/>
            </a:xfrm>
            <a:custGeom>
              <a:avLst/>
              <a:gdLst/>
              <a:ahLst/>
              <a:cxnLst/>
              <a:rect l="0" t="0" r="0" b="0"/>
              <a:pathLst>
                <a:path w="82659" h="86954">
                  <a:moveTo>
                    <a:pt x="82658" y="33003"/>
                  </a:moveTo>
                  <a:lnTo>
                    <a:pt x="82658" y="33003"/>
                  </a:lnTo>
                  <a:lnTo>
                    <a:pt x="56143" y="9859"/>
                  </a:lnTo>
                  <a:lnTo>
                    <a:pt x="37877" y="431"/>
                  </a:lnTo>
                  <a:lnTo>
                    <a:pt x="31637" y="0"/>
                  </a:lnTo>
                  <a:lnTo>
                    <a:pt x="19060" y="3283"/>
                  </a:lnTo>
                  <a:lnTo>
                    <a:pt x="8296" y="11327"/>
                  </a:lnTo>
                  <a:lnTo>
                    <a:pt x="3449" y="16436"/>
                  </a:lnTo>
                  <a:lnTo>
                    <a:pt x="924" y="22664"/>
                  </a:lnTo>
                  <a:lnTo>
                    <a:pt x="0" y="37109"/>
                  </a:lnTo>
                  <a:lnTo>
                    <a:pt x="6818" y="61109"/>
                  </a:lnTo>
                  <a:lnTo>
                    <a:pt x="17671" y="73952"/>
                  </a:lnTo>
                  <a:lnTo>
                    <a:pt x="30491" y="82953"/>
                  </a:lnTo>
                  <a:lnTo>
                    <a:pt x="40893" y="86953"/>
                  </a:lnTo>
                  <a:lnTo>
                    <a:pt x="44937" y="86609"/>
                  </a:lnTo>
                  <a:lnTo>
                    <a:pt x="48338" y="84968"/>
                  </a:lnTo>
                  <a:lnTo>
                    <a:pt x="51311" y="82463"/>
                  </a:lnTo>
                  <a:lnTo>
                    <a:pt x="52588" y="79382"/>
                  </a:lnTo>
                  <a:lnTo>
                    <a:pt x="52125" y="72196"/>
                  </a:lnTo>
                  <a:lnTo>
                    <a:pt x="45547" y="26682"/>
                  </a:lnTo>
                  <a:lnTo>
                    <a:pt x="44558" y="7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1" name="SMARTInkShape-572"/>
            <p:cNvSpPr/>
            <p:nvPr>
              <p:custDataLst>
                <p:tags r:id="rId133"/>
              </p:custDataLst>
            </p:nvPr>
          </p:nvSpPr>
          <p:spPr>
            <a:xfrm>
              <a:off x="7377440" y="4025900"/>
              <a:ext cx="68019" cy="296206"/>
            </a:xfrm>
            <a:custGeom>
              <a:avLst/>
              <a:gdLst/>
              <a:ahLst/>
              <a:cxnLst/>
              <a:rect l="0" t="0" r="0" b="0"/>
              <a:pathLst>
                <a:path w="68019" h="296206">
                  <a:moveTo>
                    <a:pt x="64760" y="0"/>
                  </a:moveTo>
                  <a:lnTo>
                    <a:pt x="64760" y="0"/>
                  </a:lnTo>
                  <a:lnTo>
                    <a:pt x="50013" y="45190"/>
                  </a:lnTo>
                  <a:lnTo>
                    <a:pt x="38754" y="84650"/>
                  </a:lnTo>
                  <a:lnTo>
                    <a:pt x="29213" y="115939"/>
                  </a:lnTo>
                  <a:lnTo>
                    <a:pt x="15565" y="155716"/>
                  </a:lnTo>
                  <a:lnTo>
                    <a:pt x="5736" y="191738"/>
                  </a:lnTo>
                  <a:lnTo>
                    <a:pt x="0" y="236022"/>
                  </a:lnTo>
                  <a:lnTo>
                    <a:pt x="2110" y="258710"/>
                  </a:lnTo>
                  <a:lnTo>
                    <a:pt x="7753" y="275849"/>
                  </a:lnTo>
                  <a:lnTo>
                    <a:pt x="16846" y="286759"/>
                  </a:lnTo>
                  <a:lnTo>
                    <a:pt x="22234" y="290656"/>
                  </a:lnTo>
                  <a:lnTo>
                    <a:pt x="35746" y="294986"/>
                  </a:lnTo>
                  <a:lnTo>
                    <a:pt x="49749" y="296205"/>
                  </a:lnTo>
                  <a:lnTo>
                    <a:pt x="60676" y="294394"/>
                  </a:lnTo>
                  <a:lnTo>
                    <a:pt x="64153" y="292218"/>
                  </a:lnTo>
                  <a:lnTo>
                    <a:pt x="66472" y="289356"/>
                  </a:lnTo>
                  <a:lnTo>
                    <a:pt x="68018" y="286038"/>
                  </a:lnTo>
                  <a:lnTo>
                    <a:pt x="67854" y="276706"/>
                  </a:lnTo>
                  <a:lnTo>
                    <a:pt x="5206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2" name="SMARTInkShape-573"/>
            <p:cNvSpPr/>
            <p:nvPr>
              <p:custDataLst>
                <p:tags r:id="rId134"/>
              </p:custDataLst>
            </p:nvPr>
          </p:nvSpPr>
          <p:spPr>
            <a:xfrm>
              <a:off x="7366155" y="4165607"/>
              <a:ext cx="101446" cy="6344"/>
            </a:xfrm>
            <a:custGeom>
              <a:avLst/>
              <a:gdLst/>
              <a:ahLst/>
              <a:cxnLst/>
              <a:rect l="0" t="0" r="0" b="0"/>
              <a:pathLst>
                <a:path w="101446" h="6344">
                  <a:moveTo>
                    <a:pt x="12545" y="6343"/>
                  </a:moveTo>
                  <a:lnTo>
                    <a:pt x="12545" y="6343"/>
                  </a:lnTo>
                  <a:lnTo>
                    <a:pt x="0" y="70"/>
                  </a:lnTo>
                  <a:lnTo>
                    <a:pt x="39857" y="0"/>
                  </a:lnTo>
                  <a:lnTo>
                    <a:pt x="84889" y="4358"/>
                  </a:lnTo>
                  <a:lnTo>
                    <a:pt x="101445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3" name="SMARTInkShape-574"/>
            <p:cNvSpPr/>
            <p:nvPr>
              <p:custDataLst>
                <p:tags r:id="rId135"/>
              </p:custDataLst>
            </p:nvPr>
          </p:nvSpPr>
          <p:spPr>
            <a:xfrm>
              <a:off x="7581900" y="42418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15260" y="4364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9" name="SMARTInkShape-Group125"/>
          <p:cNvGrpSpPr/>
          <p:nvPr/>
        </p:nvGrpSpPr>
        <p:grpSpPr>
          <a:xfrm>
            <a:off x="1797933" y="4699000"/>
            <a:ext cx="596018" cy="491974"/>
            <a:chOff x="1797933" y="4699000"/>
            <a:chExt cx="596018" cy="491974"/>
          </a:xfrm>
        </p:grpSpPr>
        <p:sp>
          <p:nvSpPr>
            <p:cNvPr id="2075" name="SMARTInkShape-575"/>
            <p:cNvSpPr/>
            <p:nvPr>
              <p:custDataLst>
                <p:tags r:id="rId121"/>
              </p:custDataLst>
            </p:nvPr>
          </p:nvSpPr>
          <p:spPr>
            <a:xfrm>
              <a:off x="1848438" y="4900857"/>
              <a:ext cx="158163" cy="290117"/>
            </a:xfrm>
            <a:custGeom>
              <a:avLst/>
              <a:gdLst/>
              <a:ahLst/>
              <a:cxnLst/>
              <a:rect l="0" t="0" r="0" b="0"/>
              <a:pathLst>
                <a:path w="158163" h="290117">
                  <a:moveTo>
                    <a:pt x="5762" y="77543"/>
                  </a:moveTo>
                  <a:lnTo>
                    <a:pt x="5762" y="77543"/>
                  </a:lnTo>
                  <a:lnTo>
                    <a:pt x="5762" y="74172"/>
                  </a:lnTo>
                  <a:lnTo>
                    <a:pt x="5056" y="73179"/>
                  </a:lnTo>
                  <a:lnTo>
                    <a:pt x="3880" y="72517"/>
                  </a:lnTo>
                  <a:lnTo>
                    <a:pt x="2391" y="72076"/>
                  </a:lnTo>
                  <a:lnTo>
                    <a:pt x="1398" y="71076"/>
                  </a:lnTo>
                  <a:lnTo>
                    <a:pt x="295" y="68083"/>
                  </a:lnTo>
                  <a:lnTo>
                    <a:pt x="0" y="68414"/>
                  </a:lnTo>
                  <a:lnTo>
                    <a:pt x="1328" y="110159"/>
                  </a:lnTo>
                  <a:lnTo>
                    <a:pt x="10093" y="151413"/>
                  </a:lnTo>
                  <a:lnTo>
                    <a:pt x="19681" y="183046"/>
                  </a:lnTo>
                  <a:lnTo>
                    <a:pt x="32307" y="230472"/>
                  </a:lnTo>
                  <a:lnTo>
                    <a:pt x="41370" y="273531"/>
                  </a:lnTo>
                  <a:lnTo>
                    <a:pt x="43370" y="289510"/>
                  </a:lnTo>
                  <a:lnTo>
                    <a:pt x="42828" y="290116"/>
                  </a:lnTo>
                  <a:lnTo>
                    <a:pt x="41762" y="289814"/>
                  </a:lnTo>
                  <a:lnTo>
                    <a:pt x="40345" y="288907"/>
                  </a:lnTo>
                  <a:lnTo>
                    <a:pt x="34981" y="274146"/>
                  </a:lnTo>
                  <a:lnTo>
                    <a:pt x="28922" y="238415"/>
                  </a:lnTo>
                  <a:lnTo>
                    <a:pt x="24757" y="198666"/>
                  </a:lnTo>
                  <a:lnTo>
                    <a:pt x="21965" y="151837"/>
                  </a:lnTo>
                  <a:lnTo>
                    <a:pt x="23076" y="105153"/>
                  </a:lnTo>
                  <a:lnTo>
                    <a:pt x="27803" y="69823"/>
                  </a:lnTo>
                  <a:lnTo>
                    <a:pt x="36019" y="43773"/>
                  </a:lnTo>
                  <a:lnTo>
                    <a:pt x="49078" y="25139"/>
                  </a:lnTo>
                  <a:lnTo>
                    <a:pt x="68926" y="9491"/>
                  </a:lnTo>
                  <a:lnTo>
                    <a:pt x="88212" y="386"/>
                  </a:lnTo>
                  <a:lnTo>
                    <a:pt x="93890" y="0"/>
                  </a:lnTo>
                  <a:lnTo>
                    <a:pt x="103961" y="3333"/>
                  </a:lnTo>
                  <a:lnTo>
                    <a:pt x="113141" y="15163"/>
                  </a:lnTo>
                  <a:lnTo>
                    <a:pt x="120514" y="32179"/>
                  </a:lnTo>
                  <a:lnTo>
                    <a:pt x="123959" y="60888"/>
                  </a:lnTo>
                  <a:lnTo>
                    <a:pt x="122264" y="78843"/>
                  </a:lnTo>
                  <a:lnTo>
                    <a:pt x="115396" y="94348"/>
                  </a:lnTo>
                  <a:lnTo>
                    <a:pt x="99630" y="113096"/>
                  </a:lnTo>
                  <a:lnTo>
                    <a:pt x="87698" y="121567"/>
                  </a:lnTo>
                  <a:lnTo>
                    <a:pt x="75339" y="125332"/>
                  </a:lnTo>
                  <a:lnTo>
                    <a:pt x="39503" y="122176"/>
                  </a:lnTo>
                  <a:lnTo>
                    <a:pt x="39544" y="122820"/>
                  </a:lnTo>
                  <a:lnTo>
                    <a:pt x="60010" y="148043"/>
                  </a:lnTo>
                  <a:lnTo>
                    <a:pt x="106257" y="184603"/>
                  </a:lnTo>
                  <a:lnTo>
                    <a:pt x="140717" y="215244"/>
                  </a:lnTo>
                  <a:lnTo>
                    <a:pt x="150406" y="231232"/>
                  </a:lnTo>
                  <a:lnTo>
                    <a:pt x="158162" y="248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6" name="SMARTInkShape-576"/>
            <p:cNvSpPr/>
            <p:nvPr>
              <p:custDataLst>
                <p:tags r:id="rId122"/>
              </p:custDataLst>
            </p:nvPr>
          </p:nvSpPr>
          <p:spPr>
            <a:xfrm>
              <a:off x="2159261" y="4921250"/>
              <a:ext cx="171190" cy="19051"/>
            </a:xfrm>
            <a:custGeom>
              <a:avLst/>
              <a:gdLst/>
              <a:ahLst/>
              <a:cxnLst/>
              <a:rect l="0" t="0" r="0" b="0"/>
              <a:pathLst>
                <a:path w="171190" h="19051">
                  <a:moveTo>
                    <a:pt x="6089" y="19050"/>
                  </a:moveTo>
                  <a:lnTo>
                    <a:pt x="6089" y="19050"/>
                  </a:lnTo>
                  <a:lnTo>
                    <a:pt x="0" y="12962"/>
                  </a:lnTo>
                  <a:lnTo>
                    <a:pt x="41857" y="18190"/>
                  </a:lnTo>
                  <a:lnTo>
                    <a:pt x="83872" y="15424"/>
                  </a:lnTo>
                  <a:lnTo>
                    <a:pt x="121955" y="10136"/>
                  </a:lnTo>
                  <a:lnTo>
                    <a:pt x="171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7" name="SMARTInkShape-577"/>
            <p:cNvSpPr/>
            <p:nvPr>
              <p:custDataLst>
                <p:tags r:id="rId123"/>
              </p:custDataLst>
            </p:nvPr>
          </p:nvSpPr>
          <p:spPr>
            <a:xfrm>
              <a:off x="2225441" y="4914900"/>
              <a:ext cx="84338" cy="259348"/>
            </a:xfrm>
            <a:custGeom>
              <a:avLst/>
              <a:gdLst/>
              <a:ahLst/>
              <a:cxnLst/>
              <a:rect l="0" t="0" r="0" b="0"/>
              <a:pathLst>
                <a:path w="84338" h="259348">
                  <a:moveTo>
                    <a:pt x="28809" y="0"/>
                  </a:moveTo>
                  <a:lnTo>
                    <a:pt x="28809" y="0"/>
                  </a:lnTo>
                  <a:lnTo>
                    <a:pt x="25438" y="3371"/>
                  </a:lnTo>
                  <a:lnTo>
                    <a:pt x="23783" y="8788"/>
                  </a:lnTo>
                  <a:lnTo>
                    <a:pt x="23753" y="16606"/>
                  </a:lnTo>
                  <a:lnTo>
                    <a:pt x="28408" y="32907"/>
                  </a:lnTo>
                  <a:lnTo>
                    <a:pt x="50312" y="80090"/>
                  </a:lnTo>
                  <a:lnTo>
                    <a:pt x="66975" y="121000"/>
                  </a:lnTo>
                  <a:lnTo>
                    <a:pt x="80484" y="166424"/>
                  </a:lnTo>
                  <a:lnTo>
                    <a:pt x="84337" y="200221"/>
                  </a:lnTo>
                  <a:lnTo>
                    <a:pt x="78736" y="229207"/>
                  </a:lnTo>
                  <a:lnTo>
                    <a:pt x="70049" y="243215"/>
                  </a:lnTo>
                  <a:lnTo>
                    <a:pt x="64769" y="248927"/>
                  </a:lnTo>
                  <a:lnTo>
                    <a:pt x="51376" y="255273"/>
                  </a:lnTo>
                  <a:lnTo>
                    <a:pt x="23154" y="259347"/>
                  </a:lnTo>
                  <a:lnTo>
                    <a:pt x="17278" y="257565"/>
                  </a:lnTo>
                  <a:lnTo>
                    <a:pt x="6986" y="249940"/>
                  </a:lnTo>
                  <a:lnTo>
                    <a:pt x="1471" y="241377"/>
                  </a:lnTo>
                  <a:lnTo>
                    <a:pt x="0" y="237118"/>
                  </a:lnTo>
                  <a:lnTo>
                    <a:pt x="1136" y="232867"/>
                  </a:lnTo>
                  <a:lnTo>
                    <a:pt x="1610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8" name="SMARTInkShape-578"/>
            <p:cNvSpPr/>
            <p:nvPr>
              <p:custDataLst>
                <p:tags r:id="rId124"/>
              </p:custDataLst>
            </p:nvPr>
          </p:nvSpPr>
          <p:spPr>
            <a:xfrm>
              <a:off x="1797933" y="4699000"/>
              <a:ext cx="596018" cy="57151"/>
            </a:xfrm>
            <a:custGeom>
              <a:avLst/>
              <a:gdLst/>
              <a:ahLst/>
              <a:cxnLst/>
              <a:rect l="0" t="0" r="0" b="0"/>
              <a:pathLst>
                <a:path w="596018" h="57151">
                  <a:moveTo>
                    <a:pt x="5467" y="57150"/>
                  </a:moveTo>
                  <a:lnTo>
                    <a:pt x="5467" y="57150"/>
                  </a:lnTo>
                  <a:lnTo>
                    <a:pt x="2096" y="57150"/>
                  </a:lnTo>
                  <a:lnTo>
                    <a:pt x="1103" y="56444"/>
                  </a:lnTo>
                  <a:lnTo>
                    <a:pt x="441" y="55268"/>
                  </a:lnTo>
                  <a:lnTo>
                    <a:pt x="0" y="53779"/>
                  </a:lnTo>
                  <a:lnTo>
                    <a:pt x="411" y="53492"/>
                  </a:lnTo>
                  <a:lnTo>
                    <a:pt x="2750" y="55054"/>
                  </a:lnTo>
                  <a:lnTo>
                    <a:pt x="34511" y="56735"/>
                  </a:lnTo>
                  <a:lnTo>
                    <a:pt x="69646" y="56966"/>
                  </a:lnTo>
                  <a:lnTo>
                    <a:pt x="92703" y="56321"/>
                  </a:lnTo>
                  <a:lnTo>
                    <a:pt x="118658" y="55186"/>
                  </a:lnTo>
                  <a:lnTo>
                    <a:pt x="146544" y="53724"/>
                  </a:lnTo>
                  <a:lnTo>
                    <a:pt x="178541" y="52044"/>
                  </a:lnTo>
                  <a:lnTo>
                    <a:pt x="213277" y="50218"/>
                  </a:lnTo>
                  <a:lnTo>
                    <a:pt x="249840" y="48295"/>
                  </a:lnTo>
                  <a:lnTo>
                    <a:pt x="286916" y="45602"/>
                  </a:lnTo>
                  <a:lnTo>
                    <a:pt x="324333" y="42395"/>
                  </a:lnTo>
                  <a:lnTo>
                    <a:pt x="361978" y="38847"/>
                  </a:lnTo>
                  <a:lnTo>
                    <a:pt x="396952" y="35070"/>
                  </a:lnTo>
                  <a:lnTo>
                    <a:pt x="430146" y="31141"/>
                  </a:lnTo>
                  <a:lnTo>
                    <a:pt x="462153" y="27111"/>
                  </a:lnTo>
                  <a:lnTo>
                    <a:pt x="489841" y="23013"/>
                  </a:lnTo>
                  <a:lnTo>
                    <a:pt x="514650" y="18869"/>
                  </a:lnTo>
                  <a:lnTo>
                    <a:pt x="554209" y="11209"/>
                  </a:lnTo>
                  <a:lnTo>
                    <a:pt x="596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2" name="SMARTInkShape-Group126"/>
          <p:cNvGrpSpPr/>
          <p:nvPr/>
        </p:nvGrpSpPr>
        <p:grpSpPr>
          <a:xfrm>
            <a:off x="2663930" y="4953000"/>
            <a:ext cx="15771" cy="152401"/>
            <a:chOff x="2663930" y="4953000"/>
            <a:chExt cx="15771" cy="152401"/>
          </a:xfrm>
        </p:grpSpPr>
        <p:sp>
          <p:nvSpPr>
            <p:cNvPr id="2080" name="SMARTInkShape-579"/>
            <p:cNvSpPr/>
            <p:nvPr>
              <p:custDataLst>
                <p:tags r:id="rId119"/>
              </p:custDataLst>
            </p:nvPr>
          </p:nvSpPr>
          <p:spPr>
            <a:xfrm>
              <a:off x="2663930" y="4953000"/>
              <a:ext cx="15771" cy="12701"/>
            </a:xfrm>
            <a:custGeom>
              <a:avLst/>
              <a:gdLst/>
              <a:ahLst/>
              <a:cxnLst/>
              <a:rect l="0" t="0" r="0" b="0"/>
              <a:pathLst>
                <a:path w="15771" h="12701">
                  <a:moveTo>
                    <a:pt x="9420" y="0"/>
                  </a:moveTo>
                  <a:lnTo>
                    <a:pt x="9420" y="0"/>
                  </a:lnTo>
                  <a:lnTo>
                    <a:pt x="582" y="0"/>
                  </a:lnTo>
                  <a:lnTo>
                    <a:pt x="0" y="706"/>
                  </a:lnTo>
                  <a:lnTo>
                    <a:pt x="318" y="1881"/>
                  </a:lnTo>
                  <a:lnTo>
                    <a:pt x="1235" y="3371"/>
                  </a:lnTo>
                  <a:lnTo>
                    <a:pt x="1577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1" name="SMARTInkShape-580"/>
            <p:cNvSpPr/>
            <p:nvPr>
              <p:custDataLst>
                <p:tags r:id="rId120"/>
              </p:custDataLst>
            </p:nvPr>
          </p:nvSpPr>
          <p:spPr>
            <a:xfrm>
              <a:off x="2669691" y="508635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4"/>
                  </a:lnTo>
                  <a:lnTo>
                    <a:pt x="36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6" name="SMARTInkShape-Group127"/>
          <p:cNvGrpSpPr/>
          <p:nvPr/>
        </p:nvGrpSpPr>
        <p:grpSpPr>
          <a:xfrm>
            <a:off x="3099061" y="4835290"/>
            <a:ext cx="484923" cy="373247"/>
            <a:chOff x="3099061" y="4835290"/>
            <a:chExt cx="484923" cy="373247"/>
          </a:xfrm>
        </p:grpSpPr>
        <p:sp>
          <p:nvSpPr>
            <p:cNvPr id="2083" name="SMARTInkShape-581"/>
            <p:cNvSpPr/>
            <p:nvPr>
              <p:custDataLst>
                <p:tags r:id="rId116"/>
              </p:custDataLst>
            </p:nvPr>
          </p:nvSpPr>
          <p:spPr>
            <a:xfrm>
              <a:off x="3099061" y="4835290"/>
              <a:ext cx="119406" cy="303737"/>
            </a:xfrm>
            <a:custGeom>
              <a:avLst/>
              <a:gdLst/>
              <a:ahLst/>
              <a:cxnLst/>
              <a:rect l="0" t="0" r="0" b="0"/>
              <a:pathLst>
                <a:path w="119406" h="303737">
                  <a:moveTo>
                    <a:pt x="6089" y="130410"/>
                  </a:moveTo>
                  <a:lnTo>
                    <a:pt x="6089" y="130410"/>
                  </a:lnTo>
                  <a:lnTo>
                    <a:pt x="2718" y="127039"/>
                  </a:lnTo>
                  <a:lnTo>
                    <a:pt x="1063" y="123503"/>
                  </a:lnTo>
                  <a:lnTo>
                    <a:pt x="622" y="121571"/>
                  </a:lnTo>
                  <a:lnTo>
                    <a:pt x="327" y="121695"/>
                  </a:lnTo>
                  <a:lnTo>
                    <a:pt x="0" y="125596"/>
                  </a:lnTo>
                  <a:lnTo>
                    <a:pt x="8562" y="163050"/>
                  </a:lnTo>
                  <a:lnTo>
                    <a:pt x="15759" y="202405"/>
                  </a:lnTo>
                  <a:lnTo>
                    <a:pt x="19773" y="243464"/>
                  </a:lnTo>
                  <a:lnTo>
                    <a:pt x="24079" y="288522"/>
                  </a:lnTo>
                  <a:lnTo>
                    <a:pt x="24929" y="303615"/>
                  </a:lnTo>
                  <a:lnTo>
                    <a:pt x="24999" y="303736"/>
                  </a:lnTo>
                  <a:lnTo>
                    <a:pt x="25046" y="303110"/>
                  </a:lnTo>
                  <a:lnTo>
                    <a:pt x="16293" y="258599"/>
                  </a:lnTo>
                  <a:lnTo>
                    <a:pt x="12270" y="223131"/>
                  </a:lnTo>
                  <a:lnTo>
                    <a:pt x="10248" y="180086"/>
                  </a:lnTo>
                  <a:lnTo>
                    <a:pt x="11683" y="155766"/>
                  </a:lnTo>
                  <a:lnTo>
                    <a:pt x="14052" y="130381"/>
                  </a:lnTo>
                  <a:lnTo>
                    <a:pt x="22328" y="87123"/>
                  </a:lnTo>
                  <a:lnTo>
                    <a:pt x="32356" y="51905"/>
                  </a:lnTo>
                  <a:lnTo>
                    <a:pt x="51237" y="6982"/>
                  </a:lnTo>
                  <a:lnTo>
                    <a:pt x="56259" y="1470"/>
                  </a:lnTo>
                  <a:lnTo>
                    <a:pt x="58585" y="0"/>
                  </a:lnTo>
                  <a:lnTo>
                    <a:pt x="62253" y="1136"/>
                  </a:lnTo>
                  <a:lnTo>
                    <a:pt x="71973" y="8044"/>
                  </a:lnTo>
                  <a:lnTo>
                    <a:pt x="99824" y="45639"/>
                  </a:lnTo>
                  <a:lnTo>
                    <a:pt x="117118" y="83577"/>
                  </a:lnTo>
                  <a:lnTo>
                    <a:pt x="119405" y="104186"/>
                  </a:lnTo>
                  <a:lnTo>
                    <a:pt x="112426" y="124634"/>
                  </a:lnTo>
                  <a:lnTo>
                    <a:pt x="106614" y="135026"/>
                  </a:lnTo>
                  <a:lnTo>
                    <a:pt x="90748" y="148455"/>
                  </a:lnTo>
                  <a:lnTo>
                    <a:pt x="72643" y="156069"/>
                  </a:lnTo>
                  <a:lnTo>
                    <a:pt x="37839" y="162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4" name="SMARTInkShape-582"/>
            <p:cNvSpPr/>
            <p:nvPr>
              <p:custDataLst>
                <p:tags r:id="rId117"/>
              </p:custDataLst>
            </p:nvPr>
          </p:nvSpPr>
          <p:spPr>
            <a:xfrm>
              <a:off x="3257550" y="4864100"/>
              <a:ext cx="25401" cy="228601"/>
            </a:xfrm>
            <a:custGeom>
              <a:avLst/>
              <a:gdLst/>
              <a:ahLst/>
              <a:cxnLst/>
              <a:rect l="0" t="0" r="0" b="0"/>
              <a:pathLst>
                <a:path w="25401" h="228601">
                  <a:moveTo>
                    <a:pt x="0" y="0"/>
                  </a:moveTo>
                  <a:lnTo>
                    <a:pt x="0" y="0"/>
                  </a:lnTo>
                  <a:lnTo>
                    <a:pt x="4364" y="45163"/>
                  </a:lnTo>
                  <a:lnTo>
                    <a:pt x="6467" y="87307"/>
                  </a:lnTo>
                  <a:lnTo>
                    <a:pt x="11950" y="131388"/>
                  </a:lnTo>
                  <a:lnTo>
                    <a:pt x="20788" y="175024"/>
                  </a:lnTo>
                  <a:lnTo>
                    <a:pt x="254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SMARTInkShape-583"/>
            <p:cNvSpPr/>
            <p:nvPr>
              <p:custDataLst>
                <p:tags r:id="rId118"/>
              </p:custDataLst>
            </p:nvPr>
          </p:nvSpPr>
          <p:spPr>
            <a:xfrm>
              <a:off x="3318468" y="4992506"/>
              <a:ext cx="265516" cy="216031"/>
            </a:xfrm>
            <a:custGeom>
              <a:avLst/>
              <a:gdLst/>
              <a:ahLst/>
              <a:cxnLst/>
              <a:rect l="0" t="0" r="0" b="0"/>
              <a:pathLst>
                <a:path w="265516" h="216031">
                  <a:moveTo>
                    <a:pt x="59732" y="17644"/>
                  </a:moveTo>
                  <a:lnTo>
                    <a:pt x="59732" y="17644"/>
                  </a:lnTo>
                  <a:lnTo>
                    <a:pt x="50894" y="3338"/>
                  </a:lnTo>
                  <a:lnTo>
                    <a:pt x="44985" y="703"/>
                  </a:lnTo>
                  <a:lnTo>
                    <a:pt x="41434" y="0"/>
                  </a:lnTo>
                  <a:lnTo>
                    <a:pt x="33725" y="1100"/>
                  </a:lnTo>
                  <a:lnTo>
                    <a:pt x="17278" y="7555"/>
                  </a:lnTo>
                  <a:lnTo>
                    <a:pt x="10760" y="15277"/>
                  </a:lnTo>
                  <a:lnTo>
                    <a:pt x="3123" y="35287"/>
                  </a:lnTo>
                  <a:lnTo>
                    <a:pt x="0" y="51591"/>
                  </a:lnTo>
                  <a:lnTo>
                    <a:pt x="964" y="63541"/>
                  </a:lnTo>
                  <a:lnTo>
                    <a:pt x="5626" y="73556"/>
                  </a:lnTo>
                  <a:lnTo>
                    <a:pt x="8844" y="78202"/>
                  </a:lnTo>
                  <a:lnTo>
                    <a:pt x="16183" y="83364"/>
                  </a:lnTo>
                  <a:lnTo>
                    <a:pt x="20117" y="84740"/>
                  </a:lnTo>
                  <a:lnTo>
                    <a:pt x="30130" y="82507"/>
                  </a:lnTo>
                  <a:lnTo>
                    <a:pt x="45787" y="73317"/>
                  </a:lnTo>
                  <a:lnTo>
                    <a:pt x="50435" y="69576"/>
                  </a:lnTo>
                  <a:lnTo>
                    <a:pt x="55600" y="57893"/>
                  </a:lnTo>
                  <a:lnTo>
                    <a:pt x="59571" y="28102"/>
                  </a:lnTo>
                  <a:lnTo>
                    <a:pt x="59625" y="28143"/>
                  </a:lnTo>
                  <a:lnTo>
                    <a:pt x="59660" y="28877"/>
                  </a:lnTo>
                  <a:lnTo>
                    <a:pt x="80124" y="65626"/>
                  </a:lnTo>
                  <a:lnTo>
                    <a:pt x="86670" y="72601"/>
                  </a:lnTo>
                  <a:lnTo>
                    <a:pt x="93576" y="77347"/>
                  </a:lnTo>
                  <a:lnTo>
                    <a:pt x="98998" y="79457"/>
                  </a:lnTo>
                  <a:lnTo>
                    <a:pt x="101431" y="78608"/>
                  </a:lnTo>
                  <a:lnTo>
                    <a:pt x="106017" y="73902"/>
                  </a:lnTo>
                  <a:lnTo>
                    <a:pt x="112565" y="63320"/>
                  </a:lnTo>
                  <a:lnTo>
                    <a:pt x="116503" y="45474"/>
                  </a:lnTo>
                  <a:lnTo>
                    <a:pt x="117335" y="44664"/>
                  </a:lnTo>
                  <a:lnTo>
                    <a:pt x="120141" y="43764"/>
                  </a:lnTo>
                  <a:lnTo>
                    <a:pt x="162999" y="36144"/>
                  </a:lnTo>
                  <a:lnTo>
                    <a:pt x="183690" y="28119"/>
                  </a:lnTo>
                  <a:lnTo>
                    <a:pt x="211642" y="11481"/>
                  </a:lnTo>
                  <a:lnTo>
                    <a:pt x="212035" y="16400"/>
                  </a:lnTo>
                  <a:lnTo>
                    <a:pt x="215490" y="36338"/>
                  </a:lnTo>
                  <a:lnTo>
                    <a:pt x="231902" y="77186"/>
                  </a:lnTo>
                  <a:lnTo>
                    <a:pt x="248258" y="117600"/>
                  </a:lnTo>
                  <a:lnTo>
                    <a:pt x="260007" y="159554"/>
                  </a:lnTo>
                  <a:lnTo>
                    <a:pt x="265515" y="189121"/>
                  </a:lnTo>
                  <a:lnTo>
                    <a:pt x="264551" y="202277"/>
                  </a:lnTo>
                  <a:lnTo>
                    <a:pt x="261770" y="210945"/>
                  </a:lnTo>
                  <a:lnTo>
                    <a:pt x="260040" y="214245"/>
                  </a:lnTo>
                  <a:lnTo>
                    <a:pt x="257477" y="215739"/>
                  </a:lnTo>
                  <a:lnTo>
                    <a:pt x="254356" y="216030"/>
                  </a:lnTo>
                  <a:lnTo>
                    <a:pt x="250865" y="215517"/>
                  </a:lnTo>
                  <a:lnTo>
                    <a:pt x="243222" y="209304"/>
                  </a:lnTo>
                  <a:lnTo>
                    <a:pt x="226818" y="184698"/>
                  </a:lnTo>
                  <a:lnTo>
                    <a:pt x="212132" y="150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9" name="SMARTInkShape-Group128"/>
          <p:cNvGrpSpPr/>
          <p:nvPr/>
        </p:nvGrpSpPr>
        <p:grpSpPr>
          <a:xfrm>
            <a:off x="3930650" y="4799558"/>
            <a:ext cx="463551" cy="273005"/>
            <a:chOff x="3930650" y="4799558"/>
            <a:chExt cx="463551" cy="273005"/>
          </a:xfrm>
        </p:grpSpPr>
        <p:sp>
          <p:nvSpPr>
            <p:cNvPr id="2087" name="SMARTInkShape-584"/>
            <p:cNvSpPr/>
            <p:nvPr>
              <p:custDataLst>
                <p:tags r:id="rId114"/>
              </p:custDataLst>
            </p:nvPr>
          </p:nvSpPr>
          <p:spPr>
            <a:xfrm>
              <a:off x="3930650" y="4842025"/>
              <a:ext cx="141078" cy="230538"/>
            </a:xfrm>
            <a:custGeom>
              <a:avLst/>
              <a:gdLst/>
              <a:ahLst/>
              <a:cxnLst/>
              <a:rect l="0" t="0" r="0" b="0"/>
              <a:pathLst>
                <a:path w="141078" h="230538">
                  <a:moveTo>
                    <a:pt x="0" y="98275"/>
                  </a:moveTo>
                  <a:lnTo>
                    <a:pt x="0" y="98275"/>
                  </a:lnTo>
                  <a:lnTo>
                    <a:pt x="17676" y="131532"/>
                  </a:lnTo>
                  <a:lnTo>
                    <a:pt x="28944" y="175321"/>
                  </a:lnTo>
                  <a:lnTo>
                    <a:pt x="36755" y="219228"/>
                  </a:lnTo>
                  <a:lnTo>
                    <a:pt x="37982" y="230537"/>
                  </a:lnTo>
                  <a:lnTo>
                    <a:pt x="41460" y="191531"/>
                  </a:lnTo>
                  <a:lnTo>
                    <a:pt x="46884" y="159713"/>
                  </a:lnTo>
                  <a:lnTo>
                    <a:pt x="54704" y="121347"/>
                  </a:lnTo>
                  <a:lnTo>
                    <a:pt x="65235" y="78425"/>
                  </a:lnTo>
                  <a:lnTo>
                    <a:pt x="83064" y="30853"/>
                  </a:lnTo>
                  <a:lnTo>
                    <a:pt x="95478" y="13512"/>
                  </a:lnTo>
                  <a:lnTo>
                    <a:pt x="108051" y="4157"/>
                  </a:lnTo>
                  <a:lnTo>
                    <a:pt x="120695" y="0"/>
                  </a:lnTo>
                  <a:lnTo>
                    <a:pt x="125619" y="1008"/>
                  </a:lnTo>
                  <a:lnTo>
                    <a:pt x="129607" y="3797"/>
                  </a:lnTo>
                  <a:lnTo>
                    <a:pt x="135920" y="13246"/>
                  </a:lnTo>
                  <a:lnTo>
                    <a:pt x="141077" y="26853"/>
                  </a:lnTo>
                  <a:lnTo>
                    <a:pt x="140077" y="40426"/>
                  </a:lnTo>
                  <a:lnTo>
                    <a:pt x="137835" y="47009"/>
                  </a:lnTo>
                  <a:lnTo>
                    <a:pt x="129699" y="58087"/>
                  </a:lnTo>
                  <a:lnTo>
                    <a:pt x="111337" y="72256"/>
                  </a:lnTo>
                  <a:lnTo>
                    <a:pt x="70382" y="97868"/>
                  </a:lnTo>
                  <a:lnTo>
                    <a:pt x="73378" y="111638"/>
                  </a:lnTo>
                  <a:lnTo>
                    <a:pt x="96551" y="151602"/>
                  </a:lnTo>
                  <a:lnTo>
                    <a:pt x="125760" y="195138"/>
                  </a:lnTo>
                  <a:lnTo>
                    <a:pt x="139700" y="212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8" name="SMARTInkShape-585"/>
            <p:cNvSpPr/>
            <p:nvPr>
              <p:custDataLst>
                <p:tags r:id="rId115"/>
              </p:custDataLst>
            </p:nvPr>
          </p:nvSpPr>
          <p:spPr>
            <a:xfrm>
              <a:off x="4140200" y="4799558"/>
              <a:ext cx="254001" cy="261305"/>
            </a:xfrm>
            <a:custGeom>
              <a:avLst/>
              <a:gdLst/>
              <a:ahLst/>
              <a:cxnLst/>
              <a:rect l="0" t="0" r="0" b="0"/>
              <a:pathLst>
                <a:path w="254001" h="261305">
                  <a:moveTo>
                    <a:pt x="0" y="185192"/>
                  </a:moveTo>
                  <a:lnTo>
                    <a:pt x="0" y="185192"/>
                  </a:lnTo>
                  <a:lnTo>
                    <a:pt x="5467" y="190659"/>
                  </a:lnTo>
                  <a:lnTo>
                    <a:pt x="23949" y="191464"/>
                  </a:lnTo>
                  <a:lnTo>
                    <a:pt x="32046" y="187745"/>
                  </a:lnTo>
                  <a:lnTo>
                    <a:pt x="38937" y="182093"/>
                  </a:lnTo>
                  <a:lnTo>
                    <a:pt x="42000" y="177229"/>
                  </a:lnTo>
                  <a:lnTo>
                    <a:pt x="41480" y="170834"/>
                  </a:lnTo>
                  <a:lnTo>
                    <a:pt x="40353" y="167154"/>
                  </a:lnTo>
                  <a:lnTo>
                    <a:pt x="35338" y="161182"/>
                  </a:lnTo>
                  <a:lnTo>
                    <a:pt x="32026" y="158602"/>
                  </a:lnTo>
                  <a:lnTo>
                    <a:pt x="28406" y="157587"/>
                  </a:lnTo>
                  <a:lnTo>
                    <a:pt x="20621" y="158342"/>
                  </a:lnTo>
                  <a:lnTo>
                    <a:pt x="14339" y="162910"/>
                  </a:lnTo>
                  <a:lnTo>
                    <a:pt x="11676" y="166104"/>
                  </a:lnTo>
                  <a:lnTo>
                    <a:pt x="10599" y="179061"/>
                  </a:lnTo>
                  <a:lnTo>
                    <a:pt x="15841" y="206189"/>
                  </a:lnTo>
                  <a:lnTo>
                    <a:pt x="19027" y="216123"/>
                  </a:lnTo>
                  <a:lnTo>
                    <a:pt x="31974" y="232806"/>
                  </a:lnTo>
                  <a:lnTo>
                    <a:pt x="50900" y="246570"/>
                  </a:lnTo>
                  <a:lnTo>
                    <a:pt x="75774" y="257392"/>
                  </a:lnTo>
                  <a:lnTo>
                    <a:pt x="117544" y="261304"/>
                  </a:lnTo>
                  <a:lnTo>
                    <a:pt x="161201" y="251253"/>
                  </a:lnTo>
                  <a:lnTo>
                    <a:pt x="191932" y="234869"/>
                  </a:lnTo>
                  <a:lnTo>
                    <a:pt x="197099" y="227482"/>
                  </a:lnTo>
                  <a:lnTo>
                    <a:pt x="200959" y="209867"/>
                  </a:lnTo>
                  <a:lnTo>
                    <a:pt x="198441" y="194042"/>
                  </a:lnTo>
                  <a:lnTo>
                    <a:pt x="195794" y="186859"/>
                  </a:lnTo>
                  <a:lnTo>
                    <a:pt x="191913" y="182070"/>
                  </a:lnTo>
                  <a:lnTo>
                    <a:pt x="181956" y="176749"/>
                  </a:lnTo>
                  <a:lnTo>
                    <a:pt x="168594" y="176265"/>
                  </a:lnTo>
                  <a:lnTo>
                    <a:pt x="161079" y="177124"/>
                  </a:lnTo>
                  <a:lnTo>
                    <a:pt x="148966" y="183723"/>
                  </a:lnTo>
                  <a:lnTo>
                    <a:pt x="129692" y="205206"/>
                  </a:lnTo>
                  <a:lnTo>
                    <a:pt x="127384" y="211234"/>
                  </a:lnTo>
                  <a:lnTo>
                    <a:pt x="126700" y="223578"/>
                  </a:lnTo>
                  <a:lnTo>
                    <a:pt x="128748" y="232356"/>
                  </a:lnTo>
                  <a:lnTo>
                    <a:pt x="130282" y="235685"/>
                  </a:lnTo>
                  <a:lnTo>
                    <a:pt x="132716" y="237904"/>
                  </a:lnTo>
                  <a:lnTo>
                    <a:pt x="139183" y="240369"/>
                  </a:lnTo>
                  <a:lnTo>
                    <a:pt x="142883" y="239616"/>
                  </a:lnTo>
                  <a:lnTo>
                    <a:pt x="150757" y="235015"/>
                  </a:lnTo>
                  <a:lnTo>
                    <a:pt x="168016" y="209014"/>
                  </a:lnTo>
                  <a:lnTo>
                    <a:pt x="183603" y="174376"/>
                  </a:lnTo>
                  <a:lnTo>
                    <a:pt x="190492" y="142285"/>
                  </a:lnTo>
                  <a:lnTo>
                    <a:pt x="194024" y="99330"/>
                  </a:lnTo>
                  <a:lnTo>
                    <a:pt x="195594" y="55309"/>
                  </a:lnTo>
                  <a:lnTo>
                    <a:pt x="196478" y="13515"/>
                  </a:lnTo>
                  <a:lnTo>
                    <a:pt x="196685" y="0"/>
                  </a:lnTo>
                  <a:lnTo>
                    <a:pt x="193430" y="18764"/>
                  </a:lnTo>
                  <a:lnTo>
                    <a:pt x="195564" y="48900"/>
                  </a:lnTo>
                  <a:lnTo>
                    <a:pt x="201218" y="85812"/>
                  </a:lnTo>
                  <a:lnTo>
                    <a:pt x="208433" y="125736"/>
                  </a:lnTo>
                  <a:lnTo>
                    <a:pt x="218226" y="161354"/>
                  </a:lnTo>
                  <a:lnTo>
                    <a:pt x="235639" y="203529"/>
                  </a:lnTo>
                  <a:lnTo>
                    <a:pt x="254000" y="235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3" name="SMARTInkShape-Group129"/>
          <p:cNvGrpSpPr/>
          <p:nvPr/>
        </p:nvGrpSpPr>
        <p:grpSpPr>
          <a:xfrm>
            <a:off x="4716712" y="4797659"/>
            <a:ext cx="388689" cy="225192"/>
            <a:chOff x="4716712" y="4797659"/>
            <a:chExt cx="388689" cy="225192"/>
          </a:xfrm>
        </p:grpSpPr>
        <p:sp>
          <p:nvSpPr>
            <p:cNvPr id="2090" name="SMARTInkShape-586"/>
            <p:cNvSpPr/>
            <p:nvPr>
              <p:custDataLst>
                <p:tags r:id="rId111"/>
              </p:custDataLst>
            </p:nvPr>
          </p:nvSpPr>
          <p:spPr>
            <a:xfrm>
              <a:off x="4716712" y="4912137"/>
              <a:ext cx="83889" cy="110714"/>
            </a:xfrm>
            <a:custGeom>
              <a:avLst/>
              <a:gdLst/>
              <a:ahLst/>
              <a:cxnLst/>
              <a:rect l="0" t="0" r="0" b="0"/>
              <a:pathLst>
                <a:path w="83889" h="110714">
                  <a:moveTo>
                    <a:pt x="77538" y="47213"/>
                  </a:moveTo>
                  <a:lnTo>
                    <a:pt x="77538" y="47213"/>
                  </a:lnTo>
                  <a:lnTo>
                    <a:pt x="59861" y="26165"/>
                  </a:lnTo>
                  <a:lnTo>
                    <a:pt x="51055" y="8521"/>
                  </a:lnTo>
                  <a:lnTo>
                    <a:pt x="47182" y="4484"/>
                  </a:lnTo>
                  <a:lnTo>
                    <a:pt x="37235" y="0"/>
                  </a:lnTo>
                  <a:lnTo>
                    <a:pt x="32325" y="215"/>
                  </a:lnTo>
                  <a:lnTo>
                    <a:pt x="23106" y="4218"/>
                  </a:lnTo>
                  <a:lnTo>
                    <a:pt x="9983" y="17775"/>
                  </a:lnTo>
                  <a:lnTo>
                    <a:pt x="528" y="38569"/>
                  </a:lnTo>
                  <a:lnTo>
                    <a:pt x="0" y="65975"/>
                  </a:lnTo>
                  <a:lnTo>
                    <a:pt x="4313" y="89696"/>
                  </a:lnTo>
                  <a:lnTo>
                    <a:pt x="13430" y="106759"/>
                  </a:lnTo>
                  <a:lnTo>
                    <a:pt x="17161" y="109488"/>
                  </a:lnTo>
                  <a:lnTo>
                    <a:pt x="21059" y="110602"/>
                  </a:lnTo>
                  <a:lnTo>
                    <a:pt x="25068" y="110639"/>
                  </a:lnTo>
                  <a:lnTo>
                    <a:pt x="33287" y="106917"/>
                  </a:lnTo>
                  <a:lnTo>
                    <a:pt x="37454" y="103949"/>
                  </a:lnTo>
                  <a:lnTo>
                    <a:pt x="40231" y="99854"/>
                  </a:lnTo>
                  <a:lnTo>
                    <a:pt x="43318" y="89659"/>
                  </a:lnTo>
                  <a:lnTo>
                    <a:pt x="40104" y="58033"/>
                  </a:lnTo>
                  <a:lnTo>
                    <a:pt x="39881" y="57248"/>
                  </a:lnTo>
                  <a:lnTo>
                    <a:pt x="39734" y="57431"/>
                  </a:lnTo>
                  <a:lnTo>
                    <a:pt x="39635" y="58258"/>
                  </a:lnTo>
                  <a:lnTo>
                    <a:pt x="48294" y="91750"/>
                  </a:lnTo>
                  <a:lnTo>
                    <a:pt x="56073" y="102520"/>
                  </a:lnTo>
                  <a:lnTo>
                    <a:pt x="61111" y="107367"/>
                  </a:lnTo>
                  <a:lnTo>
                    <a:pt x="65881" y="109894"/>
                  </a:lnTo>
                  <a:lnTo>
                    <a:pt x="83888" y="110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1" name="SMARTInkShape-587"/>
            <p:cNvSpPr/>
            <p:nvPr>
              <p:custDataLst>
                <p:tags r:id="rId112"/>
              </p:custDataLst>
            </p:nvPr>
          </p:nvSpPr>
          <p:spPr>
            <a:xfrm>
              <a:off x="4870506" y="4919608"/>
              <a:ext cx="82495" cy="88590"/>
            </a:xfrm>
            <a:custGeom>
              <a:avLst/>
              <a:gdLst/>
              <a:ahLst/>
              <a:cxnLst/>
              <a:rect l="0" t="0" r="0" b="0"/>
              <a:pathLst>
                <a:path w="82495" h="88590">
                  <a:moveTo>
                    <a:pt x="12644" y="27042"/>
                  </a:moveTo>
                  <a:lnTo>
                    <a:pt x="12644" y="27042"/>
                  </a:lnTo>
                  <a:lnTo>
                    <a:pt x="9273" y="30413"/>
                  </a:lnTo>
                  <a:lnTo>
                    <a:pt x="7618" y="35831"/>
                  </a:lnTo>
                  <a:lnTo>
                    <a:pt x="371" y="80657"/>
                  </a:lnTo>
                  <a:lnTo>
                    <a:pt x="28" y="88589"/>
                  </a:lnTo>
                  <a:lnTo>
                    <a:pt x="0" y="88534"/>
                  </a:lnTo>
                  <a:lnTo>
                    <a:pt x="654" y="69458"/>
                  </a:lnTo>
                  <a:lnTo>
                    <a:pt x="7823" y="25191"/>
                  </a:lnTo>
                  <a:lnTo>
                    <a:pt x="16146" y="13049"/>
                  </a:lnTo>
                  <a:lnTo>
                    <a:pt x="29360" y="1651"/>
                  </a:lnTo>
                  <a:lnTo>
                    <a:pt x="41711" y="0"/>
                  </a:lnTo>
                  <a:lnTo>
                    <a:pt x="60767" y="3037"/>
                  </a:lnTo>
                  <a:lnTo>
                    <a:pt x="65893" y="4688"/>
                  </a:lnTo>
                  <a:lnTo>
                    <a:pt x="69310" y="7906"/>
                  </a:lnTo>
                  <a:lnTo>
                    <a:pt x="73106" y="17126"/>
                  </a:lnTo>
                  <a:lnTo>
                    <a:pt x="75877" y="61524"/>
                  </a:lnTo>
                  <a:lnTo>
                    <a:pt x="77907" y="72471"/>
                  </a:lnTo>
                  <a:lnTo>
                    <a:pt x="82494" y="84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2" name="SMARTInkShape-588"/>
            <p:cNvSpPr/>
            <p:nvPr>
              <p:custDataLst>
                <p:tags r:id="rId113"/>
              </p:custDataLst>
            </p:nvPr>
          </p:nvSpPr>
          <p:spPr>
            <a:xfrm>
              <a:off x="5003536" y="4797659"/>
              <a:ext cx="101865" cy="214190"/>
            </a:xfrm>
            <a:custGeom>
              <a:avLst/>
              <a:gdLst/>
              <a:ahLst/>
              <a:cxnLst/>
              <a:rect l="0" t="0" r="0" b="0"/>
              <a:pathLst>
                <a:path w="101865" h="214190">
                  <a:moveTo>
                    <a:pt x="101864" y="142641"/>
                  </a:moveTo>
                  <a:lnTo>
                    <a:pt x="101864" y="142641"/>
                  </a:lnTo>
                  <a:lnTo>
                    <a:pt x="101864" y="135899"/>
                  </a:lnTo>
                  <a:lnTo>
                    <a:pt x="100453" y="133207"/>
                  </a:lnTo>
                  <a:lnTo>
                    <a:pt x="95122" y="128335"/>
                  </a:lnTo>
                  <a:lnTo>
                    <a:pt x="86167" y="125700"/>
                  </a:lnTo>
                  <a:lnTo>
                    <a:pt x="80816" y="124997"/>
                  </a:lnTo>
                  <a:lnTo>
                    <a:pt x="59801" y="130749"/>
                  </a:lnTo>
                  <a:lnTo>
                    <a:pt x="35700" y="144762"/>
                  </a:lnTo>
                  <a:lnTo>
                    <a:pt x="7657" y="179696"/>
                  </a:lnTo>
                  <a:lnTo>
                    <a:pt x="728" y="192271"/>
                  </a:lnTo>
                  <a:lnTo>
                    <a:pt x="0" y="202564"/>
                  </a:lnTo>
                  <a:lnTo>
                    <a:pt x="1498" y="206579"/>
                  </a:lnTo>
                  <a:lnTo>
                    <a:pt x="6927" y="212920"/>
                  </a:lnTo>
                  <a:lnTo>
                    <a:pt x="10351" y="214189"/>
                  </a:lnTo>
                  <a:lnTo>
                    <a:pt x="17917" y="213716"/>
                  </a:lnTo>
                  <a:lnTo>
                    <a:pt x="33481" y="209483"/>
                  </a:lnTo>
                  <a:lnTo>
                    <a:pt x="51499" y="197018"/>
                  </a:lnTo>
                  <a:lnTo>
                    <a:pt x="66872" y="169806"/>
                  </a:lnTo>
                  <a:lnTo>
                    <a:pt x="76993" y="131561"/>
                  </a:lnTo>
                  <a:lnTo>
                    <a:pt x="78346" y="97735"/>
                  </a:lnTo>
                  <a:lnTo>
                    <a:pt x="77300" y="62711"/>
                  </a:lnTo>
                  <a:lnTo>
                    <a:pt x="74747" y="17125"/>
                  </a:lnTo>
                  <a:lnTo>
                    <a:pt x="71468" y="5717"/>
                  </a:lnTo>
                  <a:lnTo>
                    <a:pt x="67658" y="647"/>
                  </a:lnTo>
                  <a:lnTo>
                    <a:pt x="65655" y="0"/>
                  </a:lnTo>
                  <a:lnTo>
                    <a:pt x="63613" y="275"/>
                  </a:lnTo>
                  <a:lnTo>
                    <a:pt x="61547" y="1164"/>
                  </a:lnTo>
                  <a:lnTo>
                    <a:pt x="55267" y="15898"/>
                  </a:lnTo>
                  <a:lnTo>
                    <a:pt x="55680" y="51622"/>
                  </a:lnTo>
                  <a:lnTo>
                    <a:pt x="56900" y="97955"/>
                  </a:lnTo>
                  <a:lnTo>
                    <a:pt x="67375" y="140690"/>
                  </a:lnTo>
                  <a:lnTo>
                    <a:pt x="82175" y="186425"/>
                  </a:lnTo>
                  <a:lnTo>
                    <a:pt x="89164" y="199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0" name="SMARTInkShape-Group130"/>
          <p:cNvGrpSpPr/>
          <p:nvPr/>
        </p:nvGrpSpPr>
        <p:grpSpPr>
          <a:xfrm>
            <a:off x="5453683" y="4806950"/>
            <a:ext cx="597868" cy="304801"/>
            <a:chOff x="5453683" y="4806950"/>
            <a:chExt cx="597868" cy="304801"/>
          </a:xfrm>
        </p:grpSpPr>
        <p:sp>
          <p:nvSpPr>
            <p:cNvPr id="2094" name="SMARTInkShape-589"/>
            <p:cNvSpPr/>
            <p:nvPr>
              <p:custDataLst>
                <p:tags r:id="rId105"/>
              </p:custDataLst>
            </p:nvPr>
          </p:nvSpPr>
          <p:spPr>
            <a:xfrm>
              <a:off x="5480237" y="4832350"/>
              <a:ext cx="145864" cy="189094"/>
            </a:xfrm>
            <a:custGeom>
              <a:avLst/>
              <a:gdLst/>
              <a:ahLst/>
              <a:cxnLst/>
              <a:rect l="0" t="0" r="0" b="0"/>
              <a:pathLst>
                <a:path w="145864" h="189094">
                  <a:moveTo>
                    <a:pt x="25213" y="44450"/>
                  </a:moveTo>
                  <a:lnTo>
                    <a:pt x="25213" y="44450"/>
                  </a:lnTo>
                  <a:lnTo>
                    <a:pt x="18471" y="41079"/>
                  </a:lnTo>
                  <a:lnTo>
                    <a:pt x="15779" y="40792"/>
                  </a:lnTo>
                  <a:lnTo>
                    <a:pt x="10907" y="42354"/>
                  </a:lnTo>
                  <a:lnTo>
                    <a:pt x="6390" y="51044"/>
                  </a:lnTo>
                  <a:lnTo>
                    <a:pt x="2736" y="65020"/>
                  </a:lnTo>
                  <a:lnTo>
                    <a:pt x="390" y="102736"/>
                  </a:lnTo>
                  <a:lnTo>
                    <a:pt x="3298" y="147529"/>
                  </a:lnTo>
                  <a:lnTo>
                    <a:pt x="0" y="189093"/>
                  </a:lnTo>
                  <a:lnTo>
                    <a:pt x="3239" y="179970"/>
                  </a:lnTo>
                  <a:lnTo>
                    <a:pt x="6291" y="139188"/>
                  </a:lnTo>
                  <a:lnTo>
                    <a:pt x="9277" y="102313"/>
                  </a:lnTo>
                  <a:lnTo>
                    <a:pt x="14838" y="65699"/>
                  </a:lnTo>
                  <a:lnTo>
                    <a:pt x="24020" y="24640"/>
                  </a:lnTo>
                  <a:lnTo>
                    <a:pt x="26534" y="16427"/>
                  </a:lnTo>
                  <a:lnTo>
                    <a:pt x="29622" y="11657"/>
                  </a:lnTo>
                  <a:lnTo>
                    <a:pt x="33091" y="9182"/>
                  </a:lnTo>
                  <a:lnTo>
                    <a:pt x="36815" y="8238"/>
                  </a:lnTo>
                  <a:lnTo>
                    <a:pt x="39297" y="8314"/>
                  </a:lnTo>
                  <a:lnTo>
                    <a:pt x="40953" y="9071"/>
                  </a:lnTo>
                  <a:lnTo>
                    <a:pt x="76627" y="50840"/>
                  </a:lnTo>
                  <a:lnTo>
                    <a:pt x="94539" y="88598"/>
                  </a:lnTo>
                  <a:lnTo>
                    <a:pt x="109097" y="126205"/>
                  </a:lnTo>
                  <a:lnTo>
                    <a:pt x="127572" y="168166"/>
                  </a:lnTo>
                  <a:lnTo>
                    <a:pt x="129436" y="170672"/>
                  </a:lnTo>
                  <a:lnTo>
                    <a:pt x="130679" y="171636"/>
                  </a:lnTo>
                  <a:lnTo>
                    <a:pt x="131507" y="171574"/>
                  </a:lnTo>
                  <a:lnTo>
                    <a:pt x="132427" y="167742"/>
                  </a:lnTo>
                  <a:lnTo>
                    <a:pt x="133098" y="121239"/>
                  </a:lnTo>
                  <a:lnTo>
                    <a:pt x="135025" y="78962"/>
                  </a:lnTo>
                  <a:lnTo>
                    <a:pt x="140065" y="38212"/>
                  </a:lnTo>
                  <a:lnTo>
                    <a:pt x="145354" y="977"/>
                  </a:lnTo>
                  <a:lnTo>
                    <a:pt x="1458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5" name="SMARTInkShape-590"/>
            <p:cNvSpPr/>
            <p:nvPr>
              <p:custDataLst>
                <p:tags r:id="rId106"/>
              </p:custDataLst>
            </p:nvPr>
          </p:nvSpPr>
          <p:spPr>
            <a:xfrm>
              <a:off x="5694193" y="4845050"/>
              <a:ext cx="91990" cy="105263"/>
            </a:xfrm>
            <a:custGeom>
              <a:avLst/>
              <a:gdLst/>
              <a:ahLst/>
              <a:cxnLst/>
              <a:rect l="0" t="0" r="0" b="0"/>
              <a:pathLst>
                <a:path w="91990" h="105263">
                  <a:moveTo>
                    <a:pt x="65257" y="0"/>
                  </a:moveTo>
                  <a:lnTo>
                    <a:pt x="65257" y="0"/>
                  </a:lnTo>
                  <a:lnTo>
                    <a:pt x="29903" y="3371"/>
                  </a:lnTo>
                  <a:lnTo>
                    <a:pt x="17559" y="10670"/>
                  </a:lnTo>
                  <a:lnTo>
                    <a:pt x="8074" y="21675"/>
                  </a:lnTo>
                  <a:lnTo>
                    <a:pt x="1507" y="35974"/>
                  </a:lnTo>
                  <a:lnTo>
                    <a:pt x="0" y="51737"/>
                  </a:lnTo>
                  <a:lnTo>
                    <a:pt x="585" y="59891"/>
                  </a:lnTo>
                  <a:lnTo>
                    <a:pt x="6880" y="74596"/>
                  </a:lnTo>
                  <a:lnTo>
                    <a:pt x="17440" y="87481"/>
                  </a:lnTo>
                  <a:lnTo>
                    <a:pt x="31540" y="97912"/>
                  </a:lnTo>
                  <a:lnTo>
                    <a:pt x="47215" y="103489"/>
                  </a:lnTo>
                  <a:lnTo>
                    <a:pt x="62883" y="105262"/>
                  </a:lnTo>
                  <a:lnTo>
                    <a:pt x="76902" y="103698"/>
                  </a:lnTo>
                  <a:lnTo>
                    <a:pt x="82192" y="100882"/>
                  </a:lnTo>
                  <a:lnTo>
                    <a:pt x="89952" y="92108"/>
                  </a:lnTo>
                  <a:lnTo>
                    <a:pt x="91989" y="79272"/>
                  </a:lnTo>
                  <a:lnTo>
                    <a:pt x="91546" y="71898"/>
                  </a:lnTo>
                  <a:lnTo>
                    <a:pt x="77436" y="44665"/>
                  </a:lnTo>
                  <a:lnTo>
                    <a:pt x="62123" y="24366"/>
                  </a:lnTo>
                  <a:lnTo>
                    <a:pt x="53046" y="17885"/>
                  </a:lnTo>
                  <a:lnTo>
                    <a:pt x="48649" y="16157"/>
                  </a:lnTo>
                  <a:lnTo>
                    <a:pt x="38120" y="16118"/>
                  </a:lnTo>
                  <a:lnTo>
                    <a:pt x="2080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SMARTInkShape-591"/>
            <p:cNvSpPr/>
            <p:nvPr>
              <p:custDataLst>
                <p:tags r:id="rId107"/>
              </p:custDataLst>
            </p:nvPr>
          </p:nvSpPr>
          <p:spPr>
            <a:xfrm>
              <a:off x="5905767" y="4826000"/>
              <a:ext cx="18784" cy="171451"/>
            </a:xfrm>
            <a:custGeom>
              <a:avLst/>
              <a:gdLst/>
              <a:ahLst/>
              <a:cxnLst/>
              <a:rect l="0" t="0" r="0" b="0"/>
              <a:pathLst>
                <a:path w="18784" h="171451">
                  <a:moveTo>
                    <a:pt x="18783" y="0"/>
                  </a:moveTo>
                  <a:lnTo>
                    <a:pt x="18783" y="0"/>
                  </a:lnTo>
                  <a:lnTo>
                    <a:pt x="4293" y="29554"/>
                  </a:lnTo>
                  <a:lnTo>
                    <a:pt x="634" y="76811"/>
                  </a:lnTo>
                  <a:lnTo>
                    <a:pt x="0" y="114481"/>
                  </a:lnTo>
                  <a:lnTo>
                    <a:pt x="3157" y="155023"/>
                  </a:lnTo>
                  <a:lnTo>
                    <a:pt x="6664" y="164149"/>
                  </a:lnTo>
                  <a:lnTo>
                    <a:pt x="1243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7" name="SMARTInkShape-592"/>
            <p:cNvSpPr/>
            <p:nvPr>
              <p:custDataLst>
                <p:tags r:id="rId108"/>
              </p:custDataLst>
            </p:nvPr>
          </p:nvSpPr>
          <p:spPr>
            <a:xfrm>
              <a:off x="5812942" y="4806950"/>
              <a:ext cx="238609" cy="38101"/>
            </a:xfrm>
            <a:custGeom>
              <a:avLst/>
              <a:gdLst/>
              <a:ahLst/>
              <a:cxnLst/>
              <a:rect l="0" t="0" r="0" b="0"/>
              <a:pathLst>
                <a:path w="238609" h="38101">
                  <a:moveTo>
                    <a:pt x="3658" y="38100"/>
                  </a:moveTo>
                  <a:lnTo>
                    <a:pt x="3658" y="38100"/>
                  </a:lnTo>
                  <a:lnTo>
                    <a:pt x="287" y="27987"/>
                  </a:lnTo>
                  <a:lnTo>
                    <a:pt x="0" y="24302"/>
                  </a:lnTo>
                  <a:lnTo>
                    <a:pt x="1561" y="18327"/>
                  </a:lnTo>
                  <a:lnTo>
                    <a:pt x="3672" y="16451"/>
                  </a:lnTo>
                  <a:lnTo>
                    <a:pt x="9779" y="14367"/>
                  </a:lnTo>
                  <a:lnTo>
                    <a:pt x="56320" y="8665"/>
                  </a:lnTo>
                  <a:lnTo>
                    <a:pt x="89857" y="7379"/>
                  </a:lnTo>
                  <a:lnTo>
                    <a:pt x="127811" y="4926"/>
                  </a:lnTo>
                  <a:lnTo>
                    <a:pt x="166788" y="2189"/>
                  </a:lnTo>
                  <a:lnTo>
                    <a:pt x="202925" y="973"/>
                  </a:lnTo>
                  <a:lnTo>
                    <a:pt x="238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8" name="SMARTInkShape-593"/>
            <p:cNvSpPr/>
            <p:nvPr>
              <p:custDataLst>
                <p:tags r:id="rId109"/>
              </p:custDataLst>
            </p:nvPr>
          </p:nvSpPr>
          <p:spPr>
            <a:xfrm>
              <a:off x="5453683" y="5060950"/>
              <a:ext cx="439118" cy="44451"/>
            </a:xfrm>
            <a:custGeom>
              <a:avLst/>
              <a:gdLst/>
              <a:ahLst/>
              <a:cxnLst/>
              <a:rect l="0" t="0" r="0" b="0"/>
              <a:pathLst>
                <a:path w="439118" h="44451">
                  <a:moveTo>
                    <a:pt x="7317" y="44450"/>
                  </a:moveTo>
                  <a:lnTo>
                    <a:pt x="7317" y="44450"/>
                  </a:lnTo>
                  <a:lnTo>
                    <a:pt x="575" y="44450"/>
                  </a:lnTo>
                  <a:lnTo>
                    <a:pt x="0" y="43744"/>
                  </a:lnTo>
                  <a:lnTo>
                    <a:pt x="1028" y="42569"/>
                  </a:lnTo>
                  <a:lnTo>
                    <a:pt x="3125" y="41079"/>
                  </a:lnTo>
                  <a:lnTo>
                    <a:pt x="50573" y="32913"/>
                  </a:lnTo>
                  <a:lnTo>
                    <a:pt x="94510" y="26152"/>
                  </a:lnTo>
                  <a:lnTo>
                    <a:pt x="122596" y="22374"/>
                  </a:lnTo>
                  <a:lnTo>
                    <a:pt x="154019" y="18444"/>
                  </a:lnTo>
                  <a:lnTo>
                    <a:pt x="187668" y="14412"/>
                  </a:lnTo>
                  <a:lnTo>
                    <a:pt x="222096" y="11019"/>
                  </a:lnTo>
                  <a:lnTo>
                    <a:pt x="257042" y="8052"/>
                  </a:lnTo>
                  <a:lnTo>
                    <a:pt x="292334" y="5368"/>
                  </a:lnTo>
                  <a:lnTo>
                    <a:pt x="324328" y="3578"/>
                  </a:lnTo>
                  <a:lnTo>
                    <a:pt x="354125" y="2386"/>
                  </a:lnTo>
                  <a:lnTo>
                    <a:pt x="401342" y="1060"/>
                  </a:lnTo>
                  <a:lnTo>
                    <a:pt x="439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SMARTInkShape-594"/>
            <p:cNvSpPr/>
            <p:nvPr>
              <p:custDataLst>
                <p:tags r:id="rId110"/>
              </p:custDataLst>
            </p:nvPr>
          </p:nvSpPr>
          <p:spPr>
            <a:xfrm>
              <a:off x="5493769" y="5080000"/>
              <a:ext cx="468882" cy="31751"/>
            </a:xfrm>
            <a:custGeom>
              <a:avLst/>
              <a:gdLst/>
              <a:ahLst/>
              <a:cxnLst/>
              <a:rect l="0" t="0" r="0" b="0"/>
              <a:pathLst>
                <a:path w="468882" h="31751">
                  <a:moveTo>
                    <a:pt x="11681" y="31750"/>
                  </a:moveTo>
                  <a:lnTo>
                    <a:pt x="11681" y="31750"/>
                  </a:lnTo>
                  <a:lnTo>
                    <a:pt x="0" y="31750"/>
                  </a:lnTo>
                  <a:lnTo>
                    <a:pt x="41431" y="28379"/>
                  </a:lnTo>
                  <a:lnTo>
                    <a:pt x="66792" y="26681"/>
                  </a:lnTo>
                  <a:lnTo>
                    <a:pt x="97811" y="24842"/>
                  </a:lnTo>
                  <a:lnTo>
                    <a:pt x="132601" y="22912"/>
                  </a:lnTo>
                  <a:lnTo>
                    <a:pt x="172022" y="20919"/>
                  </a:lnTo>
                  <a:lnTo>
                    <a:pt x="214531" y="18885"/>
                  </a:lnTo>
                  <a:lnTo>
                    <a:pt x="259097" y="16823"/>
                  </a:lnTo>
                  <a:lnTo>
                    <a:pt x="302214" y="14038"/>
                  </a:lnTo>
                  <a:lnTo>
                    <a:pt x="344364" y="10769"/>
                  </a:lnTo>
                  <a:lnTo>
                    <a:pt x="385869" y="7179"/>
                  </a:lnTo>
                  <a:lnTo>
                    <a:pt x="468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4" name="SMARTInkShape-Group131"/>
          <p:cNvGrpSpPr/>
          <p:nvPr/>
        </p:nvGrpSpPr>
        <p:grpSpPr>
          <a:xfrm>
            <a:off x="6392140" y="4769626"/>
            <a:ext cx="510311" cy="389019"/>
            <a:chOff x="6392140" y="4769626"/>
            <a:chExt cx="510311" cy="389019"/>
          </a:xfrm>
        </p:grpSpPr>
        <p:sp>
          <p:nvSpPr>
            <p:cNvPr id="2101" name="SMARTInkShape-595"/>
            <p:cNvSpPr/>
            <p:nvPr>
              <p:custDataLst>
                <p:tags r:id="rId102"/>
              </p:custDataLst>
            </p:nvPr>
          </p:nvSpPr>
          <p:spPr>
            <a:xfrm>
              <a:off x="6392140" y="4922158"/>
              <a:ext cx="100927" cy="236487"/>
            </a:xfrm>
            <a:custGeom>
              <a:avLst/>
              <a:gdLst/>
              <a:ahLst/>
              <a:cxnLst/>
              <a:rect l="0" t="0" r="0" b="0"/>
              <a:pathLst>
                <a:path w="100927" h="236487">
                  <a:moveTo>
                    <a:pt x="72160" y="37192"/>
                  </a:moveTo>
                  <a:lnTo>
                    <a:pt x="72160" y="37192"/>
                  </a:lnTo>
                  <a:lnTo>
                    <a:pt x="43908" y="5987"/>
                  </a:lnTo>
                  <a:lnTo>
                    <a:pt x="35850" y="2157"/>
                  </a:lnTo>
                  <a:lnTo>
                    <a:pt x="20009" y="0"/>
                  </a:lnTo>
                  <a:lnTo>
                    <a:pt x="15520" y="1108"/>
                  </a:lnTo>
                  <a:lnTo>
                    <a:pt x="8652" y="6103"/>
                  </a:lnTo>
                  <a:lnTo>
                    <a:pt x="817" y="20219"/>
                  </a:lnTo>
                  <a:lnTo>
                    <a:pt x="0" y="31765"/>
                  </a:lnTo>
                  <a:lnTo>
                    <a:pt x="771" y="37808"/>
                  </a:lnTo>
                  <a:lnTo>
                    <a:pt x="3400" y="42541"/>
                  </a:lnTo>
                  <a:lnTo>
                    <a:pt x="11967" y="49683"/>
                  </a:lnTo>
                  <a:lnTo>
                    <a:pt x="35432" y="57669"/>
                  </a:lnTo>
                  <a:lnTo>
                    <a:pt x="57986" y="57762"/>
                  </a:lnTo>
                  <a:lnTo>
                    <a:pt x="83158" y="51473"/>
                  </a:lnTo>
                  <a:lnTo>
                    <a:pt x="96957" y="43893"/>
                  </a:lnTo>
                  <a:lnTo>
                    <a:pt x="97537" y="84982"/>
                  </a:lnTo>
                  <a:lnTo>
                    <a:pt x="100926" y="131377"/>
                  </a:lnTo>
                  <a:lnTo>
                    <a:pt x="99654" y="170227"/>
                  </a:lnTo>
                  <a:lnTo>
                    <a:pt x="91439" y="205178"/>
                  </a:lnTo>
                  <a:lnTo>
                    <a:pt x="80258" y="221448"/>
                  </a:lnTo>
                  <a:lnTo>
                    <a:pt x="73326" y="227763"/>
                  </a:lnTo>
                  <a:lnTo>
                    <a:pt x="56215" y="234780"/>
                  </a:lnTo>
                  <a:lnTo>
                    <a:pt x="37556" y="236486"/>
                  </a:lnTo>
                  <a:lnTo>
                    <a:pt x="19857" y="232541"/>
                  </a:lnTo>
                  <a:lnTo>
                    <a:pt x="13302" y="228102"/>
                  </a:lnTo>
                  <a:lnTo>
                    <a:pt x="4138" y="215645"/>
                  </a:lnTo>
                  <a:lnTo>
                    <a:pt x="1476" y="200701"/>
                  </a:lnTo>
                  <a:lnTo>
                    <a:pt x="1754" y="192765"/>
                  </a:lnTo>
                  <a:lnTo>
                    <a:pt x="11471" y="174539"/>
                  </a:lnTo>
                  <a:lnTo>
                    <a:pt x="34060" y="145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2" name="SMARTInkShape-596"/>
            <p:cNvSpPr/>
            <p:nvPr>
              <p:custDataLst>
                <p:tags r:id="rId103"/>
              </p:custDataLst>
            </p:nvPr>
          </p:nvSpPr>
          <p:spPr>
            <a:xfrm>
              <a:off x="6562711" y="4769626"/>
              <a:ext cx="288940" cy="258839"/>
            </a:xfrm>
            <a:custGeom>
              <a:avLst/>
              <a:gdLst/>
              <a:ahLst/>
              <a:cxnLst/>
              <a:rect l="0" t="0" r="0" b="0"/>
              <a:pathLst>
                <a:path w="288940" h="258839">
                  <a:moveTo>
                    <a:pt x="9539" y="215124"/>
                  </a:moveTo>
                  <a:lnTo>
                    <a:pt x="9539" y="215124"/>
                  </a:lnTo>
                  <a:lnTo>
                    <a:pt x="4072" y="209657"/>
                  </a:lnTo>
                  <a:lnTo>
                    <a:pt x="3777" y="210068"/>
                  </a:lnTo>
                  <a:lnTo>
                    <a:pt x="3451" y="212406"/>
                  </a:lnTo>
                  <a:lnTo>
                    <a:pt x="4774" y="212606"/>
                  </a:lnTo>
                  <a:lnTo>
                    <a:pt x="38981" y="205297"/>
                  </a:lnTo>
                  <a:lnTo>
                    <a:pt x="43983" y="202223"/>
                  </a:lnTo>
                  <a:lnTo>
                    <a:pt x="51423" y="193162"/>
                  </a:lnTo>
                  <a:lnTo>
                    <a:pt x="56376" y="182080"/>
                  </a:lnTo>
                  <a:lnTo>
                    <a:pt x="58578" y="170099"/>
                  </a:lnTo>
                  <a:lnTo>
                    <a:pt x="57674" y="161482"/>
                  </a:lnTo>
                  <a:lnTo>
                    <a:pt x="56445" y="158196"/>
                  </a:lnTo>
                  <a:lnTo>
                    <a:pt x="53510" y="156005"/>
                  </a:lnTo>
                  <a:lnTo>
                    <a:pt x="44604" y="153571"/>
                  </a:lnTo>
                  <a:lnTo>
                    <a:pt x="39266" y="155039"/>
                  </a:lnTo>
                  <a:lnTo>
                    <a:pt x="27689" y="162314"/>
                  </a:lnTo>
                  <a:lnTo>
                    <a:pt x="9273" y="181680"/>
                  </a:lnTo>
                  <a:lnTo>
                    <a:pt x="2365" y="199084"/>
                  </a:lnTo>
                  <a:lnTo>
                    <a:pt x="0" y="217872"/>
                  </a:lnTo>
                  <a:lnTo>
                    <a:pt x="1302" y="235631"/>
                  </a:lnTo>
                  <a:lnTo>
                    <a:pt x="6113" y="247286"/>
                  </a:lnTo>
                  <a:lnTo>
                    <a:pt x="9372" y="251382"/>
                  </a:lnTo>
                  <a:lnTo>
                    <a:pt x="22399" y="255934"/>
                  </a:lnTo>
                  <a:lnTo>
                    <a:pt x="40655" y="256545"/>
                  </a:lnTo>
                  <a:lnTo>
                    <a:pt x="74733" y="247545"/>
                  </a:lnTo>
                  <a:lnTo>
                    <a:pt x="111640" y="226925"/>
                  </a:lnTo>
                  <a:lnTo>
                    <a:pt x="149388" y="194554"/>
                  </a:lnTo>
                  <a:lnTo>
                    <a:pt x="174705" y="158239"/>
                  </a:lnTo>
                  <a:lnTo>
                    <a:pt x="198186" y="112466"/>
                  </a:lnTo>
                  <a:lnTo>
                    <a:pt x="218266" y="66487"/>
                  </a:lnTo>
                  <a:lnTo>
                    <a:pt x="236092" y="20330"/>
                  </a:lnTo>
                  <a:lnTo>
                    <a:pt x="242830" y="387"/>
                  </a:lnTo>
                  <a:lnTo>
                    <a:pt x="243384" y="0"/>
                  </a:lnTo>
                  <a:lnTo>
                    <a:pt x="234837" y="17408"/>
                  </a:lnTo>
                  <a:lnTo>
                    <a:pt x="227126" y="53452"/>
                  </a:lnTo>
                  <a:lnTo>
                    <a:pt x="220074" y="86120"/>
                  </a:lnTo>
                  <a:lnTo>
                    <a:pt x="214117" y="121806"/>
                  </a:lnTo>
                  <a:lnTo>
                    <a:pt x="210529" y="158127"/>
                  </a:lnTo>
                  <a:lnTo>
                    <a:pt x="211286" y="193084"/>
                  </a:lnTo>
                  <a:lnTo>
                    <a:pt x="219050" y="231015"/>
                  </a:lnTo>
                  <a:lnTo>
                    <a:pt x="228244" y="247117"/>
                  </a:lnTo>
                  <a:lnTo>
                    <a:pt x="233659" y="253385"/>
                  </a:lnTo>
                  <a:lnTo>
                    <a:pt x="239385" y="256859"/>
                  </a:lnTo>
                  <a:lnTo>
                    <a:pt x="251392" y="258838"/>
                  </a:lnTo>
                  <a:lnTo>
                    <a:pt x="263785" y="253602"/>
                  </a:lnTo>
                  <a:lnTo>
                    <a:pt x="270053" y="249242"/>
                  </a:lnTo>
                  <a:lnTo>
                    <a:pt x="278899" y="233110"/>
                  </a:lnTo>
                  <a:lnTo>
                    <a:pt x="288939" y="20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3" name="SMARTInkShape-597"/>
            <p:cNvSpPr/>
            <p:nvPr>
              <p:custDataLst>
                <p:tags r:id="rId104"/>
              </p:custDataLst>
            </p:nvPr>
          </p:nvSpPr>
          <p:spPr>
            <a:xfrm>
              <a:off x="6725532" y="4870450"/>
              <a:ext cx="176919" cy="12701"/>
            </a:xfrm>
            <a:custGeom>
              <a:avLst/>
              <a:gdLst/>
              <a:ahLst/>
              <a:cxnLst/>
              <a:rect l="0" t="0" r="0" b="0"/>
              <a:pathLst>
                <a:path w="1769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12700"/>
                  </a:lnTo>
                  <a:lnTo>
                    <a:pt x="44625" y="11994"/>
                  </a:lnTo>
                  <a:lnTo>
                    <a:pt x="75082" y="9329"/>
                  </a:lnTo>
                  <a:lnTo>
                    <a:pt x="113548" y="5792"/>
                  </a:lnTo>
                  <a:lnTo>
                    <a:pt x="176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4" name="SMARTInkShape-Group132"/>
          <p:cNvGrpSpPr/>
          <p:nvPr/>
        </p:nvGrpSpPr>
        <p:grpSpPr>
          <a:xfrm>
            <a:off x="7302500" y="4661783"/>
            <a:ext cx="1073151" cy="489172"/>
            <a:chOff x="7302500" y="4661783"/>
            <a:chExt cx="1073151" cy="489172"/>
          </a:xfrm>
        </p:grpSpPr>
        <p:sp>
          <p:nvSpPr>
            <p:cNvPr id="2105" name="SMARTInkShape-598"/>
            <p:cNvSpPr/>
            <p:nvPr>
              <p:custDataLst>
                <p:tags r:id="rId93"/>
              </p:custDataLst>
            </p:nvPr>
          </p:nvSpPr>
          <p:spPr>
            <a:xfrm>
              <a:off x="7302500" y="4927600"/>
              <a:ext cx="42064" cy="223355"/>
            </a:xfrm>
            <a:custGeom>
              <a:avLst/>
              <a:gdLst/>
              <a:ahLst/>
              <a:cxnLst/>
              <a:rect l="0" t="0" r="0" b="0"/>
              <a:pathLst>
                <a:path w="42064" h="223355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5"/>
                  </a:lnTo>
                  <a:lnTo>
                    <a:pt x="7674" y="1882"/>
                  </a:lnTo>
                  <a:lnTo>
                    <a:pt x="7233" y="3371"/>
                  </a:lnTo>
                  <a:lnTo>
                    <a:pt x="15266" y="42716"/>
                  </a:lnTo>
                  <a:lnTo>
                    <a:pt x="24671" y="80938"/>
                  </a:lnTo>
                  <a:lnTo>
                    <a:pt x="36394" y="126915"/>
                  </a:lnTo>
                  <a:lnTo>
                    <a:pt x="42063" y="169543"/>
                  </a:lnTo>
                  <a:lnTo>
                    <a:pt x="38908" y="213276"/>
                  </a:lnTo>
                  <a:lnTo>
                    <a:pt x="35401" y="221789"/>
                  </a:lnTo>
                  <a:lnTo>
                    <a:pt x="32068" y="223354"/>
                  </a:lnTo>
                  <a:lnTo>
                    <a:pt x="22719" y="223211"/>
                  </a:lnTo>
                  <a:lnTo>
                    <a:pt x="17968" y="22006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6" name="SMARTInkShape-599"/>
            <p:cNvSpPr/>
            <p:nvPr>
              <p:custDataLst>
                <p:tags r:id="rId94"/>
              </p:custDataLst>
            </p:nvPr>
          </p:nvSpPr>
          <p:spPr>
            <a:xfrm>
              <a:off x="7315200" y="480964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3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7" name="SMARTInkShape-600"/>
            <p:cNvSpPr/>
            <p:nvPr>
              <p:custDataLst>
                <p:tags r:id="rId95"/>
              </p:custDataLst>
            </p:nvPr>
          </p:nvSpPr>
          <p:spPr>
            <a:xfrm>
              <a:off x="7444161" y="4857009"/>
              <a:ext cx="258390" cy="115547"/>
            </a:xfrm>
            <a:custGeom>
              <a:avLst/>
              <a:gdLst/>
              <a:ahLst/>
              <a:cxnLst/>
              <a:rect l="0" t="0" r="0" b="0"/>
              <a:pathLst>
                <a:path w="258390" h="115547">
                  <a:moveTo>
                    <a:pt x="67889" y="51541"/>
                  </a:moveTo>
                  <a:lnTo>
                    <a:pt x="67889" y="51541"/>
                  </a:lnTo>
                  <a:lnTo>
                    <a:pt x="55679" y="16188"/>
                  </a:lnTo>
                  <a:lnTo>
                    <a:pt x="48116" y="5724"/>
                  </a:lnTo>
                  <a:lnTo>
                    <a:pt x="44123" y="1947"/>
                  </a:lnTo>
                  <a:lnTo>
                    <a:pt x="40050" y="134"/>
                  </a:lnTo>
                  <a:lnTo>
                    <a:pt x="31762" y="0"/>
                  </a:lnTo>
                  <a:lnTo>
                    <a:pt x="21493" y="7938"/>
                  </a:lnTo>
                  <a:lnTo>
                    <a:pt x="11285" y="21578"/>
                  </a:lnTo>
                  <a:lnTo>
                    <a:pt x="2278" y="49092"/>
                  </a:lnTo>
                  <a:lnTo>
                    <a:pt x="0" y="78175"/>
                  </a:lnTo>
                  <a:lnTo>
                    <a:pt x="1967" y="93717"/>
                  </a:lnTo>
                  <a:lnTo>
                    <a:pt x="7075" y="103918"/>
                  </a:lnTo>
                  <a:lnTo>
                    <a:pt x="10413" y="107625"/>
                  </a:lnTo>
                  <a:lnTo>
                    <a:pt x="14050" y="109392"/>
                  </a:lnTo>
                  <a:lnTo>
                    <a:pt x="21853" y="109473"/>
                  </a:lnTo>
                  <a:lnTo>
                    <a:pt x="30025" y="105276"/>
                  </a:lnTo>
                  <a:lnTo>
                    <a:pt x="37654" y="98706"/>
                  </a:lnTo>
                  <a:lnTo>
                    <a:pt x="50598" y="82229"/>
                  </a:lnTo>
                  <a:lnTo>
                    <a:pt x="52128" y="81171"/>
                  </a:lnTo>
                  <a:lnTo>
                    <a:pt x="53148" y="81172"/>
                  </a:lnTo>
                  <a:lnTo>
                    <a:pt x="53829" y="81878"/>
                  </a:lnTo>
                  <a:lnTo>
                    <a:pt x="65940" y="109221"/>
                  </a:lnTo>
                  <a:lnTo>
                    <a:pt x="70080" y="112454"/>
                  </a:lnTo>
                  <a:lnTo>
                    <a:pt x="72877" y="112611"/>
                  </a:lnTo>
                  <a:lnTo>
                    <a:pt x="79748" y="110904"/>
                  </a:lnTo>
                  <a:lnTo>
                    <a:pt x="94921" y="102605"/>
                  </a:lnTo>
                  <a:lnTo>
                    <a:pt x="137834" y="57418"/>
                  </a:lnTo>
                  <a:lnTo>
                    <a:pt x="172962" y="22059"/>
                  </a:lnTo>
                  <a:lnTo>
                    <a:pt x="174627" y="22009"/>
                  </a:lnTo>
                  <a:lnTo>
                    <a:pt x="178357" y="23834"/>
                  </a:lnTo>
                  <a:lnTo>
                    <a:pt x="184425" y="28828"/>
                  </a:lnTo>
                  <a:lnTo>
                    <a:pt x="186710" y="32745"/>
                  </a:lnTo>
                  <a:lnTo>
                    <a:pt x="187320" y="34777"/>
                  </a:lnTo>
                  <a:lnTo>
                    <a:pt x="188431" y="35426"/>
                  </a:lnTo>
                  <a:lnTo>
                    <a:pt x="189878" y="35153"/>
                  </a:lnTo>
                  <a:lnTo>
                    <a:pt x="195286" y="31398"/>
                  </a:lnTo>
                  <a:lnTo>
                    <a:pt x="197270" y="29646"/>
                  </a:lnTo>
                  <a:lnTo>
                    <a:pt x="199475" y="23936"/>
                  </a:lnTo>
                  <a:lnTo>
                    <a:pt x="200063" y="20437"/>
                  </a:lnTo>
                  <a:lnTo>
                    <a:pt x="198835" y="14669"/>
                  </a:lnTo>
                  <a:lnTo>
                    <a:pt x="197519" y="12143"/>
                  </a:lnTo>
                  <a:lnTo>
                    <a:pt x="188926" y="5217"/>
                  </a:lnTo>
                  <a:lnTo>
                    <a:pt x="180813" y="2067"/>
                  </a:lnTo>
                  <a:lnTo>
                    <a:pt x="177744" y="3741"/>
                  </a:lnTo>
                  <a:lnTo>
                    <a:pt x="170570" y="11247"/>
                  </a:lnTo>
                  <a:lnTo>
                    <a:pt x="161970" y="37485"/>
                  </a:lnTo>
                  <a:lnTo>
                    <a:pt x="158324" y="68700"/>
                  </a:lnTo>
                  <a:lnTo>
                    <a:pt x="163985" y="96920"/>
                  </a:lnTo>
                  <a:lnTo>
                    <a:pt x="170805" y="108869"/>
                  </a:lnTo>
                  <a:lnTo>
                    <a:pt x="174600" y="113043"/>
                  </a:lnTo>
                  <a:lnTo>
                    <a:pt x="179246" y="115120"/>
                  </a:lnTo>
                  <a:lnTo>
                    <a:pt x="190053" y="115546"/>
                  </a:lnTo>
                  <a:lnTo>
                    <a:pt x="214779" y="108449"/>
                  </a:lnTo>
                  <a:lnTo>
                    <a:pt x="258389" y="76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8" name="SMARTInkShape-601"/>
            <p:cNvSpPr/>
            <p:nvPr>
              <p:custDataLst>
                <p:tags r:id="rId96"/>
              </p:custDataLst>
            </p:nvPr>
          </p:nvSpPr>
          <p:spPr>
            <a:xfrm>
              <a:off x="7772995" y="4698356"/>
              <a:ext cx="18456" cy="286870"/>
            </a:xfrm>
            <a:custGeom>
              <a:avLst/>
              <a:gdLst/>
              <a:ahLst/>
              <a:cxnLst/>
              <a:rect l="0" t="0" r="0" b="0"/>
              <a:pathLst>
                <a:path w="18456" h="286870">
                  <a:moveTo>
                    <a:pt x="18455" y="26044"/>
                  </a:moveTo>
                  <a:lnTo>
                    <a:pt x="18455" y="26044"/>
                  </a:lnTo>
                  <a:lnTo>
                    <a:pt x="18455" y="2900"/>
                  </a:lnTo>
                  <a:lnTo>
                    <a:pt x="17749" y="737"/>
                  </a:lnTo>
                  <a:lnTo>
                    <a:pt x="16574" y="0"/>
                  </a:lnTo>
                  <a:lnTo>
                    <a:pt x="15084" y="215"/>
                  </a:lnTo>
                  <a:lnTo>
                    <a:pt x="12988" y="20742"/>
                  </a:lnTo>
                  <a:lnTo>
                    <a:pt x="15737" y="67120"/>
                  </a:lnTo>
                  <a:lnTo>
                    <a:pt x="17247" y="105448"/>
                  </a:lnTo>
                  <a:lnTo>
                    <a:pt x="17213" y="146707"/>
                  </a:lnTo>
                  <a:lnTo>
                    <a:pt x="14846" y="190915"/>
                  </a:lnTo>
                  <a:lnTo>
                    <a:pt x="9560" y="228907"/>
                  </a:lnTo>
                  <a:lnTo>
                    <a:pt x="2414" y="270536"/>
                  </a:lnTo>
                  <a:lnTo>
                    <a:pt x="296" y="286869"/>
                  </a:lnTo>
                  <a:lnTo>
                    <a:pt x="0" y="286711"/>
                  </a:lnTo>
                  <a:lnTo>
                    <a:pt x="8295" y="244326"/>
                  </a:lnTo>
                  <a:lnTo>
                    <a:pt x="12105" y="22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9" name="SMARTInkShape-602"/>
            <p:cNvSpPr/>
            <p:nvPr>
              <p:custDataLst>
                <p:tags r:id="rId97"/>
              </p:custDataLst>
            </p:nvPr>
          </p:nvSpPr>
          <p:spPr>
            <a:xfrm>
              <a:off x="7785821" y="4853631"/>
              <a:ext cx="62780" cy="118420"/>
            </a:xfrm>
            <a:custGeom>
              <a:avLst/>
              <a:gdLst/>
              <a:ahLst/>
              <a:cxnLst/>
              <a:rect l="0" t="0" r="0" b="0"/>
              <a:pathLst>
                <a:path w="62780" h="118420">
                  <a:moveTo>
                    <a:pt x="24679" y="23169"/>
                  </a:moveTo>
                  <a:lnTo>
                    <a:pt x="24679" y="23169"/>
                  </a:lnTo>
                  <a:lnTo>
                    <a:pt x="36235" y="57"/>
                  </a:lnTo>
                  <a:lnTo>
                    <a:pt x="35205" y="0"/>
                  </a:lnTo>
                  <a:lnTo>
                    <a:pt x="30298" y="1818"/>
                  </a:lnTo>
                  <a:lnTo>
                    <a:pt x="15649" y="18873"/>
                  </a:lnTo>
                  <a:lnTo>
                    <a:pt x="7496" y="30432"/>
                  </a:lnTo>
                  <a:lnTo>
                    <a:pt x="2931" y="44506"/>
                  </a:lnTo>
                  <a:lnTo>
                    <a:pt x="0" y="73166"/>
                  </a:lnTo>
                  <a:lnTo>
                    <a:pt x="2864" y="89410"/>
                  </a:lnTo>
                  <a:lnTo>
                    <a:pt x="10152" y="106835"/>
                  </a:lnTo>
                  <a:lnTo>
                    <a:pt x="14225" y="112800"/>
                  </a:lnTo>
                  <a:lnTo>
                    <a:pt x="17004" y="114673"/>
                  </a:lnTo>
                  <a:lnTo>
                    <a:pt x="23855" y="116754"/>
                  </a:lnTo>
                  <a:lnTo>
                    <a:pt x="62779" y="118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SMARTInkShape-603"/>
            <p:cNvSpPr/>
            <p:nvPr>
              <p:custDataLst>
                <p:tags r:id="rId98"/>
              </p:custDataLst>
            </p:nvPr>
          </p:nvSpPr>
          <p:spPr>
            <a:xfrm>
              <a:off x="7912541" y="4788095"/>
              <a:ext cx="120230" cy="342936"/>
            </a:xfrm>
            <a:custGeom>
              <a:avLst/>
              <a:gdLst/>
              <a:ahLst/>
              <a:cxnLst/>
              <a:rect l="0" t="0" r="0" b="0"/>
              <a:pathLst>
                <a:path w="120230" h="342936">
                  <a:moveTo>
                    <a:pt x="37659" y="139505"/>
                  </a:moveTo>
                  <a:lnTo>
                    <a:pt x="37659" y="139505"/>
                  </a:lnTo>
                  <a:lnTo>
                    <a:pt x="34288" y="142876"/>
                  </a:lnTo>
                  <a:lnTo>
                    <a:pt x="28199" y="182221"/>
                  </a:lnTo>
                  <a:lnTo>
                    <a:pt x="25919" y="220443"/>
                  </a:lnTo>
                  <a:lnTo>
                    <a:pt x="21872" y="263048"/>
                  </a:lnTo>
                  <a:lnTo>
                    <a:pt x="12833" y="303581"/>
                  </a:lnTo>
                  <a:lnTo>
                    <a:pt x="553" y="342935"/>
                  </a:lnTo>
                  <a:lnTo>
                    <a:pt x="221" y="342152"/>
                  </a:lnTo>
                  <a:lnTo>
                    <a:pt x="0" y="340220"/>
                  </a:lnTo>
                  <a:lnTo>
                    <a:pt x="8436" y="294599"/>
                  </a:lnTo>
                  <a:lnTo>
                    <a:pt x="14322" y="258060"/>
                  </a:lnTo>
                  <a:lnTo>
                    <a:pt x="17868" y="235474"/>
                  </a:lnTo>
                  <a:lnTo>
                    <a:pt x="21642" y="209129"/>
                  </a:lnTo>
                  <a:lnTo>
                    <a:pt x="25570" y="180277"/>
                  </a:lnTo>
                  <a:lnTo>
                    <a:pt x="29600" y="149753"/>
                  </a:lnTo>
                  <a:lnTo>
                    <a:pt x="35109" y="122348"/>
                  </a:lnTo>
                  <a:lnTo>
                    <a:pt x="41604" y="97022"/>
                  </a:lnTo>
                  <a:lnTo>
                    <a:pt x="55639" y="54302"/>
                  </a:lnTo>
                  <a:lnTo>
                    <a:pt x="78134" y="9525"/>
                  </a:lnTo>
                  <a:lnTo>
                    <a:pt x="81576" y="4168"/>
                  </a:lnTo>
                  <a:lnTo>
                    <a:pt x="85281" y="1302"/>
                  </a:lnTo>
                  <a:lnTo>
                    <a:pt x="89163" y="98"/>
                  </a:lnTo>
                  <a:lnTo>
                    <a:pt x="93161" y="0"/>
                  </a:lnTo>
                  <a:lnTo>
                    <a:pt x="103249" y="5536"/>
                  </a:lnTo>
                  <a:lnTo>
                    <a:pt x="108902" y="9976"/>
                  </a:lnTo>
                  <a:lnTo>
                    <a:pt x="117064" y="26198"/>
                  </a:lnTo>
                  <a:lnTo>
                    <a:pt x="120229" y="36450"/>
                  </a:lnTo>
                  <a:lnTo>
                    <a:pt x="117942" y="74476"/>
                  </a:lnTo>
                  <a:lnTo>
                    <a:pt x="108327" y="120394"/>
                  </a:lnTo>
                  <a:lnTo>
                    <a:pt x="96541" y="159635"/>
                  </a:lnTo>
                  <a:lnTo>
                    <a:pt x="86406" y="176909"/>
                  </a:lnTo>
                  <a:lnTo>
                    <a:pt x="80741" y="183491"/>
                  </a:lnTo>
                  <a:lnTo>
                    <a:pt x="74846" y="187173"/>
                  </a:lnTo>
                  <a:lnTo>
                    <a:pt x="62654" y="189383"/>
                  </a:lnTo>
                  <a:lnTo>
                    <a:pt x="57145" y="186868"/>
                  </a:lnTo>
                  <a:lnTo>
                    <a:pt x="37659" y="16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SMARTInkShape-604"/>
            <p:cNvSpPr/>
            <p:nvPr>
              <p:custDataLst>
                <p:tags r:id="rId99"/>
              </p:custDataLst>
            </p:nvPr>
          </p:nvSpPr>
          <p:spPr>
            <a:xfrm>
              <a:off x="8097980" y="4835518"/>
              <a:ext cx="49071" cy="120427"/>
            </a:xfrm>
            <a:custGeom>
              <a:avLst/>
              <a:gdLst/>
              <a:ahLst/>
              <a:cxnLst/>
              <a:rect l="0" t="0" r="0" b="0"/>
              <a:pathLst>
                <a:path w="49071" h="120427">
                  <a:moveTo>
                    <a:pt x="49070" y="41282"/>
                  </a:moveTo>
                  <a:lnTo>
                    <a:pt x="49070" y="41282"/>
                  </a:lnTo>
                  <a:lnTo>
                    <a:pt x="40231" y="9300"/>
                  </a:lnTo>
                  <a:lnTo>
                    <a:pt x="37533" y="5144"/>
                  </a:lnTo>
                  <a:lnTo>
                    <a:pt x="34323" y="2373"/>
                  </a:lnTo>
                  <a:lnTo>
                    <a:pt x="30773" y="526"/>
                  </a:lnTo>
                  <a:lnTo>
                    <a:pt x="27699" y="0"/>
                  </a:lnTo>
                  <a:lnTo>
                    <a:pt x="24945" y="355"/>
                  </a:lnTo>
                  <a:lnTo>
                    <a:pt x="22403" y="1297"/>
                  </a:lnTo>
                  <a:lnTo>
                    <a:pt x="12084" y="9365"/>
                  </a:lnTo>
                  <a:lnTo>
                    <a:pt x="3460" y="30806"/>
                  </a:lnTo>
                  <a:lnTo>
                    <a:pt x="0" y="73314"/>
                  </a:lnTo>
                  <a:lnTo>
                    <a:pt x="4349" y="100083"/>
                  </a:lnTo>
                  <a:lnTo>
                    <a:pt x="10614" y="112336"/>
                  </a:lnTo>
                  <a:lnTo>
                    <a:pt x="16221" y="118723"/>
                  </a:lnTo>
                  <a:lnTo>
                    <a:pt x="18704" y="120426"/>
                  </a:lnTo>
                  <a:lnTo>
                    <a:pt x="21064" y="120150"/>
                  </a:lnTo>
                  <a:lnTo>
                    <a:pt x="23344" y="118554"/>
                  </a:lnTo>
                  <a:lnTo>
                    <a:pt x="25568" y="116080"/>
                  </a:lnTo>
                  <a:lnTo>
                    <a:pt x="28701" y="99114"/>
                  </a:lnTo>
                  <a:lnTo>
                    <a:pt x="24820" y="54838"/>
                  </a:lnTo>
                  <a:lnTo>
                    <a:pt x="23670" y="15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2" name="SMARTInkShape-605"/>
            <p:cNvSpPr/>
            <p:nvPr>
              <p:custDataLst>
                <p:tags r:id="rId100"/>
              </p:custDataLst>
            </p:nvPr>
          </p:nvSpPr>
          <p:spPr>
            <a:xfrm>
              <a:off x="8189930" y="4661783"/>
              <a:ext cx="122221" cy="305414"/>
            </a:xfrm>
            <a:custGeom>
              <a:avLst/>
              <a:gdLst/>
              <a:ahLst/>
              <a:cxnLst/>
              <a:rect l="0" t="0" r="0" b="0"/>
              <a:pathLst>
                <a:path w="122221" h="305414">
                  <a:moveTo>
                    <a:pt x="96820" y="5467"/>
                  </a:moveTo>
                  <a:lnTo>
                    <a:pt x="96820" y="5467"/>
                  </a:lnTo>
                  <a:lnTo>
                    <a:pt x="96820" y="2096"/>
                  </a:lnTo>
                  <a:lnTo>
                    <a:pt x="96114" y="1103"/>
                  </a:lnTo>
                  <a:lnTo>
                    <a:pt x="94939" y="441"/>
                  </a:lnTo>
                  <a:lnTo>
                    <a:pt x="93449" y="0"/>
                  </a:lnTo>
                  <a:lnTo>
                    <a:pt x="88031" y="7036"/>
                  </a:lnTo>
                  <a:lnTo>
                    <a:pt x="73054" y="44661"/>
                  </a:lnTo>
                  <a:lnTo>
                    <a:pt x="60693" y="92104"/>
                  </a:lnTo>
                  <a:lnTo>
                    <a:pt x="52306" y="133578"/>
                  </a:lnTo>
                  <a:lnTo>
                    <a:pt x="44580" y="178116"/>
                  </a:lnTo>
                  <a:lnTo>
                    <a:pt x="38795" y="219078"/>
                  </a:lnTo>
                  <a:lnTo>
                    <a:pt x="34942" y="264355"/>
                  </a:lnTo>
                  <a:lnTo>
                    <a:pt x="37172" y="293371"/>
                  </a:lnTo>
                  <a:lnTo>
                    <a:pt x="39415" y="299003"/>
                  </a:lnTo>
                  <a:lnTo>
                    <a:pt x="42323" y="302757"/>
                  </a:lnTo>
                  <a:lnTo>
                    <a:pt x="45671" y="305260"/>
                  </a:lnTo>
                  <a:lnTo>
                    <a:pt x="70611" y="305413"/>
                  </a:lnTo>
                  <a:lnTo>
                    <a:pt x="78642" y="302091"/>
                  </a:lnTo>
                  <a:lnTo>
                    <a:pt x="91327" y="290876"/>
                  </a:lnTo>
                  <a:lnTo>
                    <a:pt x="97906" y="272721"/>
                  </a:lnTo>
                  <a:lnTo>
                    <a:pt x="99662" y="261953"/>
                  </a:lnTo>
                  <a:lnTo>
                    <a:pt x="94085" y="236818"/>
                  </a:lnTo>
                  <a:lnTo>
                    <a:pt x="81493" y="211301"/>
                  </a:lnTo>
                  <a:lnTo>
                    <a:pt x="54571" y="181774"/>
                  </a:lnTo>
                  <a:lnTo>
                    <a:pt x="8839" y="150088"/>
                  </a:lnTo>
                  <a:lnTo>
                    <a:pt x="275" y="146625"/>
                  </a:lnTo>
                  <a:lnTo>
                    <a:pt x="0" y="146139"/>
                  </a:lnTo>
                  <a:lnTo>
                    <a:pt x="524" y="145815"/>
                  </a:lnTo>
                  <a:lnTo>
                    <a:pt x="46944" y="141853"/>
                  </a:lnTo>
                  <a:lnTo>
                    <a:pt x="91135" y="143088"/>
                  </a:lnTo>
                  <a:lnTo>
                    <a:pt x="12222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3" name="SMARTInkShape-606"/>
            <p:cNvSpPr/>
            <p:nvPr>
              <p:custDataLst>
                <p:tags r:id="rId101"/>
              </p:custDataLst>
            </p:nvPr>
          </p:nvSpPr>
          <p:spPr>
            <a:xfrm>
              <a:off x="8369300" y="4857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7" name="SMARTInkShape-Group133"/>
          <p:cNvGrpSpPr/>
          <p:nvPr/>
        </p:nvGrpSpPr>
        <p:grpSpPr>
          <a:xfrm>
            <a:off x="1682750" y="5689600"/>
            <a:ext cx="457201" cy="372367"/>
            <a:chOff x="1682750" y="5689600"/>
            <a:chExt cx="457201" cy="372367"/>
          </a:xfrm>
        </p:grpSpPr>
        <p:sp>
          <p:nvSpPr>
            <p:cNvPr id="2115" name="SMARTInkShape-607"/>
            <p:cNvSpPr/>
            <p:nvPr>
              <p:custDataLst>
                <p:tags r:id="rId91"/>
              </p:custDataLst>
            </p:nvPr>
          </p:nvSpPr>
          <p:spPr>
            <a:xfrm>
              <a:off x="1682750" y="5698403"/>
              <a:ext cx="150914" cy="363564"/>
            </a:xfrm>
            <a:custGeom>
              <a:avLst/>
              <a:gdLst/>
              <a:ahLst/>
              <a:cxnLst/>
              <a:rect l="0" t="0" r="0" b="0"/>
              <a:pathLst>
                <a:path w="150914" h="363564">
                  <a:moveTo>
                    <a:pt x="0" y="137247"/>
                  </a:moveTo>
                  <a:lnTo>
                    <a:pt x="0" y="137247"/>
                  </a:lnTo>
                  <a:lnTo>
                    <a:pt x="10845" y="168239"/>
                  </a:lnTo>
                  <a:lnTo>
                    <a:pt x="21048" y="208406"/>
                  </a:lnTo>
                  <a:lnTo>
                    <a:pt x="25321" y="233370"/>
                  </a:lnTo>
                  <a:lnTo>
                    <a:pt x="28875" y="260595"/>
                  </a:lnTo>
                  <a:lnTo>
                    <a:pt x="31950" y="289329"/>
                  </a:lnTo>
                  <a:lnTo>
                    <a:pt x="34705" y="315541"/>
                  </a:lnTo>
                  <a:lnTo>
                    <a:pt x="37248" y="340071"/>
                  </a:lnTo>
                  <a:lnTo>
                    <a:pt x="39649" y="363480"/>
                  </a:lnTo>
                  <a:lnTo>
                    <a:pt x="37721" y="363563"/>
                  </a:lnTo>
                  <a:lnTo>
                    <a:pt x="26172" y="322264"/>
                  </a:lnTo>
                  <a:lnTo>
                    <a:pt x="20270" y="297280"/>
                  </a:lnTo>
                  <a:lnTo>
                    <a:pt x="14925" y="272863"/>
                  </a:lnTo>
                  <a:lnTo>
                    <a:pt x="7339" y="227154"/>
                  </a:lnTo>
                  <a:lnTo>
                    <a:pt x="6319" y="188024"/>
                  </a:lnTo>
                  <a:lnTo>
                    <a:pt x="9857" y="157693"/>
                  </a:lnTo>
                  <a:lnTo>
                    <a:pt x="15743" y="119833"/>
                  </a:lnTo>
                  <a:lnTo>
                    <a:pt x="23196" y="76955"/>
                  </a:lnTo>
                  <a:lnTo>
                    <a:pt x="32397" y="47664"/>
                  </a:lnTo>
                  <a:lnTo>
                    <a:pt x="53910" y="13236"/>
                  </a:lnTo>
                  <a:lnTo>
                    <a:pt x="64162" y="5184"/>
                  </a:lnTo>
                  <a:lnTo>
                    <a:pt x="73819" y="1227"/>
                  </a:lnTo>
                  <a:lnTo>
                    <a:pt x="83079" y="0"/>
                  </a:lnTo>
                  <a:lnTo>
                    <a:pt x="91370" y="2711"/>
                  </a:lnTo>
                  <a:lnTo>
                    <a:pt x="106225" y="15128"/>
                  </a:lnTo>
                  <a:lnTo>
                    <a:pt x="127409" y="47458"/>
                  </a:lnTo>
                  <a:lnTo>
                    <a:pt x="146937" y="86052"/>
                  </a:lnTo>
                  <a:lnTo>
                    <a:pt x="150913" y="112612"/>
                  </a:lnTo>
                  <a:lnTo>
                    <a:pt x="147881" y="123646"/>
                  </a:lnTo>
                  <a:lnTo>
                    <a:pt x="135105" y="143432"/>
                  </a:lnTo>
                  <a:lnTo>
                    <a:pt x="113904" y="157870"/>
                  </a:lnTo>
                  <a:lnTo>
                    <a:pt x="76200" y="175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6" name="SMARTInkShape-608"/>
            <p:cNvSpPr/>
            <p:nvPr>
              <p:custDataLst>
                <p:tags r:id="rId92"/>
              </p:custDataLst>
            </p:nvPr>
          </p:nvSpPr>
          <p:spPr>
            <a:xfrm>
              <a:off x="2023881" y="5689600"/>
              <a:ext cx="116070" cy="349251"/>
            </a:xfrm>
            <a:custGeom>
              <a:avLst/>
              <a:gdLst/>
              <a:ahLst/>
              <a:cxnLst/>
              <a:rect l="0" t="0" r="0" b="0"/>
              <a:pathLst>
                <a:path w="116070" h="349251">
                  <a:moveTo>
                    <a:pt x="84319" y="0"/>
                  </a:moveTo>
                  <a:lnTo>
                    <a:pt x="84319" y="0"/>
                  </a:lnTo>
                  <a:lnTo>
                    <a:pt x="80948" y="0"/>
                  </a:lnTo>
                  <a:lnTo>
                    <a:pt x="68739" y="6742"/>
                  </a:lnTo>
                  <a:lnTo>
                    <a:pt x="55087" y="21047"/>
                  </a:lnTo>
                  <a:lnTo>
                    <a:pt x="36420" y="60053"/>
                  </a:lnTo>
                  <a:lnTo>
                    <a:pt x="22579" y="83840"/>
                  </a:lnTo>
                  <a:lnTo>
                    <a:pt x="15642" y="108810"/>
                  </a:lnTo>
                  <a:lnTo>
                    <a:pt x="8901" y="142390"/>
                  </a:lnTo>
                  <a:lnTo>
                    <a:pt x="2290" y="181709"/>
                  </a:lnTo>
                  <a:lnTo>
                    <a:pt x="0" y="212862"/>
                  </a:lnTo>
                  <a:lnTo>
                    <a:pt x="590" y="238569"/>
                  </a:lnTo>
                  <a:lnTo>
                    <a:pt x="8300" y="278186"/>
                  </a:lnTo>
                  <a:lnTo>
                    <a:pt x="23487" y="305201"/>
                  </a:lnTo>
                  <a:lnTo>
                    <a:pt x="55241" y="332906"/>
                  </a:lnTo>
                  <a:lnTo>
                    <a:pt x="79156" y="341986"/>
                  </a:lnTo>
                  <a:lnTo>
                    <a:pt x="116069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8" name="SMARTInkShape-609"/>
          <p:cNvSpPr/>
          <p:nvPr>
            <p:custDataLst>
              <p:tags r:id="rId2"/>
            </p:custDataLst>
          </p:nvPr>
        </p:nvSpPr>
        <p:spPr>
          <a:xfrm>
            <a:off x="1211494" y="2127729"/>
            <a:ext cx="1365232" cy="486290"/>
          </a:xfrm>
          <a:custGeom>
            <a:avLst/>
            <a:gdLst/>
            <a:ahLst/>
            <a:cxnLst/>
            <a:rect l="0" t="0" r="0" b="0"/>
            <a:pathLst>
              <a:path w="1365232" h="486290">
                <a:moveTo>
                  <a:pt x="115656" y="456721"/>
                </a:moveTo>
                <a:lnTo>
                  <a:pt x="115656" y="456721"/>
                </a:lnTo>
                <a:lnTo>
                  <a:pt x="158032" y="451695"/>
                </a:lnTo>
                <a:lnTo>
                  <a:pt x="195005" y="450763"/>
                </a:lnTo>
                <a:lnTo>
                  <a:pt x="239120" y="450487"/>
                </a:lnTo>
                <a:lnTo>
                  <a:pt x="271423" y="449717"/>
                </a:lnTo>
                <a:lnTo>
                  <a:pt x="304595" y="447023"/>
                </a:lnTo>
                <a:lnTo>
                  <a:pt x="340035" y="443474"/>
                </a:lnTo>
                <a:lnTo>
                  <a:pt x="378363" y="439545"/>
                </a:lnTo>
                <a:lnTo>
                  <a:pt x="421268" y="435446"/>
                </a:lnTo>
                <a:lnTo>
                  <a:pt x="468089" y="431273"/>
                </a:lnTo>
                <a:lnTo>
                  <a:pt x="492428" y="429172"/>
                </a:lnTo>
                <a:lnTo>
                  <a:pt x="517121" y="427066"/>
                </a:lnTo>
                <a:lnTo>
                  <a:pt x="542049" y="424957"/>
                </a:lnTo>
                <a:lnTo>
                  <a:pt x="567135" y="422845"/>
                </a:lnTo>
                <a:lnTo>
                  <a:pt x="592325" y="420731"/>
                </a:lnTo>
                <a:lnTo>
                  <a:pt x="617585" y="418617"/>
                </a:lnTo>
                <a:lnTo>
                  <a:pt x="642892" y="416501"/>
                </a:lnTo>
                <a:lnTo>
                  <a:pt x="668936" y="414386"/>
                </a:lnTo>
                <a:lnTo>
                  <a:pt x="695470" y="412270"/>
                </a:lnTo>
                <a:lnTo>
                  <a:pt x="722332" y="410153"/>
                </a:lnTo>
                <a:lnTo>
                  <a:pt x="748001" y="408743"/>
                </a:lnTo>
                <a:lnTo>
                  <a:pt x="772875" y="407802"/>
                </a:lnTo>
                <a:lnTo>
                  <a:pt x="797219" y="407175"/>
                </a:lnTo>
                <a:lnTo>
                  <a:pt x="821209" y="406051"/>
                </a:lnTo>
                <a:lnTo>
                  <a:pt x="868561" y="402921"/>
                </a:lnTo>
                <a:lnTo>
                  <a:pt x="913595" y="401060"/>
                </a:lnTo>
                <a:lnTo>
                  <a:pt x="955012" y="399527"/>
                </a:lnTo>
                <a:lnTo>
                  <a:pt x="989883" y="396494"/>
                </a:lnTo>
                <a:lnTo>
                  <a:pt x="1025607" y="392794"/>
                </a:lnTo>
                <a:lnTo>
                  <a:pt x="1061945" y="388798"/>
                </a:lnTo>
                <a:lnTo>
                  <a:pt x="1096910" y="384670"/>
                </a:lnTo>
                <a:lnTo>
                  <a:pt x="1129384" y="380484"/>
                </a:lnTo>
                <a:lnTo>
                  <a:pt x="1173551" y="372278"/>
                </a:lnTo>
                <a:lnTo>
                  <a:pt x="1211567" y="362792"/>
                </a:lnTo>
                <a:lnTo>
                  <a:pt x="1252647" y="353265"/>
                </a:lnTo>
                <a:lnTo>
                  <a:pt x="1296229" y="331489"/>
                </a:lnTo>
                <a:lnTo>
                  <a:pt x="1326555" y="303718"/>
                </a:lnTo>
                <a:lnTo>
                  <a:pt x="1345054" y="278802"/>
                </a:lnTo>
                <a:lnTo>
                  <a:pt x="1359648" y="235222"/>
                </a:lnTo>
                <a:lnTo>
                  <a:pt x="1365231" y="200753"/>
                </a:lnTo>
                <a:lnTo>
                  <a:pt x="1362828" y="175248"/>
                </a:lnTo>
                <a:lnTo>
                  <a:pt x="1355755" y="160172"/>
                </a:lnTo>
                <a:lnTo>
                  <a:pt x="1322138" y="118043"/>
                </a:lnTo>
                <a:lnTo>
                  <a:pt x="1281335" y="89255"/>
                </a:lnTo>
                <a:lnTo>
                  <a:pt x="1243268" y="71500"/>
                </a:lnTo>
                <a:lnTo>
                  <a:pt x="1196947" y="59183"/>
                </a:lnTo>
                <a:lnTo>
                  <a:pt x="1160674" y="53554"/>
                </a:lnTo>
                <a:lnTo>
                  <a:pt x="1121034" y="48701"/>
                </a:lnTo>
                <a:lnTo>
                  <a:pt x="1078017" y="42310"/>
                </a:lnTo>
                <a:lnTo>
                  <a:pt x="1031616" y="34766"/>
                </a:lnTo>
                <a:lnTo>
                  <a:pt x="1006402" y="30779"/>
                </a:lnTo>
                <a:lnTo>
                  <a:pt x="980420" y="26710"/>
                </a:lnTo>
                <a:lnTo>
                  <a:pt x="955337" y="22586"/>
                </a:lnTo>
                <a:lnTo>
                  <a:pt x="930855" y="18425"/>
                </a:lnTo>
                <a:lnTo>
                  <a:pt x="906772" y="14240"/>
                </a:lnTo>
                <a:lnTo>
                  <a:pt x="882250" y="10745"/>
                </a:lnTo>
                <a:lnTo>
                  <a:pt x="857435" y="7709"/>
                </a:lnTo>
                <a:lnTo>
                  <a:pt x="832425" y="4980"/>
                </a:lnTo>
                <a:lnTo>
                  <a:pt x="806580" y="3160"/>
                </a:lnTo>
                <a:lnTo>
                  <a:pt x="780177" y="1947"/>
                </a:lnTo>
                <a:lnTo>
                  <a:pt x="753404" y="1138"/>
                </a:lnTo>
                <a:lnTo>
                  <a:pt x="727088" y="599"/>
                </a:lnTo>
                <a:lnTo>
                  <a:pt x="701077" y="240"/>
                </a:lnTo>
                <a:lnTo>
                  <a:pt x="675270" y="0"/>
                </a:lnTo>
                <a:lnTo>
                  <a:pt x="648893" y="546"/>
                </a:lnTo>
                <a:lnTo>
                  <a:pt x="622136" y="1615"/>
                </a:lnTo>
                <a:lnTo>
                  <a:pt x="595126" y="3034"/>
                </a:lnTo>
                <a:lnTo>
                  <a:pt x="568653" y="5391"/>
                </a:lnTo>
                <a:lnTo>
                  <a:pt x="542537" y="8373"/>
                </a:lnTo>
                <a:lnTo>
                  <a:pt x="516660" y="11772"/>
                </a:lnTo>
                <a:lnTo>
                  <a:pt x="491648" y="15450"/>
                </a:lnTo>
                <a:lnTo>
                  <a:pt x="467212" y="19312"/>
                </a:lnTo>
                <a:lnTo>
                  <a:pt x="420070" y="27367"/>
                </a:lnTo>
                <a:lnTo>
                  <a:pt x="375599" y="35651"/>
                </a:lnTo>
                <a:lnTo>
                  <a:pt x="332316" y="45918"/>
                </a:lnTo>
                <a:lnTo>
                  <a:pt x="290972" y="58242"/>
                </a:lnTo>
                <a:lnTo>
                  <a:pt x="253781" y="73126"/>
                </a:lnTo>
                <a:lnTo>
                  <a:pt x="218438" y="89149"/>
                </a:lnTo>
                <a:lnTo>
                  <a:pt x="184620" y="107089"/>
                </a:lnTo>
                <a:lnTo>
                  <a:pt x="137109" y="140284"/>
                </a:lnTo>
                <a:lnTo>
                  <a:pt x="89714" y="172070"/>
                </a:lnTo>
                <a:lnTo>
                  <a:pt x="42903" y="210333"/>
                </a:lnTo>
                <a:lnTo>
                  <a:pt x="18840" y="241195"/>
                </a:lnTo>
                <a:lnTo>
                  <a:pt x="4655" y="274563"/>
                </a:lnTo>
                <a:lnTo>
                  <a:pt x="0" y="298857"/>
                </a:lnTo>
                <a:lnTo>
                  <a:pt x="2052" y="334922"/>
                </a:lnTo>
                <a:lnTo>
                  <a:pt x="15567" y="381929"/>
                </a:lnTo>
                <a:lnTo>
                  <a:pt x="33584" y="422996"/>
                </a:lnTo>
                <a:lnTo>
                  <a:pt x="42491" y="436088"/>
                </a:lnTo>
                <a:lnTo>
                  <a:pt x="74164" y="468521"/>
                </a:lnTo>
                <a:lnTo>
                  <a:pt x="96699" y="478483"/>
                </a:lnTo>
                <a:lnTo>
                  <a:pt x="137442" y="486289"/>
                </a:lnTo>
                <a:lnTo>
                  <a:pt x="177379" y="485943"/>
                </a:lnTo>
                <a:lnTo>
                  <a:pt x="223079" y="481372"/>
                </a:lnTo>
                <a:lnTo>
                  <a:pt x="266019" y="477431"/>
                </a:lnTo>
                <a:lnTo>
                  <a:pt x="305552" y="474381"/>
                </a:lnTo>
                <a:lnTo>
                  <a:pt x="344077" y="469009"/>
                </a:lnTo>
                <a:lnTo>
                  <a:pt x="386066" y="459186"/>
                </a:lnTo>
                <a:lnTo>
                  <a:pt x="433156" y="4440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SMARTInkShape-610"/>
          <p:cNvSpPr/>
          <p:nvPr>
            <p:custDataLst>
              <p:tags r:id="rId3"/>
            </p:custDataLst>
          </p:nvPr>
        </p:nvSpPr>
        <p:spPr>
          <a:xfrm>
            <a:off x="4045807" y="2146300"/>
            <a:ext cx="3981769" cy="507969"/>
          </a:xfrm>
          <a:custGeom>
            <a:avLst/>
            <a:gdLst/>
            <a:ahLst/>
            <a:cxnLst/>
            <a:rect l="0" t="0" r="0" b="0"/>
            <a:pathLst>
              <a:path w="3981769" h="507969">
                <a:moveTo>
                  <a:pt x="94393" y="88900"/>
                </a:moveTo>
                <a:lnTo>
                  <a:pt x="94393" y="88900"/>
                </a:lnTo>
                <a:lnTo>
                  <a:pt x="97764" y="85529"/>
                </a:lnTo>
                <a:lnTo>
                  <a:pt x="121138" y="83138"/>
                </a:lnTo>
                <a:lnTo>
                  <a:pt x="160876" y="82666"/>
                </a:lnTo>
                <a:lnTo>
                  <a:pt x="202521" y="82584"/>
                </a:lnTo>
                <a:lnTo>
                  <a:pt x="238405" y="82565"/>
                </a:lnTo>
                <a:lnTo>
                  <a:pt x="280224" y="82557"/>
                </a:lnTo>
                <a:lnTo>
                  <a:pt x="326562" y="82553"/>
                </a:lnTo>
                <a:lnTo>
                  <a:pt x="350772" y="82552"/>
                </a:lnTo>
                <a:lnTo>
                  <a:pt x="376790" y="82551"/>
                </a:lnTo>
                <a:lnTo>
                  <a:pt x="404014" y="82551"/>
                </a:lnTo>
                <a:lnTo>
                  <a:pt x="432040" y="82551"/>
                </a:lnTo>
                <a:lnTo>
                  <a:pt x="460602" y="81845"/>
                </a:lnTo>
                <a:lnTo>
                  <a:pt x="489521" y="80669"/>
                </a:lnTo>
                <a:lnTo>
                  <a:pt x="518678" y="79179"/>
                </a:lnTo>
                <a:lnTo>
                  <a:pt x="549406" y="77481"/>
                </a:lnTo>
                <a:lnTo>
                  <a:pt x="581179" y="75643"/>
                </a:lnTo>
                <a:lnTo>
                  <a:pt x="613650" y="73712"/>
                </a:lnTo>
                <a:lnTo>
                  <a:pt x="647998" y="72424"/>
                </a:lnTo>
                <a:lnTo>
                  <a:pt x="683596" y="71566"/>
                </a:lnTo>
                <a:lnTo>
                  <a:pt x="720028" y="70994"/>
                </a:lnTo>
                <a:lnTo>
                  <a:pt x="757017" y="69907"/>
                </a:lnTo>
                <a:lnTo>
                  <a:pt x="794375" y="68477"/>
                </a:lnTo>
                <a:lnTo>
                  <a:pt x="831981" y="66818"/>
                </a:lnTo>
                <a:lnTo>
                  <a:pt x="869046" y="65712"/>
                </a:lnTo>
                <a:lnTo>
                  <a:pt x="905750" y="64975"/>
                </a:lnTo>
                <a:lnTo>
                  <a:pt x="942215" y="64483"/>
                </a:lnTo>
                <a:lnTo>
                  <a:pt x="978518" y="64155"/>
                </a:lnTo>
                <a:lnTo>
                  <a:pt x="1014716" y="63937"/>
                </a:lnTo>
                <a:lnTo>
                  <a:pt x="1050841" y="63791"/>
                </a:lnTo>
                <a:lnTo>
                  <a:pt x="1086919" y="62989"/>
                </a:lnTo>
                <a:lnTo>
                  <a:pt x="1122966" y="61748"/>
                </a:lnTo>
                <a:lnTo>
                  <a:pt x="1158992" y="60215"/>
                </a:lnTo>
                <a:lnTo>
                  <a:pt x="1194298" y="58488"/>
                </a:lnTo>
                <a:lnTo>
                  <a:pt x="1229125" y="56631"/>
                </a:lnTo>
                <a:lnTo>
                  <a:pt x="1263631" y="54687"/>
                </a:lnTo>
                <a:lnTo>
                  <a:pt x="1297924" y="52686"/>
                </a:lnTo>
                <a:lnTo>
                  <a:pt x="1332074" y="50646"/>
                </a:lnTo>
                <a:lnTo>
                  <a:pt x="1366130" y="48581"/>
                </a:lnTo>
                <a:lnTo>
                  <a:pt x="1400829" y="47204"/>
                </a:lnTo>
                <a:lnTo>
                  <a:pt x="1435956" y="46286"/>
                </a:lnTo>
                <a:lnTo>
                  <a:pt x="1471368" y="45674"/>
                </a:lnTo>
                <a:lnTo>
                  <a:pt x="1504855" y="45266"/>
                </a:lnTo>
                <a:lnTo>
                  <a:pt x="1537056" y="44994"/>
                </a:lnTo>
                <a:lnTo>
                  <a:pt x="1568402" y="44813"/>
                </a:lnTo>
                <a:lnTo>
                  <a:pt x="1600588" y="44691"/>
                </a:lnTo>
                <a:lnTo>
                  <a:pt x="1633334" y="44611"/>
                </a:lnTo>
                <a:lnTo>
                  <a:pt x="1666454" y="44557"/>
                </a:lnTo>
                <a:lnTo>
                  <a:pt x="1699117" y="43816"/>
                </a:lnTo>
                <a:lnTo>
                  <a:pt x="1731475" y="42616"/>
                </a:lnTo>
                <a:lnTo>
                  <a:pt x="1763631" y="41111"/>
                </a:lnTo>
                <a:lnTo>
                  <a:pt x="1795652" y="40107"/>
                </a:lnTo>
                <a:lnTo>
                  <a:pt x="1827582" y="39438"/>
                </a:lnTo>
                <a:lnTo>
                  <a:pt x="1859453" y="38992"/>
                </a:lnTo>
                <a:lnTo>
                  <a:pt x="1891283" y="37989"/>
                </a:lnTo>
                <a:lnTo>
                  <a:pt x="1923087" y="36615"/>
                </a:lnTo>
                <a:lnTo>
                  <a:pt x="1954872" y="34993"/>
                </a:lnTo>
                <a:lnTo>
                  <a:pt x="1985940" y="33912"/>
                </a:lnTo>
                <a:lnTo>
                  <a:pt x="2016529" y="33191"/>
                </a:lnTo>
                <a:lnTo>
                  <a:pt x="2046800" y="32711"/>
                </a:lnTo>
                <a:lnTo>
                  <a:pt x="2077564" y="31685"/>
                </a:lnTo>
                <a:lnTo>
                  <a:pt x="2108657" y="30296"/>
                </a:lnTo>
                <a:lnTo>
                  <a:pt x="2139969" y="28664"/>
                </a:lnTo>
                <a:lnTo>
                  <a:pt x="2170722" y="27576"/>
                </a:lnTo>
                <a:lnTo>
                  <a:pt x="2201101" y="26850"/>
                </a:lnTo>
                <a:lnTo>
                  <a:pt x="2231232" y="26367"/>
                </a:lnTo>
                <a:lnTo>
                  <a:pt x="2261196" y="25339"/>
                </a:lnTo>
                <a:lnTo>
                  <a:pt x="2291051" y="23948"/>
                </a:lnTo>
                <a:lnTo>
                  <a:pt x="2320832" y="22315"/>
                </a:lnTo>
                <a:lnTo>
                  <a:pt x="2349857" y="21227"/>
                </a:lnTo>
                <a:lnTo>
                  <a:pt x="2378380" y="20501"/>
                </a:lnTo>
                <a:lnTo>
                  <a:pt x="2406567" y="20018"/>
                </a:lnTo>
                <a:lnTo>
                  <a:pt x="2434531" y="18989"/>
                </a:lnTo>
                <a:lnTo>
                  <a:pt x="2462347" y="17598"/>
                </a:lnTo>
                <a:lnTo>
                  <a:pt x="2490061" y="15965"/>
                </a:lnTo>
                <a:lnTo>
                  <a:pt x="2517006" y="14877"/>
                </a:lnTo>
                <a:lnTo>
                  <a:pt x="2543435" y="14151"/>
                </a:lnTo>
                <a:lnTo>
                  <a:pt x="2569521" y="13668"/>
                </a:lnTo>
                <a:lnTo>
                  <a:pt x="2596084" y="13345"/>
                </a:lnTo>
                <a:lnTo>
                  <a:pt x="2622964" y="13130"/>
                </a:lnTo>
                <a:lnTo>
                  <a:pt x="2650056" y="12987"/>
                </a:lnTo>
                <a:lnTo>
                  <a:pt x="2676585" y="12891"/>
                </a:lnTo>
                <a:lnTo>
                  <a:pt x="2702738" y="12827"/>
                </a:lnTo>
                <a:lnTo>
                  <a:pt x="2728640" y="12785"/>
                </a:lnTo>
                <a:lnTo>
                  <a:pt x="2755079" y="12756"/>
                </a:lnTo>
                <a:lnTo>
                  <a:pt x="2781879" y="12738"/>
                </a:lnTo>
                <a:lnTo>
                  <a:pt x="2808916" y="12725"/>
                </a:lnTo>
                <a:lnTo>
                  <a:pt x="2836114" y="12717"/>
                </a:lnTo>
                <a:lnTo>
                  <a:pt x="2863418" y="12711"/>
                </a:lnTo>
                <a:lnTo>
                  <a:pt x="2890793" y="12708"/>
                </a:lnTo>
                <a:lnTo>
                  <a:pt x="2917510" y="12705"/>
                </a:lnTo>
                <a:lnTo>
                  <a:pt x="2943787" y="12703"/>
                </a:lnTo>
                <a:lnTo>
                  <a:pt x="2969773" y="12702"/>
                </a:lnTo>
                <a:lnTo>
                  <a:pt x="2996974" y="12701"/>
                </a:lnTo>
                <a:lnTo>
                  <a:pt x="3024986" y="12701"/>
                </a:lnTo>
                <a:lnTo>
                  <a:pt x="3053539" y="12701"/>
                </a:lnTo>
                <a:lnTo>
                  <a:pt x="3081746" y="13406"/>
                </a:lnTo>
                <a:lnTo>
                  <a:pt x="3109722" y="14582"/>
                </a:lnTo>
                <a:lnTo>
                  <a:pt x="3137546" y="16071"/>
                </a:lnTo>
                <a:lnTo>
                  <a:pt x="3165267" y="17770"/>
                </a:lnTo>
                <a:lnTo>
                  <a:pt x="3192921" y="19608"/>
                </a:lnTo>
                <a:lnTo>
                  <a:pt x="3220528" y="21538"/>
                </a:lnTo>
                <a:lnTo>
                  <a:pt x="3246694" y="22826"/>
                </a:lnTo>
                <a:lnTo>
                  <a:pt x="3271899" y="23684"/>
                </a:lnTo>
                <a:lnTo>
                  <a:pt x="3296463" y="24256"/>
                </a:lnTo>
                <a:lnTo>
                  <a:pt x="3321306" y="25343"/>
                </a:lnTo>
                <a:lnTo>
                  <a:pt x="3346335" y="26773"/>
                </a:lnTo>
                <a:lnTo>
                  <a:pt x="3371488" y="28432"/>
                </a:lnTo>
                <a:lnTo>
                  <a:pt x="3396017" y="30244"/>
                </a:lnTo>
                <a:lnTo>
                  <a:pt x="3420131" y="32157"/>
                </a:lnTo>
                <a:lnTo>
                  <a:pt x="3466915" y="36164"/>
                </a:lnTo>
                <a:lnTo>
                  <a:pt x="3511227" y="40297"/>
                </a:lnTo>
                <a:lnTo>
                  <a:pt x="3554439" y="44486"/>
                </a:lnTo>
                <a:lnTo>
                  <a:pt x="3595752" y="48699"/>
                </a:lnTo>
                <a:lnTo>
                  <a:pt x="3632929" y="52924"/>
                </a:lnTo>
                <a:lnTo>
                  <a:pt x="3670148" y="57153"/>
                </a:lnTo>
                <a:lnTo>
                  <a:pt x="3705739" y="62090"/>
                </a:lnTo>
                <a:lnTo>
                  <a:pt x="3750282" y="72098"/>
                </a:lnTo>
                <a:lnTo>
                  <a:pt x="3794446" y="79845"/>
                </a:lnTo>
                <a:lnTo>
                  <a:pt x="3837400" y="87314"/>
                </a:lnTo>
                <a:lnTo>
                  <a:pt x="3884235" y="104005"/>
                </a:lnTo>
                <a:lnTo>
                  <a:pt x="3927457" y="130846"/>
                </a:lnTo>
                <a:lnTo>
                  <a:pt x="3952619" y="155029"/>
                </a:lnTo>
                <a:lnTo>
                  <a:pt x="3970108" y="183440"/>
                </a:lnTo>
                <a:lnTo>
                  <a:pt x="3980857" y="214200"/>
                </a:lnTo>
                <a:lnTo>
                  <a:pt x="3981768" y="249028"/>
                </a:lnTo>
                <a:lnTo>
                  <a:pt x="3970828" y="282787"/>
                </a:lnTo>
                <a:lnTo>
                  <a:pt x="3938029" y="325094"/>
                </a:lnTo>
                <a:lnTo>
                  <a:pt x="3904403" y="352598"/>
                </a:lnTo>
                <a:lnTo>
                  <a:pt x="3870295" y="370023"/>
                </a:lnTo>
                <a:lnTo>
                  <a:pt x="3829736" y="385293"/>
                </a:lnTo>
                <a:lnTo>
                  <a:pt x="3784429" y="399841"/>
                </a:lnTo>
                <a:lnTo>
                  <a:pt x="3759506" y="407672"/>
                </a:lnTo>
                <a:lnTo>
                  <a:pt x="3733718" y="415715"/>
                </a:lnTo>
                <a:lnTo>
                  <a:pt x="3705943" y="422488"/>
                </a:lnTo>
                <a:lnTo>
                  <a:pt x="3676843" y="428414"/>
                </a:lnTo>
                <a:lnTo>
                  <a:pt x="3646859" y="433776"/>
                </a:lnTo>
                <a:lnTo>
                  <a:pt x="3614877" y="438762"/>
                </a:lnTo>
                <a:lnTo>
                  <a:pt x="3581559" y="443497"/>
                </a:lnTo>
                <a:lnTo>
                  <a:pt x="3547354" y="448065"/>
                </a:lnTo>
                <a:lnTo>
                  <a:pt x="3510439" y="451815"/>
                </a:lnTo>
                <a:lnTo>
                  <a:pt x="3471718" y="455021"/>
                </a:lnTo>
                <a:lnTo>
                  <a:pt x="3431793" y="457864"/>
                </a:lnTo>
                <a:lnTo>
                  <a:pt x="3389654" y="460465"/>
                </a:lnTo>
                <a:lnTo>
                  <a:pt x="3346039" y="462905"/>
                </a:lnTo>
                <a:lnTo>
                  <a:pt x="3301440" y="465236"/>
                </a:lnTo>
                <a:lnTo>
                  <a:pt x="3255480" y="466791"/>
                </a:lnTo>
                <a:lnTo>
                  <a:pt x="3208612" y="467828"/>
                </a:lnTo>
                <a:lnTo>
                  <a:pt x="3161139" y="468518"/>
                </a:lnTo>
                <a:lnTo>
                  <a:pt x="3111851" y="468979"/>
                </a:lnTo>
                <a:lnTo>
                  <a:pt x="3061355" y="469286"/>
                </a:lnTo>
                <a:lnTo>
                  <a:pt x="3010050" y="469491"/>
                </a:lnTo>
                <a:lnTo>
                  <a:pt x="2958914" y="469627"/>
                </a:lnTo>
                <a:lnTo>
                  <a:pt x="2907890" y="469718"/>
                </a:lnTo>
                <a:lnTo>
                  <a:pt x="2856941" y="469779"/>
                </a:lnTo>
                <a:lnTo>
                  <a:pt x="2804631" y="469114"/>
                </a:lnTo>
                <a:lnTo>
                  <a:pt x="2751412" y="467965"/>
                </a:lnTo>
                <a:lnTo>
                  <a:pt x="2697588" y="466493"/>
                </a:lnTo>
                <a:lnTo>
                  <a:pt x="2644068" y="465512"/>
                </a:lnTo>
                <a:lnTo>
                  <a:pt x="2590748" y="464858"/>
                </a:lnTo>
                <a:lnTo>
                  <a:pt x="2537563" y="464422"/>
                </a:lnTo>
                <a:lnTo>
                  <a:pt x="2483762" y="464837"/>
                </a:lnTo>
                <a:lnTo>
                  <a:pt x="2429550" y="465819"/>
                </a:lnTo>
                <a:lnTo>
                  <a:pt x="2375064" y="467179"/>
                </a:lnTo>
                <a:lnTo>
                  <a:pt x="2320395" y="468086"/>
                </a:lnTo>
                <a:lnTo>
                  <a:pt x="2265606" y="468691"/>
                </a:lnTo>
                <a:lnTo>
                  <a:pt x="2210734" y="469094"/>
                </a:lnTo>
                <a:lnTo>
                  <a:pt x="2155810" y="470068"/>
                </a:lnTo>
                <a:lnTo>
                  <a:pt x="2100848" y="471423"/>
                </a:lnTo>
                <a:lnTo>
                  <a:pt x="2045863" y="473032"/>
                </a:lnTo>
                <a:lnTo>
                  <a:pt x="1991568" y="474810"/>
                </a:lnTo>
                <a:lnTo>
                  <a:pt x="1937731" y="476702"/>
                </a:lnTo>
                <a:lnTo>
                  <a:pt x="1884202" y="478668"/>
                </a:lnTo>
                <a:lnTo>
                  <a:pt x="1830877" y="479979"/>
                </a:lnTo>
                <a:lnTo>
                  <a:pt x="1777688" y="480852"/>
                </a:lnTo>
                <a:lnTo>
                  <a:pt x="1724590" y="481435"/>
                </a:lnTo>
                <a:lnTo>
                  <a:pt x="1672963" y="482529"/>
                </a:lnTo>
                <a:lnTo>
                  <a:pt x="1622318" y="483964"/>
                </a:lnTo>
                <a:lnTo>
                  <a:pt x="1572326" y="485626"/>
                </a:lnTo>
                <a:lnTo>
                  <a:pt x="1522771" y="486734"/>
                </a:lnTo>
                <a:lnTo>
                  <a:pt x="1473506" y="487473"/>
                </a:lnTo>
                <a:lnTo>
                  <a:pt x="1424435" y="487965"/>
                </a:lnTo>
                <a:lnTo>
                  <a:pt x="1376199" y="488999"/>
                </a:lnTo>
                <a:lnTo>
                  <a:pt x="1328519" y="490394"/>
                </a:lnTo>
                <a:lnTo>
                  <a:pt x="1281210" y="492029"/>
                </a:lnTo>
                <a:lnTo>
                  <a:pt x="1234149" y="493825"/>
                </a:lnTo>
                <a:lnTo>
                  <a:pt x="1187253" y="495728"/>
                </a:lnTo>
                <a:lnTo>
                  <a:pt x="1140466" y="497702"/>
                </a:lnTo>
                <a:lnTo>
                  <a:pt x="1094458" y="499723"/>
                </a:lnTo>
                <a:lnTo>
                  <a:pt x="1048970" y="501777"/>
                </a:lnTo>
                <a:lnTo>
                  <a:pt x="1003828" y="503851"/>
                </a:lnTo>
                <a:lnTo>
                  <a:pt x="959622" y="505234"/>
                </a:lnTo>
                <a:lnTo>
                  <a:pt x="916040" y="506156"/>
                </a:lnTo>
                <a:lnTo>
                  <a:pt x="872874" y="506771"/>
                </a:lnTo>
                <a:lnTo>
                  <a:pt x="831397" y="507180"/>
                </a:lnTo>
                <a:lnTo>
                  <a:pt x="791045" y="507454"/>
                </a:lnTo>
                <a:lnTo>
                  <a:pt x="751444" y="507636"/>
                </a:lnTo>
                <a:lnTo>
                  <a:pt x="712344" y="507757"/>
                </a:lnTo>
                <a:lnTo>
                  <a:pt x="673577" y="507838"/>
                </a:lnTo>
                <a:lnTo>
                  <a:pt x="635032" y="507892"/>
                </a:lnTo>
                <a:lnTo>
                  <a:pt x="598047" y="507928"/>
                </a:lnTo>
                <a:lnTo>
                  <a:pt x="562101" y="507952"/>
                </a:lnTo>
                <a:lnTo>
                  <a:pt x="526848" y="507968"/>
                </a:lnTo>
                <a:lnTo>
                  <a:pt x="493469" y="507273"/>
                </a:lnTo>
                <a:lnTo>
                  <a:pt x="461338" y="506104"/>
                </a:lnTo>
                <a:lnTo>
                  <a:pt x="430040" y="504620"/>
                </a:lnTo>
                <a:lnTo>
                  <a:pt x="400002" y="502924"/>
                </a:lnTo>
                <a:lnTo>
                  <a:pt x="370804" y="501088"/>
                </a:lnTo>
                <a:lnTo>
                  <a:pt x="342167" y="499159"/>
                </a:lnTo>
                <a:lnTo>
                  <a:pt x="316020" y="496461"/>
                </a:lnTo>
                <a:lnTo>
                  <a:pt x="291533" y="493252"/>
                </a:lnTo>
                <a:lnTo>
                  <a:pt x="246922" y="485217"/>
                </a:lnTo>
                <a:lnTo>
                  <a:pt x="208280" y="474591"/>
                </a:lnTo>
                <a:lnTo>
                  <a:pt x="174172" y="462812"/>
                </a:lnTo>
                <a:lnTo>
                  <a:pt x="129085" y="440518"/>
                </a:lnTo>
                <a:lnTo>
                  <a:pt x="86037" y="404751"/>
                </a:lnTo>
                <a:lnTo>
                  <a:pt x="57151" y="365440"/>
                </a:lnTo>
                <a:lnTo>
                  <a:pt x="31063" y="323703"/>
                </a:lnTo>
                <a:lnTo>
                  <a:pt x="8897" y="278117"/>
                </a:lnTo>
                <a:lnTo>
                  <a:pt x="1070" y="233416"/>
                </a:lnTo>
                <a:lnTo>
                  <a:pt x="0" y="211925"/>
                </a:lnTo>
                <a:lnTo>
                  <a:pt x="5168" y="192496"/>
                </a:lnTo>
                <a:lnTo>
                  <a:pt x="29104" y="153657"/>
                </a:lnTo>
                <a:lnTo>
                  <a:pt x="73265" y="115672"/>
                </a:lnTo>
                <a:lnTo>
                  <a:pt x="105464" y="93038"/>
                </a:lnTo>
                <a:lnTo>
                  <a:pt x="140941" y="70748"/>
                </a:lnTo>
                <a:lnTo>
                  <a:pt x="178581" y="49788"/>
                </a:lnTo>
                <a:lnTo>
                  <a:pt x="218828" y="31065"/>
                </a:lnTo>
                <a:lnTo>
                  <a:pt x="254590" y="17099"/>
                </a:lnTo>
                <a:lnTo>
                  <a:pt x="30394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2" name="SMARTInkShape-Group136"/>
          <p:cNvGrpSpPr/>
          <p:nvPr/>
        </p:nvGrpSpPr>
        <p:grpSpPr>
          <a:xfrm>
            <a:off x="2324100" y="5499100"/>
            <a:ext cx="279401" cy="438151"/>
            <a:chOff x="2324100" y="5499100"/>
            <a:chExt cx="279401" cy="438151"/>
          </a:xfrm>
        </p:grpSpPr>
        <p:sp>
          <p:nvSpPr>
            <p:cNvPr id="2120" name="SMARTInkShape-611"/>
            <p:cNvSpPr/>
            <p:nvPr>
              <p:custDataLst>
                <p:tags r:id="rId89"/>
              </p:custDataLst>
            </p:nvPr>
          </p:nvSpPr>
          <p:spPr>
            <a:xfrm>
              <a:off x="2324100" y="5644972"/>
              <a:ext cx="209551" cy="292279"/>
            </a:xfrm>
            <a:custGeom>
              <a:avLst/>
              <a:gdLst/>
              <a:ahLst/>
              <a:cxnLst/>
              <a:rect l="0" t="0" r="0" b="0"/>
              <a:pathLst>
                <a:path w="209551" h="292279">
                  <a:moveTo>
                    <a:pt x="0" y="120828"/>
                  </a:moveTo>
                  <a:lnTo>
                    <a:pt x="0" y="120828"/>
                  </a:lnTo>
                  <a:lnTo>
                    <a:pt x="3371" y="124199"/>
                  </a:lnTo>
                  <a:lnTo>
                    <a:pt x="5026" y="129617"/>
                  </a:lnTo>
                  <a:lnTo>
                    <a:pt x="5467" y="133037"/>
                  </a:lnTo>
                  <a:lnTo>
                    <a:pt x="20578" y="172535"/>
                  </a:lnTo>
                  <a:lnTo>
                    <a:pt x="29517" y="212442"/>
                  </a:lnTo>
                  <a:lnTo>
                    <a:pt x="36830" y="258098"/>
                  </a:lnTo>
                  <a:lnTo>
                    <a:pt x="37724" y="272116"/>
                  </a:lnTo>
                  <a:lnTo>
                    <a:pt x="37144" y="274603"/>
                  </a:lnTo>
                  <a:lnTo>
                    <a:pt x="36051" y="276261"/>
                  </a:lnTo>
                  <a:lnTo>
                    <a:pt x="34617" y="277367"/>
                  </a:lnTo>
                  <a:lnTo>
                    <a:pt x="33662" y="277398"/>
                  </a:lnTo>
                  <a:lnTo>
                    <a:pt x="33025" y="276715"/>
                  </a:lnTo>
                  <a:lnTo>
                    <a:pt x="28631" y="263804"/>
                  </a:lnTo>
                  <a:lnTo>
                    <a:pt x="26357" y="230062"/>
                  </a:lnTo>
                  <a:lnTo>
                    <a:pt x="25825" y="198304"/>
                  </a:lnTo>
                  <a:lnTo>
                    <a:pt x="27000" y="163728"/>
                  </a:lnTo>
                  <a:lnTo>
                    <a:pt x="32226" y="129547"/>
                  </a:lnTo>
                  <a:lnTo>
                    <a:pt x="46778" y="88014"/>
                  </a:lnTo>
                  <a:lnTo>
                    <a:pt x="65946" y="47683"/>
                  </a:lnTo>
                  <a:lnTo>
                    <a:pt x="91898" y="14488"/>
                  </a:lnTo>
                  <a:lnTo>
                    <a:pt x="106460" y="3481"/>
                  </a:lnTo>
                  <a:lnTo>
                    <a:pt x="119988" y="0"/>
                  </a:lnTo>
                  <a:lnTo>
                    <a:pt x="126559" y="59"/>
                  </a:lnTo>
                  <a:lnTo>
                    <a:pt x="132350" y="2921"/>
                  </a:lnTo>
                  <a:lnTo>
                    <a:pt x="142548" y="13627"/>
                  </a:lnTo>
                  <a:lnTo>
                    <a:pt x="152852" y="38892"/>
                  </a:lnTo>
                  <a:lnTo>
                    <a:pt x="156880" y="83398"/>
                  </a:lnTo>
                  <a:lnTo>
                    <a:pt x="151924" y="116166"/>
                  </a:lnTo>
                  <a:lnTo>
                    <a:pt x="143016" y="137570"/>
                  </a:lnTo>
                  <a:lnTo>
                    <a:pt x="130120" y="153199"/>
                  </a:lnTo>
                  <a:lnTo>
                    <a:pt x="116392" y="163438"/>
                  </a:lnTo>
                  <a:lnTo>
                    <a:pt x="105587" y="167987"/>
                  </a:lnTo>
                  <a:lnTo>
                    <a:pt x="96081" y="168129"/>
                  </a:lnTo>
                  <a:lnTo>
                    <a:pt x="67896" y="165389"/>
                  </a:lnTo>
                  <a:lnTo>
                    <a:pt x="67842" y="165352"/>
                  </a:lnTo>
                  <a:lnTo>
                    <a:pt x="69453" y="165293"/>
                  </a:lnTo>
                  <a:lnTo>
                    <a:pt x="108801" y="192011"/>
                  </a:lnTo>
                  <a:lnTo>
                    <a:pt x="150059" y="218223"/>
                  </a:lnTo>
                  <a:lnTo>
                    <a:pt x="192324" y="258277"/>
                  </a:lnTo>
                  <a:lnTo>
                    <a:pt x="198366" y="267994"/>
                  </a:lnTo>
                  <a:lnTo>
                    <a:pt x="204126" y="283849"/>
                  </a:lnTo>
                  <a:lnTo>
                    <a:pt x="209550" y="29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1" name="SMARTInkShape-612"/>
            <p:cNvSpPr/>
            <p:nvPr>
              <p:custDataLst>
                <p:tags r:id="rId90"/>
              </p:custDataLst>
            </p:nvPr>
          </p:nvSpPr>
          <p:spPr>
            <a:xfrm>
              <a:off x="2324100" y="5499100"/>
              <a:ext cx="279401" cy="25401"/>
            </a:xfrm>
            <a:custGeom>
              <a:avLst/>
              <a:gdLst/>
              <a:ahLst/>
              <a:cxnLst/>
              <a:rect l="0" t="0" r="0" b="0"/>
              <a:pathLst>
                <a:path w="279401" h="25401">
                  <a:moveTo>
                    <a:pt x="0" y="25400"/>
                  </a:moveTo>
                  <a:lnTo>
                    <a:pt x="0" y="25400"/>
                  </a:lnTo>
                  <a:lnTo>
                    <a:pt x="17325" y="21036"/>
                  </a:lnTo>
                  <a:lnTo>
                    <a:pt x="51230" y="18933"/>
                  </a:lnTo>
                  <a:lnTo>
                    <a:pt x="88150" y="15940"/>
                  </a:lnTo>
                  <a:lnTo>
                    <a:pt x="126667" y="14141"/>
                  </a:lnTo>
                  <a:lnTo>
                    <a:pt x="162835" y="12635"/>
                  </a:lnTo>
                  <a:lnTo>
                    <a:pt x="206997" y="8525"/>
                  </a:lnTo>
                  <a:lnTo>
                    <a:pt x="254202" y="4898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3" name="SMARTInkShape-613"/>
          <p:cNvSpPr/>
          <p:nvPr>
            <p:custDataLst>
              <p:tags r:id="rId4"/>
            </p:custDataLst>
          </p:nvPr>
        </p:nvSpPr>
        <p:spPr>
          <a:xfrm>
            <a:off x="2838450" y="5505450"/>
            <a:ext cx="18634" cy="565151"/>
          </a:xfrm>
          <a:custGeom>
            <a:avLst/>
            <a:gdLst/>
            <a:ahLst/>
            <a:cxnLst/>
            <a:rect l="0" t="0" r="0" b="0"/>
            <a:pathLst>
              <a:path w="18634" h="565151">
                <a:moveTo>
                  <a:pt x="0" y="0"/>
                </a:moveTo>
                <a:lnTo>
                  <a:pt x="0" y="0"/>
                </a:lnTo>
                <a:lnTo>
                  <a:pt x="0" y="6742"/>
                </a:lnTo>
                <a:lnTo>
                  <a:pt x="9434" y="40399"/>
                </a:lnTo>
                <a:lnTo>
                  <a:pt x="14306" y="73223"/>
                </a:lnTo>
                <a:lnTo>
                  <a:pt x="16941" y="115093"/>
                </a:lnTo>
                <a:lnTo>
                  <a:pt x="17644" y="138113"/>
                </a:lnTo>
                <a:lnTo>
                  <a:pt x="18113" y="164747"/>
                </a:lnTo>
                <a:lnTo>
                  <a:pt x="18425" y="193793"/>
                </a:lnTo>
                <a:lnTo>
                  <a:pt x="18633" y="224445"/>
                </a:lnTo>
                <a:lnTo>
                  <a:pt x="17361" y="256169"/>
                </a:lnTo>
                <a:lnTo>
                  <a:pt x="15102" y="288607"/>
                </a:lnTo>
                <a:lnTo>
                  <a:pt x="12185" y="321521"/>
                </a:lnTo>
                <a:lnTo>
                  <a:pt x="10240" y="353341"/>
                </a:lnTo>
                <a:lnTo>
                  <a:pt x="8943" y="384434"/>
                </a:lnTo>
                <a:lnTo>
                  <a:pt x="8079" y="415039"/>
                </a:lnTo>
                <a:lnTo>
                  <a:pt x="6797" y="441793"/>
                </a:lnTo>
                <a:lnTo>
                  <a:pt x="3491" y="488452"/>
                </a:lnTo>
                <a:lnTo>
                  <a:pt x="3433" y="522831"/>
                </a:lnTo>
                <a:lnTo>
                  <a:pt x="6350" y="565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9" name="SMARTInkShape-Group138"/>
          <p:cNvGrpSpPr/>
          <p:nvPr/>
        </p:nvGrpSpPr>
        <p:grpSpPr>
          <a:xfrm>
            <a:off x="3105150" y="5511800"/>
            <a:ext cx="707581" cy="476251"/>
            <a:chOff x="3105150" y="5511800"/>
            <a:chExt cx="707581" cy="476251"/>
          </a:xfrm>
        </p:grpSpPr>
        <p:sp>
          <p:nvSpPr>
            <p:cNvPr id="2124" name="SMARTInkShape-614"/>
            <p:cNvSpPr/>
            <p:nvPr>
              <p:custDataLst>
                <p:tags r:id="rId84"/>
              </p:custDataLst>
            </p:nvPr>
          </p:nvSpPr>
          <p:spPr>
            <a:xfrm>
              <a:off x="3105150" y="5668341"/>
              <a:ext cx="127001" cy="236612"/>
            </a:xfrm>
            <a:custGeom>
              <a:avLst/>
              <a:gdLst/>
              <a:ahLst/>
              <a:cxnLst/>
              <a:rect l="0" t="0" r="0" b="0"/>
              <a:pathLst>
                <a:path w="127001" h="236612">
                  <a:moveTo>
                    <a:pt x="0" y="72059"/>
                  </a:moveTo>
                  <a:lnTo>
                    <a:pt x="0" y="72059"/>
                  </a:lnTo>
                  <a:lnTo>
                    <a:pt x="0" y="75430"/>
                  </a:lnTo>
                  <a:lnTo>
                    <a:pt x="9460" y="120394"/>
                  </a:lnTo>
                  <a:lnTo>
                    <a:pt x="19181" y="166218"/>
                  </a:lnTo>
                  <a:lnTo>
                    <a:pt x="24581" y="208087"/>
                  </a:lnTo>
                  <a:lnTo>
                    <a:pt x="25390" y="236611"/>
                  </a:lnTo>
                  <a:lnTo>
                    <a:pt x="16561" y="200483"/>
                  </a:lnTo>
                  <a:lnTo>
                    <a:pt x="10473" y="159107"/>
                  </a:lnTo>
                  <a:lnTo>
                    <a:pt x="7572" y="114471"/>
                  </a:lnTo>
                  <a:lnTo>
                    <a:pt x="6712" y="73336"/>
                  </a:lnTo>
                  <a:lnTo>
                    <a:pt x="9828" y="44450"/>
                  </a:lnTo>
                  <a:lnTo>
                    <a:pt x="18591" y="22486"/>
                  </a:lnTo>
                  <a:lnTo>
                    <a:pt x="26137" y="12867"/>
                  </a:lnTo>
                  <a:lnTo>
                    <a:pt x="34899" y="6240"/>
                  </a:lnTo>
                  <a:lnTo>
                    <a:pt x="45850" y="943"/>
                  </a:lnTo>
                  <a:lnTo>
                    <a:pt x="57772" y="0"/>
                  </a:lnTo>
                  <a:lnTo>
                    <a:pt x="69421" y="2638"/>
                  </a:lnTo>
                  <a:lnTo>
                    <a:pt x="79302" y="8515"/>
                  </a:lnTo>
                  <a:lnTo>
                    <a:pt x="86516" y="17711"/>
                  </a:lnTo>
                  <a:lnTo>
                    <a:pt x="103577" y="64990"/>
                  </a:lnTo>
                  <a:lnTo>
                    <a:pt x="104125" y="78089"/>
                  </a:lnTo>
                  <a:lnTo>
                    <a:pt x="102016" y="89555"/>
                  </a:lnTo>
                  <a:lnTo>
                    <a:pt x="98728" y="97004"/>
                  </a:lnTo>
                  <a:lnTo>
                    <a:pt x="96158" y="99272"/>
                  </a:lnTo>
                  <a:lnTo>
                    <a:pt x="89539" y="101793"/>
                  </a:lnTo>
                  <a:lnTo>
                    <a:pt x="51040" y="97477"/>
                  </a:lnTo>
                  <a:lnTo>
                    <a:pt x="50821" y="106299"/>
                  </a:lnTo>
                  <a:lnTo>
                    <a:pt x="57548" y="115757"/>
                  </a:lnTo>
                  <a:lnTo>
                    <a:pt x="99287" y="161366"/>
                  </a:lnTo>
                  <a:lnTo>
                    <a:pt x="127000" y="199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5" name="SMARTInkShape-615"/>
            <p:cNvSpPr/>
            <p:nvPr>
              <p:custDataLst>
                <p:tags r:id="rId85"/>
              </p:custDataLst>
            </p:nvPr>
          </p:nvSpPr>
          <p:spPr>
            <a:xfrm>
              <a:off x="3390900" y="5676900"/>
              <a:ext cx="139701" cy="15719"/>
            </a:xfrm>
            <a:custGeom>
              <a:avLst/>
              <a:gdLst/>
              <a:ahLst/>
              <a:cxnLst/>
              <a:rect l="0" t="0" r="0" b="0"/>
              <a:pathLst>
                <a:path w="139701" h="15719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7530" y="9459"/>
                  </a:lnTo>
                  <a:lnTo>
                    <a:pt x="84988" y="15718"/>
                  </a:lnTo>
                  <a:lnTo>
                    <a:pt x="130239" y="13059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6" name="SMARTInkShape-616"/>
            <p:cNvSpPr/>
            <p:nvPr>
              <p:custDataLst>
                <p:tags r:id="rId86"/>
              </p:custDataLst>
            </p:nvPr>
          </p:nvSpPr>
          <p:spPr>
            <a:xfrm>
              <a:off x="3406014" y="5664200"/>
              <a:ext cx="116979" cy="217816"/>
            </a:xfrm>
            <a:custGeom>
              <a:avLst/>
              <a:gdLst/>
              <a:ahLst/>
              <a:cxnLst/>
              <a:rect l="0" t="0" r="0" b="0"/>
              <a:pathLst>
                <a:path w="116979" h="217816">
                  <a:moveTo>
                    <a:pt x="80136" y="0"/>
                  </a:moveTo>
                  <a:lnTo>
                    <a:pt x="80136" y="0"/>
                  </a:lnTo>
                  <a:lnTo>
                    <a:pt x="80136" y="3371"/>
                  </a:lnTo>
                  <a:lnTo>
                    <a:pt x="92069" y="17892"/>
                  </a:lnTo>
                  <a:lnTo>
                    <a:pt x="96728" y="24180"/>
                  </a:lnTo>
                  <a:lnTo>
                    <a:pt x="111866" y="70707"/>
                  </a:lnTo>
                  <a:lnTo>
                    <a:pt x="116978" y="110628"/>
                  </a:lnTo>
                  <a:lnTo>
                    <a:pt x="112212" y="153505"/>
                  </a:lnTo>
                  <a:lnTo>
                    <a:pt x="105916" y="172176"/>
                  </a:lnTo>
                  <a:lnTo>
                    <a:pt x="96533" y="186119"/>
                  </a:lnTo>
                  <a:lnTo>
                    <a:pt x="73262" y="206568"/>
                  </a:lnTo>
                  <a:lnTo>
                    <a:pt x="51209" y="216506"/>
                  </a:lnTo>
                  <a:lnTo>
                    <a:pt x="38822" y="217815"/>
                  </a:lnTo>
                  <a:lnTo>
                    <a:pt x="33543" y="217177"/>
                  </a:lnTo>
                  <a:lnTo>
                    <a:pt x="23915" y="212704"/>
                  </a:lnTo>
                  <a:lnTo>
                    <a:pt x="14932" y="207425"/>
                  </a:lnTo>
                  <a:lnTo>
                    <a:pt x="149" y="203756"/>
                  </a:lnTo>
                  <a:lnTo>
                    <a:pt x="0" y="203571"/>
                  </a:lnTo>
                  <a:lnTo>
                    <a:pt x="4838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7" name="SMARTInkShape-617"/>
            <p:cNvSpPr/>
            <p:nvPr>
              <p:custDataLst>
                <p:tags r:id="rId87"/>
              </p:custDataLst>
            </p:nvPr>
          </p:nvSpPr>
          <p:spPr>
            <a:xfrm>
              <a:off x="3130550" y="5543550"/>
              <a:ext cx="450851" cy="18789"/>
            </a:xfrm>
            <a:custGeom>
              <a:avLst/>
              <a:gdLst/>
              <a:ahLst/>
              <a:cxnLst/>
              <a:rect l="0" t="0" r="0" b="0"/>
              <a:pathLst>
                <a:path w="450851" h="18789">
                  <a:moveTo>
                    <a:pt x="0" y="12700"/>
                  </a:moveTo>
                  <a:lnTo>
                    <a:pt x="0" y="12700"/>
                  </a:lnTo>
                  <a:lnTo>
                    <a:pt x="18736" y="17064"/>
                  </a:lnTo>
                  <a:lnTo>
                    <a:pt x="59958" y="18462"/>
                  </a:lnTo>
                  <a:lnTo>
                    <a:pt x="99085" y="18788"/>
                  </a:lnTo>
                  <a:lnTo>
                    <a:pt x="146108" y="17052"/>
                  </a:lnTo>
                  <a:lnTo>
                    <a:pt x="171488" y="15601"/>
                  </a:lnTo>
                  <a:lnTo>
                    <a:pt x="196876" y="14634"/>
                  </a:lnTo>
                  <a:lnTo>
                    <a:pt x="222267" y="13990"/>
                  </a:lnTo>
                  <a:lnTo>
                    <a:pt x="247661" y="13560"/>
                  </a:lnTo>
                  <a:lnTo>
                    <a:pt x="294692" y="11201"/>
                  </a:lnTo>
                  <a:lnTo>
                    <a:pt x="339113" y="8506"/>
                  </a:lnTo>
                  <a:lnTo>
                    <a:pt x="382374" y="7308"/>
                  </a:lnTo>
                  <a:lnTo>
                    <a:pt x="426170" y="3263"/>
                  </a:lnTo>
                  <a:lnTo>
                    <a:pt x="450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8" name="SMARTInkShape-618"/>
            <p:cNvSpPr/>
            <p:nvPr>
              <p:custDataLst>
                <p:tags r:id="rId88"/>
              </p:custDataLst>
            </p:nvPr>
          </p:nvSpPr>
          <p:spPr>
            <a:xfrm>
              <a:off x="3702050" y="5511800"/>
              <a:ext cx="110681" cy="476251"/>
            </a:xfrm>
            <a:custGeom>
              <a:avLst/>
              <a:gdLst/>
              <a:ahLst/>
              <a:cxnLst/>
              <a:rect l="0" t="0" r="0" b="0"/>
              <a:pathLst>
                <a:path w="110681" h="47625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47530" y="48183"/>
                  </a:lnTo>
                  <a:lnTo>
                    <a:pt x="65810" y="79035"/>
                  </a:lnTo>
                  <a:lnTo>
                    <a:pt x="84282" y="117677"/>
                  </a:lnTo>
                  <a:lnTo>
                    <a:pt x="99547" y="163073"/>
                  </a:lnTo>
                  <a:lnTo>
                    <a:pt x="104465" y="187032"/>
                  </a:lnTo>
                  <a:lnTo>
                    <a:pt x="107743" y="211472"/>
                  </a:lnTo>
                  <a:lnTo>
                    <a:pt x="109929" y="236231"/>
                  </a:lnTo>
                  <a:lnTo>
                    <a:pt x="110680" y="261204"/>
                  </a:lnTo>
                  <a:lnTo>
                    <a:pt x="110475" y="286319"/>
                  </a:lnTo>
                  <a:lnTo>
                    <a:pt x="109634" y="311530"/>
                  </a:lnTo>
                  <a:lnTo>
                    <a:pt x="101173" y="356474"/>
                  </a:lnTo>
                  <a:lnTo>
                    <a:pt x="88004" y="395500"/>
                  </a:lnTo>
                  <a:lnTo>
                    <a:pt x="64019" y="439153"/>
                  </a:lnTo>
                  <a:lnTo>
                    <a:pt x="25400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2" name="SMARTInkShape-Group139"/>
          <p:cNvGrpSpPr/>
          <p:nvPr/>
        </p:nvGrpSpPr>
        <p:grpSpPr>
          <a:xfrm>
            <a:off x="4306183" y="5772150"/>
            <a:ext cx="164218" cy="83503"/>
            <a:chOff x="4306183" y="5772150"/>
            <a:chExt cx="164218" cy="83503"/>
          </a:xfrm>
        </p:grpSpPr>
        <p:sp>
          <p:nvSpPr>
            <p:cNvPr id="2130" name="SMARTInkShape-619"/>
            <p:cNvSpPr/>
            <p:nvPr>
              <p:custDataLst>
                <p:tags r:id="rId82"/>
              </p:custDataLst>
            </p:nvPr>
          </p:nvSpPr>
          <p:spPr>
            <a:xfrm>
              <a:off x="4306183" y="5772150"/>
              <a:ext cx="145168" cy="12701"/>
            </a:xfrm>
            <a:custGeom>
              <a:avLst/>
              <a:gdLst/>
              <a:ahLst/>
              <a:cxnLst/>
              <a:rect l="0" t="0" r="0" b="0"/>
              <a:pathLst>
                <a:path w="1451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699"/>
                  </a:lnTo>
                  <a:lnTo>
                    <a:pt x="42564" y="9329"/>
                  </a:lnTo>
                  <a:lnTo>
                    <a:pt x="88112" y="3861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1" name="SMARTInkShape-620"/>
            <p:cNvSpPr/>
            <p:nvPr>
              <p:custDataLst>
                <p:tags r:id="rId83"/>
              </p:custDataLst>
            </p:nvPr>
          </p:nvSpPr>
          <p:spPr>
            <a:xfrm>
              <a:off x="4337050" y="5842000"/>
              <a:ext cx="133351" cy="13653"/>
            </a:xfrm>
            <a:custGeom>
              <a:avLst/>
              <a:gdLst/>
              <a:ahLst/>
              <a:cxnLst/>
              <a:rect l="0" t="0" r="0" b="0"/>
              <a:pathLst>
                <a:path w="133351" h="13653">
                  <a:moveTo>
                    <a:pt x="0" y="0"/>
                  </a:moveTo>
                  <a:lnTo>
                    <a:pt x="0" y="0"/>
                  </a:lnTo>
                  <a:lnTo>
                    <a:pt x="27789" y="12209"/>
                  </a:lnTo>
                  <a:lnTo>
                    <a:pt x="63110" y="13652"/>
                  </a:lnTo>
                  <a:lnTo>
                    <a:pt x="104855" y="12983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3" name="SMARTInkShape-621"/>
          <p:cNvSpPr/>
          <p:nvPr>
            <p:custDataLst>
              <p:tags r:id="rId5"/>
            </p:custDataLst>
          </p:nvPr>
        </p:nvSpPr>
        <p:spPr>
          <a:xfrm>
            <a:off x="2184751" y="5245100"/>
            <a:ext cx="513400" cy="894393"/>
          </a:xfrm>
          <a:custGeom>
            <a:avLst/>
            <a:gdLst/>
            <a:ahLst/>
            <a:cxnLst/>
            <a:rect l="0" t="0" r="0" b="0"/>
            <a:pathLst>
              <a:path w="513400" h="894393">
                <a:moveTo>
                  <a:pt x="361599" y="63500"/>
                </a:moveTo>
                <a:lnTo>
                  <a:pt x="361599" y="63500"/>
                </a:lnTo>
                <a:lnTo>
                  <a:pt x="356529" y="57725"/>
                </a:lnTo>
                <a:lnTo>
                  <a:pt x="340400" y="36212"/>
                </a:lnTo>
                <a:lnTo>
                  <a:pt x="314077" y="17521"/>
                </a:lnTo>
                <a:lnTo>
                  <a:pt x="291142" y="13652"/>
                </a:lnTo>
                <a:lnTo>
                  <a:pt x="260625" y="13531"/>
                </a:lnTo>
                <a:lnTo>
                  <a:pt x="250634" y="16127"/>
                </a:lnTo>
                <a:lnTo>
                  <a:pt x="243372" y="21513"/>
                </a:lnTo>
                <a:lnTo>
                  <a:pt x="201257" y="64122"/>
                </a:lnTo>
                <a:lnTo>
                  <a:pt x="161677" y="105890"/>
                </a:lnTo>
                <a:lnTo>
                  <a:pt x="126379" y="145869"/>
                </a:lnTo>
                <a:lnTo>
                  <a:pt x="96745" y="187828"/>
                </a:lnTo>
                <a:lnTo>
                  <a:pt x="69611" y="232038"/>
                </a:lnTo>
                <a:lnTo>
                  <a:pt x="52771" y="273311"/>
                </a:lnTo>
                <a:lnTo>
                  <a:pt x="39070" y="315434"/>
                </a:lnTo>
                <a:lnTo>
                  <a:pt x="23481" y="357727"/>
                </a:lnTo>
                <a:lnTo>
                  <a:pt x="14757" y="401933"/>
                </a:lnTo>
                <a:lnTo>
                  <a:pt x="11181" y="438708"/>
                </a:lnTo>
                <a:lnTo>
                  <a:pt x="5653" y="476415"/>
                </a:lnTo>
                <a:lnTo>
                  <a:pt x="835" y="523712"/>
                </a:lnTo>
                <a:lnTo>
                  <a:pt x="0" y="559692"/>
                </a:lnTo>
                <a:lnTo>
                  <a:pt x="4788" y="604707"/>
                </a:lnTo>
                <a:lnTo>
                  <a:pt x="12528" y="647570"/>
                </a:lnTo>
                <a:lnTo>
                  <a:pt x="20851" y="690006"/>
                </a:lnTo>
                <a:lnTo>
                  <a:pt x="33285" y="736039"/>
                </a:lnTo>
                <a:lnTo>
                  <a:pt x="52109" y="781812"/>
                </a:lnTo>
                <a:lnTo>
                  <a:pt x="61681" y="800639"/>
                </a:lnTo>
                <a:lnTo>
                  <a:pt x="81282" y="821843"/>
                </a:lnTo>
                <a:lnTo>
                  <a:pt x="123202" y="852415"/>
                </a:lnTo>
                <a:lnTo>
                  <a:pt x="169423" y="871959"/>
                </a:lnTo>
                <a:lnTo>
                  <a:pt x="211374" y="884474"/>
                </a:lnTo>
                <a:lnTo>
                  <a:pt x="258682" y="893430"/>
                </a:lnTo>
                <a:lnTo>
                  <a:pt x="302159" y="894392"/>
                </a:lnTo>
                <a:lnTo>
                  <a:pt x="348753" y="888861"/>
                </a:lnTo>
                <a:lnTo>
                  <a:pt x="372061" y="883392"/>
                </a:lnTo>
                <a:lnTo>
                  <a:pt x="411497" y="864836"/>
                </a:lnTo>
                <a:lnTo>
                  <a:pt x="448999" y="828345"/>
                </a:lnTo>
                <a:lnTo>
                  <a:pt x="475126" y="783985"/>
                </a:lnTo>
                <a:lnTo>
                  <a:pt x="489492" y="740812"/>
                </a:lnTo>
                <a:lnTo>
                  <a:pt x="499682" y="702335"/>
                </a:lnTo>
                <a:lnTo>
                  <a:pt x="507170" y="661537"/>
                </a:lnTo>
                <a:lnTo>
                  <a:pt x="511975" y="622637"/>
                </a:lnTo>
                <a:lnTo>
                  <a:pt x="513399" y="586182"/>
                </a:lnTo>
                <a:lnTo>
                  <a:pt x="510510" y="542257"/>
                </a:lnTo>
                <a:lnTo>
                  <a:pt x="508214" y="503974"/>
                </a:lnTo>
                <a:lnTo>
                  <a:pt x="505879" y="463173"/>
                </a:lnTo>
                <a:lnTo>
                  <a:pt x="502204" y="424513"/>
                </a:lnTo>
                <a:lnTo>
                  <a:pt x="500772" y="385336"/>
                </a:lnTo>
                <a:lnTo>
                  <a:pt x="496308" y="347807"/>
                </a:lnTo>
                <a:lnTo>
                  <a:pt x="490058" y="301213"/>
                </a:lnTo>
                <a:lnTo>
                  <a:pt x="483417" y="258318"/>
                </a:lnTo>
                <a:lnTo>
                  <a:pt x="482352" y="216279"/>
                </a:lnTo>
                <a:lnTo>
                  <a:pt x="476494" y="172177"/>
                </a:lnTo>
                <a:lnTo>
                  <a:pt x="472606" y="145170"/>
                </a:lnTo>
                <a:lnTo>
                  <a:pt x="460169" y="98337"/>
                </a:lnTo>
                <a:lnTo>
                  <a:pt x="454561" y="91213"/>
                </a:lnTo>
                <a:lnTo>
                  <a:pt x="448071" y="84989"/>
                </a:lnTo>
                <a:lnTo>
                  <a:pt x="439745" y="74257"/>
                </a:lnTo>
                <a:lnTo>
                  <a:pt x="401541" y="43001"/>
                </a:lnTo>
                <a:lnTo>
                  <a:pt x="395579" y="36045"/>
                </a:lnTo>
                <a:lnTo>
                  <a:pt x="356896" y="13648"/>
                </a:lnTo>
                <a:lnTo>
                  <a:pt x="310046" y="2413"/>
                </a:lnTo>
                <a:lnTo>
                  <a:pt x="29809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40" name="SMARTInkShape-Group141"/>
          <p:cNvGrpSpPr/>
          <p:nvPr/>
        </p:nvGrpSpPr>
        <p:grpSpPr>
          <a:xfrm>
            <a:off x="5162550" y="5538344"/>
            <a:ext cx="1016001" cy="402240"/>
            <a:chOff x="5162550" y="5538344"/>
            <a:chExt cx="1016001" cy="402240"/>
          </a:xfrm>
        </p:grpSpPr>
        <p:sp>
          <p:nvSpPr>
            <p:cNvPr id="2134" name="SMARTInkShape-622"/>
            <p:cNvSpPr/>
            <p:nvPr>
              <p:custDataLst>
                <p:tags r:id="rId76"/>
              </p:custDataLst>
            </p:nvPr>
          </p:nvSpPr>
          <p:spPr>
            <a:xfrm>
              <a:off x="5162550" y="5598232"/>
              <a:ext cx="109502" cy="342352"/>
            </a:xfrm>
            <a:custGeom>
              <a:avLst/>
              <a:gdLst/>
              <a:ahLst/>
              <a:cxnLst/>
              <a:rect l="0" t="0" r="0" b="0"/>
              <a:pathLst>
                <a:path w="109502" h="342352">
                  <a:moveTo>
                    <a:pt x="0" y="142168"/>
                  </a:moveTo>
                  <a:lnTo>
                    <a:pt x="0" y="142168"/>
                  </a:lnTo>
                  <a:lnTo>
                    <a:pt x="5069" y="185506"/>
                  </a:lnTo>
                  <a:lnTo>
                    <a:pt x="10983" y="232103"/>
                  </a:lnTo>
                  <a:lnTo>
                    <a:pt x="14073" y="269475"/>
                  </a:lnTo>
                  <a:lnTo>
                    <a:pt x="21437" y="313287"/>
                  </a:lnTo>
                  <a:lnTo>
                    <a:pt x="25168" y="342351"/>
                  </a:lnTo>
                  <a:lnTo>
                    <a:pt x="25297" y="340969"/>
                  </a:lnTo>
                  <a:lnTo>
                    <a:pt x="16651" y="315598"/>
                  </a:lnTo>
                  <a:lnTo>
                    <a:pt x="14456" y="286981"/>
                  </a:lnTo>
                  <a:lnTo>
                    <a:pt x="11599" y="243688"/>
                  </a:lnTo>
                  <a:lnTo>
                    <a:pt x="9849" y="218314"/>
                  </a:lnTo>
                  <a:lnTo>
                    <a:pt x="7905" y="173189"/>
                  </a:lnTo>
                  <a:lnTo>
                    <a:pt x="7746" y="134083"/>
                  </a:lnTo>
                  <a:lnTo>
                    <a:pt x="12329" y="89678"/>
                  </a:lnTo>
                  <a:lnTo>
                    <a:pt x="26164" y="46793"/>
                  </a:lnTo>
                  <a:lnTo>
                    <a:pt x="40207" y="18894"/>
                  </a:lnTo>
                  <a:lnTo>
                    <a:pt x="51736" y="6241"/>
                  </a:lnTo>
                  <a:lnTo>
                    <a:pt x="63916" y="617"/>
                  </a:lnTo>
                  <a:lnTo>
                    <a:pt x="72622" y="0"/>
                  </a:lnTo>
                  <a:lnTo>
                    <a:pt x="75931" y="822"/>
                  </a:lnTo>
                  <a:lnTo>
                    <a:pt x="90702" y="12093"/>
                  </a:lnTo>
                  <a:lnTo>
                    <a:pt x="98638" y="26737"/>
                  </a:lnTo>
                  <a:lnTo>
                    <a:pt x="109482" y="61511"/>
                  </a:lnTo>
                  <a:lnTo>
                    <a:pt x="109501" y="87069"/>
                  </a:lnTo>
                  <a:lnTo>
                    <a:pt x="102995" y="102157"/>
                  </a:lnTo>
                  <a:lnTo>
                    <a:pt x="87432" y="120670"/>
                  </a:lnTo>
                  <a:lnTo>
                    <a:pt x="76253" y="129086"/>
                  </a:lnTo>
                  <a:lnTo>
                    <a:pt x="62732" y="133823"/>
                  </a:lnTo>
                  <a:lnTo>
                    <a:pt x="49140" y="135555"/>
                  </a:lnTo>
                  <a:lnTo>
                    <a:pt x="47576" y="136349"/>
                  </a:lnTo>
                  <a:lnTo>
                    <a:pt x="46534" y="137583"/>
                  </a:lnTo>
                  <a:lnTo>
                    <a:pt x="44450" y="14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5" name="SMARTInkShape-623"/>
            <p:cNvSpPr/>
            <p:nvPr>
              <p:custDataLst>
                <p:tags r:id="rId77"/>
              </p:custDataLst>
            </p:nvPr>
          </p:nvSpPr>
          <p:spPr>
            <a:xfrm>
              <a:off x="5427391" y="5566817"/>
              <a:ext cx="109810" cy="332334"/>
            </a:xfrm>
            <a:custGeom>
              <a:avLst/>
              <a:gdLst/>
              <a:ahLst/>
              <a:cxnLst/>
              <a:rect l="0" t="0" r="0" b="0"/>
              <a:pathLst>
                <a:path w="109810" h="332334">
                  <a:moveTo>
                    <a:pt x="109809" y="27533"/>
                  </a:moveTo>
                  <a:lnTo>
                    <a:pt x="109809" y="27533"/>
                  </a:lnTo>
                  <a:lnTo>
                    <a:pt x="109809" y="20791"/>
                  </a:lnTo>
                  <a:lnTo>
                    <a:pt x="106046" y="13718"/>
                  </a:lnTo>
                  <a:lnTo>
                    <a:pt x="95504" y="1051"/>
                  </a:lnTo>
                  <a:lnTo>
                    <a:pt x="92511" y="0"/>
                  </a:lnTo>
                  <a:lnTo>
                    <a:pt x="85423" y="714"/>
                  </a:lnTo>
                  <a:lnTo>
                    <a:pt x="66757" y="15197"/>
                  </a:lnTo>
                  <a:lnTo>
                    <a:pt x="46723" y="47474"/>
                  </a:lnTo>
                  <a:lnTo>
                    <a:pt x="27382" y="95060"/>
                  </a:lnTo>
                  <a:lnTo>
                    <a:pt x="16495" y="132804"/>
                  </a:lnTo>
                  <a:lnTo>
                    <a:pt x="7658" y="172392"/>
                  </a:lnTo>
                  <a:lnTo>
                    <a:pt x="1379" y="211154"/>
                  </a:lnTo>
                  <a:lnTo>
                    <a:pt x="0" y="245785"/>
                  </a:lnTo>
                  <a:lnTo>
                    <a:pt x="5070" y="287404"/>
                  </a:lnTo>
                  <a:lnTo>
                    <a:pt x="13165" y="307426"/>
                  </a:lnTo>
                  <a:lnTo>
                    <a:pt x="26169" y="323380"/>
                  </a:lnTo>
                  <a:lnTo>
                    <a:pt x="33588" y="327776"/>
                  </a:lnTo>
                  <a:lnTo>
                    <a:pt x="65359" y="332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6" name="SMARTInkShape-624"/>
            <p:cNvSpPr/>
            <p:nvPr>
              <p:custDataLst>
                <p:tags r:id="rId78"/>
              </p:custDataLst>
            </p:nvPr>
          </p:nvSpPr>
          <p:spPr>
            <a:xfrm>
              <a:off x="5969883" y="5651500"/>
              <a:ext cx="164218" cy="12701"/>
            </a:xfrm>
            <a:custGeom>
              <a:avLst/>
              <a:gdLst/>
              <a:ahLst/>
              <a:cxnLst/>
              <a:rect l="0" t="0" r="0" b="0"/>
              <a:pathLst>
                <a:path w="16421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41856" y="12700"/>
                  </a:lnTo>
                  <a:lnTo>
                    <a:pt x="80062" y="9329"/>
                  </a:lnTo>
                  <a:lnTo>
                    <a:pt x="126376" y="2574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7" name="SMARTInkShape-625"/>
            <p:cNvSpPr/>
            <p:nvPr>
              <p:custDataLst>
                <p:tags r:id="rId79"/>
              </p:custDataLst>
            </p:nvPr>
          </p:nvSpPr>
          <p:spPr>
            <a:xfrm>
              <a:off x="5734623" y="5641093"/>
              <a:ext cx="113728" cy="253251"/>
            </a:xfrm>
            <a:custGeom>
              <a:avLst/>
              <a:gdLst/>
              <a:ahLst/>
              <a:cxnLst/>
              <a:rect l="0" t="0" r="0" b="0"/>
              <a:pathLst>
                <a:path w="113728" h="253251">
                  <a:moveTo>
                    <a:pt x="5777" y="42157"/>
                  </a:moveTo>
                  <a:lnTo>
                    <a:pt x="5777" y="42157"/>
                  </a:lnTo>
                  <a:lnTo>
                    <a:pt x="2406" y="45528"/>
                  </a:lnTo>
                  <a:lnTo>
                    <a:pt x="310" y="57737"/>
                  </a:lnTo>
                  <a:lnTo>
                    <a:pt x="307" y="97445"/>
                  </a:lnTo>
                  <a:lnTo>
                    <a:pt x="3842" y="142108"/>
                  </a:lnTo>
                  <a:lnTo>
                    <a:pt x="5204" y="188972"/>
                  </a:lnTo>
                  <a:lnTo>
                    <a:pt x="3783" y="233723"/>
                  </a:lnTo>
                  <a:lnTo>
                    <a:pt x="287" y="253250"/>
                  </a:lnTo>
                  <a:lnTo>
                    <a:pt x="0" y="252736"/>
                  </a:lnTo>
                  <a:lnTo>
                    <a:pt x="183" y="205840"/>
                  </a:lnTo>
                  <a:lnTo>
                    <a:pt x="2820" y="166411"/>
                  </a:lnTo>
                  <a:lnTo>
                    <a:pt x="4512" y="143337"/>
                  </a:lnTo>
                  <a:lnTo>
                    <a:pt x="6344" y="118783"/>
                  </a:lnTo>
                  <a:lnTo>
                    <a:pt x="10967" y="74097"/>
                  </a:lnTo>
                  <a:lnTo>
                    <a:pt x="23553" y="28161"/>
                  </a:lnTo>
                  <a:lnTo>
                    <a:pt x="26094" y="20127"/>
                  </a:lnTo>
                  <a:lnTo>
                    <a:pt x="34562" y="9318"/>
                  </a:lnTo>
                  <a:lnTo>
                    <a:pt x="44676" y="2867"/>
                  </a:lnTo>
                  <a:lnTo>
                    <a:pt x="53875" y="0"/>
                  </a:lnTo>
                  <a:lnTo>
                    <a:pt x="57598" y="647"/>
                  </a:lnTo>
                  <a:lnTo>
                    <a:pt x="60785" y="2489"/>
                  </a:lnTo>
                  <a:lnTo>
                    <a:pt x="63616" y="5129"/>
                  </a:lnTo>
                  <a:lnTo>
                    <a:pt x="70971" y="22327"/>
                  </a:lnTo>
                  <a:lnTo>
                    <a:pt x="74248" y="48668"/>
                  </a:lnTo>
                  <a:lnTo>
                    <a:pt x="68476" y="75444"/>
                  </a:lnTo>
                  <a:lnTo>
                    <a:pt x="53179" y="108365"/>
                  </a:lnTo>
                  <a:lnTo>
                    <a:pt x="42367" y="120031"/>
                  </a:lnTo>
                  <a:lnTo>
                    <a:pt x="32387" y="126157"/>
                  </a:lnTo>
                  <a:lnTo>
                    <a:pt x="27750" y="127790"/>
                  </a:lnTo>
                  <a:lnTo>
                    <a:pt x="23954" y="128173"/>
                  </a:lnTo>
                  <a:lnTo>
                    <a:pt x="15945" y="126753"/>
                  </a:lnTo>
                  <a:lnTo>
                    <a:pt x="14673" y="127482"/>
                  </a:lnTo>
                  <a:lnTo>
                    <a:pt x="13824" y="128673"/>
                  </a:lnTo>
                  <a:lnTo>
                    <a:pt x="14669" y="130174"/>
                  </a:lnTo>
                  <a:lnTo>
                    <a:pt x="60396" y="175859"/>
                  </a:lnTo>
                  <a:lnTo>
                    <a:pt x="99976" y="219978"/>
                  </a:lnTo>
                  <a:lnTo>
                    <a:pt x="113727" y="24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8" name="SMARTInkShape-626"/>
            <p:cNvSpPr/>
            <p:nvPr>
              <p:custDataLst>
                <p:tags r:id="rId80"/>
              </p:custDataLst>
            </p:nvPr>
          </p:nvSpPr>
          <p:spPr>
            <a:xfrm>
              <a:off x="5941846" y="5645150"/>
              <a:ext cx="119713" cy="260660"/>
            </a:xfrm>
            <a:custGeom>
              <a:avLst/>
              <a:gdLst/>
              <a:ahLst/>
              <a:cxnLst/>
              <a:rect l="0" t="0" r="0" b="0"/>
              <a:pathLst>
                <a:path w="119713" h="260660">
                  <a:moveTo>
                    <a:pt x="116054" y="0"/>
                  </a:moveTo>
                  <a:lnTo>
                    <a:pt x="116054" y="0"/>
                  </a:lnTo>
                  <a:lnTo>
                    <a:pt x="116759" y="6481"/>
                  </a:lnTo>
                  <a:lnTo>
                    <a:pt x="119712" y="20970"/>
                  </a:lnTo>
                  <a:lnTo>
                    <a:pt x="111398" y="67458"/>
                  </a:lnTo>
                  <a:lnTo>
                    <a:pt x="105152" y="112077"/>
                  </a:lnTo>
                  <a:lnTo>
                    <a:pt x="102005" y="151741"/>
                  </a:lnTo>
                  <a:lnTo>
                    <a:pt x="96604" y="192186"/>
                  </a:lnTo>
                  <a:lnTo>
                    <a:pt x="88654" y="229805"/>
                  </a:lnTo>
                  <a:lnTo>
                    <a:pt x="80593" y="247480"/>
                  </a:lnTo>
                  <a:lnTo>
                    <a:pt x="69954" y="257688"/>
                  </a:lnTo>
                  <a:lnTo>
                    <a:pt x="64154" y="259986"/>
                  </a:lnTo>
                  <a:lnTo>
                    <a:pt x="52065" y="260659"/>
                  </a:lnTo>
                  <a:lnTo>
                    <a:pt x="29987" y="250329"/>
                  </a:lnTo>
                  <a:lnTo>
                    <a:pt x="1512" y="222320"/>
                  </a:lnTo>
                  <a:lnTo>
                    <a:pt x="181" y="219475"/>
                  </a:lnTo>
                  <a:lnTo>
                    <a:pt x="0" y="216872"/>
                  </a:lnTo>
                  <a:lnTo>
                    <a:pt x="585" y="214431"/>
                  </a:lnTo>
                  <a:lnTo>
                    <a:pt x="8761" y="209838"/>
                  </a:lnTo>
                  <a:lnTo>
                    <a:pt x="22507" y="206150"/>
                  </a:lnTo>
                  <a:lnTo>
                    <a:pt x="66898" y="203589"/>
                  </a:lnTo>
                  <a:lnTo>
                    <a:pt x="8430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9" name="SMARTInkShape-627"/>
            <p:cNvSpPr/>
            <p:nvPr>
              <p:custDataLst>
                <p:tags r:id="rId81"/>
              </p:custDataLst>
            </p:nvPr>
          </p:nvSpPr>
          <p:spPr>
            <a:xfrm>
              <a:off x="5791462" y="5538344"/>
              <a:ext cx="387089" cy="11557"/>
            </a:xfrm>
            <a:custGeom>
              <a:avLst/>
              <a:gdLst/>
              <a:ahLst/>
              <a:cxnLst/>
              <a:rect l="0" t="0" r="0" b="0"/>
              <a:pathLst>
                <a:path w="387089" h="11557">
                  <a:moveTo>
                    <a:pt x="6088" y="11556"/>
                  </a:moveTo>
                  <a:lnTo>
                    <a:pt x="6088" y="11556"/>
                  </a:lnTo>
                  <a:lnTo>
                    <a:pt x="2717" y="8185"/>
                  </a:lnTo>
                  <a:lnTo>
                    <a:pt x="1062" y="4648"/>
                  </a:lnTo>
                  <a:lnTo>
                    <a:pt x="0" y="0"/>
                  </a:lnTo>
                  <a:lnTo>
                    <a:pt x="37664" y="7795"/>
                  </a:lnTo>
                  <a:lnTo>
                    <a:pt x="80094" y="9884"/>
                  </a:lnTo>
                  <a:lnTo>
                    <a:pt x="106226" y="10441"/>
                  </a:lnTo>
                  <a:lnTo>
                    <a:pt x="134935" y="10107"/>
                  </a:lnTo>
                  <a:lnTo>
                    <a:pt x="165364" y="9179"/>
                  </a:lnTo>
                  <a:lnTo>
                    <a:pt x="196939" y="7855"/>
                  </a:lnTo>
                  <a:lnTo>
                    <a:pt x="227161" y="6266"/>
                  </a:lnTo>
                  <a:lnTo>
                    <a:pt x="256480" y="4501"/>
                  </a:lnTo>
                  <a:lnTo>
                    <a:pt x="285200" y="2619"/>
                  </a:lnTo>
                  <a:lnTo>
                    <a:pt x="330281" y="2410"/>
                  </a:lnTo>
                  <a:lnTo>
                    <a:pt x="387088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4" name="SMARTInkShape-Group142"/>
          <p:cNvGrpSpPr/>
          <p:nvPr/>
        </p:nvGrpSpPr>
        <p:grpSpPr>
          <a:xfrm>
            <a:off x="5073650" y="5461883"/>
            <a:ext cx="3532375" cy="678568"/>
            <a:chOff x="5073650" y="5461883"/>
            <a:chExt cx="3532375" cy="678568"/>
          </a:xfrm>
        </p:grpSpPr>
        <p:sp>
          <p:nvSpPr>
            <p:cNvPr id="2141" name="SMARTInkShape-628"/>
            <p:cNvSpPr/>
            <p:nvPr>
              <p:custDataLst>
                <p:tags r:id="rId63"/>
              </p:custDataLst>
            </p:nvPr>
          </p:nvSpPr>
          <p:spPr>
            <a:xfrm>
              <a:off x="6407150" y="5467350"/>
              <a:ext cx="44451" cy="488951"/>
            </a:xfrm>
            <a:custGeom>
              <a:avLst/>
              <a:gdLst/>
              <a:ahLst/>
              <a:cxnLst/>
              <a:rect l="0" t="0" r="0" b="0"/>
              <a:pathLst>
                <a:path w="44451" h="488951">
                  <a:moveTo>
                    <a:pt x="44450" y="0"/>
                  </a:moveTo>
                  <a:lnTo>
                    <a:pt x="44450" y="0"/>
                  </a:lnTo>
                  <a:lnTo>
                    <a:pt x="41079" y="6742"/>
                  </a:lnTo>
                  <a:lnTo>
                    <a:pt x="43053" y="44762"/>
                  </a:lnTo>
                  <a:lnTo>
                    <a:pt x="43828" y="78691"/>
                  </a:lnTo>
                  <a:lnTo>
                    <a:pt x="38529" y="121051"/>
                  </a:lnTo>
                  <a:lnTo>
                    <a:pt x="34153" y="144201"/>
                  </a:lnTo>
                  <a:lnTo>
                    <a:pt x="30530" y="169512"/>
                  </a:lnTo>
                  <a:lnTo>
                    <a:pt x="27408" y="196264"/>
                  </a:lnTo>
                  <a:lnTo>
                    <a:pt x="24623" y="223976"/>
                  </a:lnTo>
                  <a:lnTo>
                    <a:pt x="21354" y="253033"/>
                  </a:lnTo>
                  <a:lnTo>
                    <a:pt x="17764" y="282989"/>
                  </a:lnTo>
                  <a:lnTo>
                    <a:pt x="13960" y="313542"/>
                  </a:lnTo>
                  <a:lnTo>
                    <a:pt x="11423" y="341673"/>
                  </a:lnTo>
                  <a:lnTo>
                    <a:pt x="9732" y="368187"/>
                  </a:lnTo>
                  <a:lnTo>
                    <a:pt x="7147" y="414817"/>
                  </a:lnTo>
                  <a:lnTo>
                    <a:pt x="2432" y="462047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2" name="SMARTInkShape-629"/>
            <p:cNvSpPr/>
            <p:nvPr>
              <p:custDataLst>
                <p:tags r:id="rId64"/>
              </p:custDataLst>
            </p:nvPr>
          </p:nvSpPr>
          <p:spPr>
            <a:xfrm>
              <a:off x="6655352" y="5601921"/>
              <a:ext cx="164549" cy="271247"/>
            </a:xfrm>
            <a:custGeom>
              <a:avLst/>
              <a:gdLst/>
              <a:ahLst/>
              <a:cxnLst/>
              <a:rect l="0" t="0" r="0" b="0"/>
              <a:pathLst>
                <a:path w="164549" h="271247">
                  <a:moveTo>
                    <a:pt x="24848" y="87679"/>
                  </a:moveTo>
                  <a:lnTo>
                    <a:pt x="24848" y="87679"/>
                  </a:lnTo>
                  <a:lnTo>
                    <a:pt x="21477" y="130395"/>
                  </a:lnTo>
                  <a:lnTo>
                    <a:pt x="16009" y="168617"/>
                  </a:lnTo>
                  <a:lnTo>
                    <a:pt x="13291" y="211223"/>
                  </a:lnTo>
                  <a:lnTo>
                    <a:pt x="3646" y="253246"/>
                  </a:lnTo>
                  <a:lnTo>
                    <a:pt x="277" y="270955"/>
                  </a:lnTo>
                  <a:lnTo>
                    <a:pt x="0" y="271246"/>
                  </a:lnTo>
                  <a:lnTo>
                    <a:pt x="2867" y="228408"/>
                  </a:lnTo>
                  <a:lnTo>
                    <a:pt x="8258" y="187384"/>
                  </a:lnTo>
                  <a:lnTo>
                    <a:pt x="11671" y="162616"/>
                  </a:lnTo>
                  <a:lnTo>
                    <a:pt x="16769" y="136931"/>
                  </a:lnTo>
                  <a:lnTo>
                    <a:pt x="22989" y="110636"/>
                  </a:lnTo>
                  <a:lnTo>
                    <a:pt x="36016" y="63310"/>
                  </a:lnTo>
                  <a:lnTo>
                    <a:pt x="51989" y="22211"/>
                  </a:lnTo>
                  <a:lnTo>
                    <a:pt x="63722" y="6606"/>
                  </a:lnTo>
                  <a:lnTo>
                    <a:pt x="70520" y="2586"/>
                  </a:lnTo>
                  <a:lnTo>
                    <a:pt x="85599" y="0"/>
                  </a:lnTo>
                  <a:lnTo>
                    <a:pt x="99826" y="3085"/>
                  </a:lnTo>
                  <a:lnTo>
                    <a:pt x="106583" y="5882"/>
                  </a:lnTo>
                  <a:lnTo>
                    <a:pt x="117855" y="16518"/>
                  </a:lnTo>
                  <a:lnTo>
                    <a:pt x="122836" y="23305"/>
                  </a:lnTo>
                  <a:lnTo>
                    <a:pt x="126488" y="38372"/>
                  </a:lnTo>
                  <a:lnTo>
                    <a:pt x="125055" y="54476"/>
                  </a:lnTo>
                  <a:lnTo>
                    <a:pt x="112637" y="85929"/>
                  </a:lnTo>
                  <a:lnTo>
                    <a:pt x="91790" y="121295"/>
                  </a:lnTo>
                  <a:lnTo>
                    <a:pt x="93641" y="131312"/>
                  </a:lnTo>
                  <a:lnTo>
                    <a:pt x="110212" y="169546"/>
                  </a:lnTo>
                  <a:lnTo>
                    <a:pt x="134143" y="216009"/>
                  </a:lnTo>
                  <a:lnTo>
                    <a:pt x="162118" y="253635"/>
                  </a:lnTo>
                  <a:lnTo>
                    <a:pt x="162927" y="254055"/>
                  </a:lnTo>
                  <a:lnTo>
                    <a:pt x="164548" y="252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3" name="SMARTInkShape-630"/>
            <p:cNvSpPr/>
            <p:nvPr>
              <p:custDataLst>
                <p:tags r:id="rId65"/>
              </p:custDataLst>
            </p:nvPr>
          </p:nvSpPr>
          <p:spPr>
            <a:xfrm>
              <a:off x="6670191" y="5543550"/>
              <a:ext cx="175110" cy="25401"/>
            </a:xfrm>
            <a:custGeom>
              <a:avLst/>
              <a:gdLst/>
              <a:ahLst/>
              <a:cxnLst/>
              <a:rect l="0" t="0" r="0" b="0"/>
              <a:pathLst>
                <a:path w="17511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18658"/>
                  </a:lnTo>
                  <a:lnTo>
                    <a:pt x="0" y="15966"/>
                  </a:lnTo>
                  <a:lnTo>
                    <a:pt x="1562" y="11095"/>
                  </a:lnTo>
                  <a:lnTo>
                    <a:pt x="4378" y="9513"/>
                  </a:lnTo>
                  <a:lnTo>
                    <a:pt x="46846" y="3396"/>
                  </a:lnTo>
                  <a:lnTo>
                    <a:pt x="78592" y="1509"/>
                  </a:lnTo>
                  <a:lnTo>
                    <a:pt x="112457" y="671"/>
                  </a:lnTo>
                  <a:lnTo>
                    <a:pt x="154350" y="198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4" name="SMARTInkShape-631"/>
            <p:cNvSpPr/>
            <p:nvPr>
              <p:custDataLst>
                <p:tags r:id="rId66"/>
              </p:custDataLst>
            </p:nvPr>
          </p:nvSpPr>
          <p:spPr>
            <a:xfrm>
              <a:off x="6667500" y="57404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69850" y="0"/>
                  </a:moveTo>
                  <a:lnTo>
                    <a:pt x="69850" y="0"/>
                  </a:lnTo>
                  <a:lnTo>
                    <a:pt x="36936" y="1881"/>
                  </a:lnTo>
                  <a:lnTo>
                    <a:pt x="18705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5" name="SMARTInkShape-632"/>
            <p:cNvSpPr/>
            <p:nvPr>
              <p:custDataLst>
                <p:tags r:id="rId67"/>
              </p:custDataLst>
            </p:nvPr>
          </p:nvSpPr>
          <p:spPr>
            <a:xfrm>
              <a:off x="6953250" y="5492750"/>
              <a:ext cx="158259" cy="387613"/>
            </a:xfrm>
            <a:custGeom>
              <a:avLst/>
              <a:gdLst/>
              <a:ahLst/>
              <a:cxnLst/>
              <a:rect l="0" t="0" r="0" b="0"/>
              <a:pathLst>
                <a:path w="158259" h="387613">
                  <a:moveTo>
                    <a:pt x="88900" y="0"/>
                  </a:moveTo>
                  <a:lnTo>
                    <a:pt x="88900" y="0"/>
                  </a:lnTo>
                  <a:lnTo>
                    <a:pt x="95380" y="10845"/>
                  </a:lnTo>
                  <a:lnTo>
                    <a:pt x="124874" y="52176"/>
                  </a:lnTo>
                  <a:lnTo>
                    <a:pt x="138755" y="84337"/>
                  </a:lnTo>
                  <a:lnTo>
                    <a:pt x="150569" y="122150"/>
                  </a:lnTo>
                  <a:lnTo>
                    <a:pt x="158171" y="162474"/>
                  </a:lnTo>
                  <a:lnTo>
                    <a:pt x="158258" y="207677"/>
                  </a:lnTo>
                  <a:lnTo>
                    <a:pt x="151475" y="253168"/>
                  </a:lnTo>
                  <a:lnTo>
                    <a:pt x="136702" y="292201"/>
                  </a:lnTo>
                  <a:lnTo>
                    <a:pt x="105180" y="339166"/>
                  </a:lnTo>
                  <a:lnTo>
                    <a:pt x="62287" y="373151"/>
                  </a:lnTo>
                  <a:lnTo>
                    <a:pt x="23943" y="387612"/>
                  </a:lnTo>
                  <a:lnTo>
                    <a:pt x="15962" y="386819"/>
                  </a:lnTo>
                  <a:lnTo>
                    <a:pt x="10641" y="383468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6" name="SMARTInkShape-633"/>
            <p:cNvSpPr/>
            <p:nvPr>
              <p:custDataLst>
                <p:tags r:id="rId68"/>
              </p:custDataLst>
            </p:nvPr>
          </p:nvSpPr>
          <p:spPr>
            <a:xfrm>
              <a:off x="7239000" y="5816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7" name="SMARTInkShape-634"/>
            <p:cNvSpPr/>
            <p:nvPr>
              <p:custDataLst>
                <p:tags r:id="rId69"/>
              </p:custDataLst>
            </p:nvPr>
          </p:nvSpPr>
          <p:spPr>
            <a:xfrm>
              <a:off x="7448627" y="5486519"/>
              <a:ext cx="170056" cy="404970"/>
            </a:xfrm>
            <a:custGeom>
              <a:avLst/>
              <a:gdLst/>
              <a:ahLst/>
              <a:cxnLst/>
              <a:rect l="0" t="0" r="0" b="0"/>
              <a:pathLst>
                <a:path w="170056" h="404970">
                  <a:moveTo>
                    <a:pt x="6273" y="311031"/>
                  </a:moveTo>
                  <a:lnTo>
                    <a:pt x="6273" y="311031"/>
                  </a:lnTo>
                  <a:lnTo>
                    <a:pt x="1246" y="352475"/>
                  </a:lnTo>
                  <a:lnTo>
                    <a:pt x="97" y="396452"/>
                  </a:lnTo>
                  <a:lnTo>
                    <a:pt x="0" y="404969"/>
                  </a:lnTo>
                  <a:lnTo>
                    <a:pt x="644" y="368444"/>
                  </a:lnTo>
                  <a:lnTo>
                    <a:pt x="3300" y="331139"/>
                  </a:lnTo>
                  <a:lnTo>
                    <a:pt x="6408" y="306798"/>
                  </a:lnTo>
                  <a:lnTo>
                    <a:pt x="10596" y="279281"/>
                  </a:lnTo>
                  <a:lnTo>
                    <a:pt x="15505" y="249648"/>
                  </a:lnTo>
                  <a:lnTo>
                    <a:pt x="22305" y="217192"/>
                  </a:lnTo>
                  <a:lnTo>
                    <a:pt x="30367" y="182855"/>
                  </a:lnTo>
                  <a:lnTo>
                    <a:pt x="39269" y="147263"/>
                  </a:lnTo>
                  <a:lnTo>
                    <a:pt x="48025" y="117892"/>
                  </a:lnTo>
                  <a:lnTo>
                    <a:pt x="56685" y="92666"/>
                  </a:lnTo>
                  <a:lnTo>
                    <a:pt x="74539" y="52407"/>
                  </a:lnTo>
                  <a:lnTo>
                    <a:pt x="103719" y="15993"/>
                  </a:lnTo>
                  <a:lnTo>
                    <a:pt x="121784" y="3984"/>
                  </a:lnTo>
                  <a:lnTo>
                    <a:pt x="137339" y="59"/>
                  </a:lnTo>
                  <a:lnTo>
                    <a:pt x="144450" y="0"/>
                  </a:lnTo>
                  <a:lnTo>
                    <a:pt x="151308" y="2782"/>
                  </a:lnTo>
                  <a:lnTo>
                    <a:pt x="164571" y="13400"/>
                  </a:lnTo>
                  <a:lnTo>
                    <a:pt x="168250" y="21594"/>
                  </a:lnTo>
                  <a:lnTo>
                    <a:pt x="170055" y="51941"/>
                  </a:lnTo>
                  <a:lnTo>
                    <a:pt x="167730" y="70526"/>
                  </a:lnTo>
                  <a:lnTo>
                    <a:pt x="158699" y="86312"/>
                  </a:lnTo>
                  <a:lnTo>
                    <a:pt x="129908" y="113693"/>
                  </a:lnTo>
                  <a:lnTo>
                    <a:pt x="82473" y="133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8" name="SMARTInkShape-635"/>
            <p:cNvSpPr/>
            <p:nvPr>
              <p:custDataLst>
                <p:tags r:id="rId70"/>
              </p:custDataLst>
            </p:nvPr>
          </p:nvSpPr>
          <p:spPr>
            <a:xfrm>
              <a:off x="7604940" y="5695950"/>
              <a:ext cx="180161" cy="180370"/>
            </a:xfrm>
            <a:custGeom>
              <a:avLst/>
              <a:gdLst/>
              <a:ahLst/>
              <a:cxnLst/>
              <a:rect l="0" t="0" r="0" b="0"/>
              <a:pathLst>
                <a:path w="180161" h="180370">
                  <a:moveTo>
                    <a:pt x="15060" y="76200"/>
                  </a:moveTo>
                  <a:lnTo>
                    <a:pt x="15060" y="76200"/>
                  </a:lnTo>
                  <a:lnTo>
                    <a:pt x="754" y="49685"/>
                  </a:lnTo>
                  <a:lnTo>
                    <a:pt x="0" y="39486"/>
                  </a:lnTo>
                  <a:lnTo>
                    <a:pt x="786" y="34791"/>
                  </a:lnTo>
                  <a:lnTo>
                    <a:pt x="3427" y="31660"/>
                  </a:lnTo>
                  <a:lnTo>
                    <a:pt x="12006" y="28182"/>
                  </a:lnTo>
                  <a:lnTo>
                    <a:pt x="28737" y="29595"/>
                  </a:lnTo>
                  <a:lnTo>
                    <a:pt x="50469" y="44595"/>
                  </a:lnTo>
                  <a:lnTo>
                    <a:pt x="68042" y="73656"/>
                  </a:lnTo>
                  <a:lnTo>
                    <a:pt x="75444" y="112448"/>
                  </a:lnTo>
                  <a:lnTo>
                    <a:pt x="70895" y="148479"/>
                  </a:lnTo>
                  <a:lnTo>
                    <a:pt x="61785" y="175640"/>
                  </a:lnTo>
                  <a:lnTo>
                    <a:pt x="57464" y="180369"/>
                  </a:lnTo>
                  <a:lnTo>
                    <a:pt x="56029" y="178807"/>
                  </a:lnTo>
                  <a:lnTo>
                    <a:pt x="54434" y="169545"/>
                  </a:lnTo>
                  <a:lnTo>
                    <a:pt x="63651" y="134980"/>
                  </a:lnTo>
                  <a:lnTo>
                    <a:pt x="79695" y="99268"/>
                  </a:lnTo>
                  <a:lnTo>
                    <a:pt x="100936" y="62464"/>
                  </a:lnTo>
                  <a:lnTo>
                    <a:pt x="135990" y="27288"/>
                  </a:lnTo>
                  <a:lnTo>
                    <a:pt x="180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9" name="SMARTInkShape-636"/>
            <p:cNvSpPr/>
            <p:nvPr>
              <p:custDataLst>
                <p:tags r:id="rId71"/>
              </p:custDataLst>
            </p:nvPr>
          </p:nvSpPr>
          <p:spPr>
            <a:xfrm>
              <a:off x="7991688" y="5550783"/>
              <a:ext cx="91863" cy="306170"/>
            </a:xfrm>
            <a:custGeom>
              <a:avLst/>
              <a:gdLst/>
              <a:ahLst/>
              <a:cxnLst/>
              <a:rect l="0" t="0" r="0" b="0"/>
              <a:pathLst>
                <a:path w="91863" h="306170">
                  <a:moveTo>
                    <a:pt x="91862" y="5467"/>
                  </a:moveTo>
                  <a:lnTo>
                    <a:pt x="91862" y="5467"/>
                  </a:lnTo>
                  <a:lnTo>
                    <a:pt x="91862" y="0"/>
                  </a:lnTo>
                  <a:lnTo>
                    <a:pt x="85120" y="2749"/>
                  </a:lnTo>
                  <a:lnTo>
                    <a:pt x="67443" y="21516"/>
                  </a:lnTo>
                  <a:lnTo>
                    <a:pt x="44332" y="59533"/>
                  </a:lnTo>
                  <a:lnTo>
                    <a:pt x="29815" y="96054"/>
                  </a:lnTo>
                  <a:lnTo>
                    <a:pt x="17013" y="137450"/>
                  </a:lnTo>
                  <a:lnTo>
                    <a:pt x="6619" y="179366"/>
                  </a:lnTo>
                  <a:lnTo>
                    <a:pt x="1059" y="217752"/>
                  </a:lnTo>
                  <a:lnTo>
                    <a:pt x="0" y="251509"/>
                  </a:lnTo>
                  <a:lnTo>
                    <a:pt x="4232" y="278273"/>
                  </a:lnTo>
                  <a:lnTo>
                    <a:pt x="9453" y="288232"/>
                  </a:lnTo>
                  <a:lnTo>
                    <a:pt x="24662" y="303061"/>
                  </a:lnTo>
                  <a:lnTo>
                    <a:pt x="35067" y="306169"/>
                  </a:lnTo>
                  <a:lnTo>
                    <a:pt x="85512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0" name="SMARTInkShape-637"/>
            <p:cNvSpPr/>
            <p:nvPr>
              <p:custDataLst>
                <p:tags r:id="rId72"/>
              </p:custDataLst>
            </p:nvPr>
          </p:nvSpPr>
          <p:spPr>
            <a:xfrm>
              <a:off x="8197850" y="5558723"/>
              <a:ext cx="177801" cy="290203"/>
            </a:xfrm>
            <a:custGeom>
              <a:avLst/>
              <a:gdLst/>
              <a:ahLst/>
              <a:cxnLst/>
              <a:rect l="0" t="0" r="0" b="0"/>
              <a:pathLst>
                <a:path w="177801" h="290203">
                  <a:moveTo>
                    <a:pt x="0" y="124527"/>
                  </a:moveTo>
                  <a:lnTo>
                    <a:pt x="0" y="124527"/>
                  </a:lnTo>
                  <a:lnTo>
                    <a:pt x="8838" y="163251"/>
                  </a:lnTo>
                  <a:lnTo>
                    <a:pt x="11556" y="199814"/>
                  </a:lnTo>
                  <a:lnTo>
                    <a:pt x="12360" y="238557"/>
                  </a:lnTo>
                  <a:lnTo>
                    <a:pt x="7629" y="282832"/>
                  </a:lnTo>
                  <a:lnTo>
                    <a:pt x="6729" y="290202"/>
                  </a:lnTo>
                  <a:lnTo>
                    <a:pt x="6603" y="290010"/>
                  </a:lnTo>
                  <a:lnTo>
                    <a:pt x="8265" y="252641"/>
                  </a:lnTo>
                  <a:lnTo>
                    <a:pt x="14256" y="216039"/>
                  </a:lnTo>
                  <a:lnTo>
                    <a:pt x="20793" y="190474"/>
                  </a:lnTo>
                  <a:lnTo>
                    <a:pt x="28678" y="162142"/>
                  </a:lnTo>
                  <a:lnTo>
                    <a:pt x="37464" y="134081"/>
                  </a:lnTo>
                  <a:lnTo>
                    <a:pt x="46848" y="106202"/>
                  </a:lnTo>
                  <a:lnTo>
                    <a:pt x="56631" y="78444"/>
                  </a:lnTo>
                  <a:lnTo>
                    <a:pt x="73147" y="40075"/>
                  </a:lnTo>
                  <a:lnTo>
                    <a:pt x="88249" y="15732"/>
                  </a:lnTo>
                  <a:lnTo>
                    <a:pt x="104367" y="2561"/>
                  </a:lnTo>
                  <a:lnTo>
                    <a:pt x="111206" y="177"/>
                  </a:lnTo>
                  <a:lnTo>
                    <a:pt x="117176" y="0"/>
                  </a:lnTo>
                  <a:lnTo>
                    <a:pt x="122568" y="1292"/>
                  </a:lnTo>
                  <a:lnTo>
                    <a:pt x="132321" y="10254"/>
                  </a:lnTo>
                  <a:lnTo>
                    <a:pt x="136897" y="16595"/>
                  </a:lnTo>
                  <a:lnTo>
                    <a:pt x="141982" y="33048"/>
                  </a:lnTo>
                  <a:lnTo>
                    <a:pt x="142963" y="62144"/>
                  </a:lnTo>
                  <a:lnTo>
                    <a:pt x="139034" y="81984"/>
                  </a:lnTo>
                  <a:lnTo>
                    <a:pt x="130232" y="100210"/>
                  </a:lnTo>
                  <a:lnTo>
                    <a:pt x="115501" y="113954"/>
                  </a:lnTo>
                  <a:lnTo>
                    <a:pt x="90784" y="127534"/>
                  </a:lnTo>
                  <a:lnTo>
                    <a:pt x="77805" y="130583"/>
                  </a:lnTo>
                  <a:lnTo>
                    <a:pt x="77270" y="131387"/>
                  </a:lnTo>
                  <a:lnTo>
                    <a:pt x="76675" y="134161"/>
                  </a:lnTo>
                  <a:lnTo>
                    <a:pt x="103665" y="179679"/>
                  </a:lnTo>
                  <a:lnTo>
                    <a:pt x="136058" y="222100"/>
                  </a:lnTo>
                  <a:lnTo>
                    <a:pt x="169458" y="264788"/>
                  </a:lnTo>
                  <a:lnTo>
                    <a:pt x="177800" y="270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" name="SMARTInkShape-638"/>
            <p:cNvSpPr/>
            <p:nvPr>
              <p:custDataLst>
                <p:tags r:id="rId73"/>
              </p:custDataLst>
            </p:nvPr>
          </p:nvSpPr>
          <p:spPr>
            <a:xfrm>
              <a:off x="8240480" y="5461883"/>
              <a:ext cx="166921" cy="11818"/>
            </a:xfrm>
            <a:custGeom>
              <a:avLst/>
              <a:gdLst/>
              <a:ahLst/>
              <a:cxnLst/>
              <a:rect l="0" t="0" r="0" b="0"/>
              <a:pathLst>
                <a:path w="166921" h="11818">
                  <a:moveTo>
                    <a:pt x="8170" y="5467"/>
                  </a:moveTo>
                  <a:lnTo>
                    <a:pt x="8170" y="5467"/>
                  </a:lnTo>
                  <a:lnTo>
                    <a:pt x="147" y="1103"/>
                  </a:lnTo>
                  <a:lnTo>
                    <a:pt x="0" y="441"/>
                  </a:lnTo>
                  <a:lnTo>
                    <a:pt x="606" y="0"/>
                  </a:lnTo>
                  <a:lnTo>
                    <a:pt x="34820" y="4360"/>
                  </a:lnTo>
                  <a:lnTo>
                    <a:pt x="68227" y="8033"/>
                  </a:lnTo>
                  <a:lnTo>
                    <a:pt x="106594" y="10135"/>
                  </a:lnTo>
                  <a:lnTo>
                    <a:pt x="16692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2" name="SMARTInkShape-639"/>
            <p:cNvSpPr/>
            <p:nvPr>
              <p:custDataLst>
                <p:tags r:id="rId74"/>
              </p:custDataLst>
            </p:nvPr>
          </p:nvSpPr>
          <p:spPr>
            <a:xfrm>
              <a:off x="8464550" y="5494516"/>
              <a:ext cx="141475" cy="366535"/>
            </a:xfrm>
            <a:custGeom>
              <a:avLst/>
              <a:gdLst/>
              <a:ahLst/>
              <a:cxnLst/>
              <a:rect l="0" t="0" r="0" b="0"/>
              <a:pathLst>
                <a:path w="141475" h="366535">
                  <a:moveTo>
                    <a:pt x="50800" y="10934"/>
                  </a:moveTo>
                  <a:lnTo>
                    <a:pt x="50800" y="10934"/>
                  </a:lnTo>
                  <a:lnTo>
                    <a:pt x="47429" y="4192"/>
                  </a:lnTo>
                  <a:lnTo>
                    <a:pt x="47141" y="2206"/>
                  </a:lnTo>
                  <a:lnTo>
                    <a:pt x="47655" y="882"/>
                  </a:lnTo>
                  <a:lnTo>
                    <a:pt x="48704" y="0"/>
                  </a:lnTo>
                  <a:lnTo>
                    <a:pt x="53631" y="900"/>
                  </a:lnTo>
                  <a:lnTo>
                    <a:pt x="56921" y="2128"/>
                  </a:lnTo>
                  <a:lnTo>
                    <a:pt x="90712" y="40997"/>
                  </a:lnTo>
                  <a:lnTo>
                    <a:pt x="119697" y="82558"/>
                  </a:lnTo>
                  <a:lnTo>
                    <a:pt x="134573" y="116144"/>
                  </a:lnTo>
                  <a:lnTo>
                    <a:pt x="140515" y="133991"/>
                  </a:lnTo>
                  <a:lnTo>
                    <a:pt x="141474" y="172635"/>
                  </a:lnTo>
                  <a:lnTo>
                    <a:pt x="132727" y="211918"/>
                  </a:lnTo>
                  <a:lnTo>
                    <a:pt x="114729" y="248192"/>
                  </a:lnTo>
                  <a:lnTo>
                    <a:pt x="92618" y="281247"/>
                  </a:lnTo>
                  <a:lnTo>
                    <a:pt x="58251" y="323860"/>
                  </a:lnTo>
                  <a:lnTo>
                    <a:pt x="37178" y="344745"/>
                  </a:lnTo>
                  <a:lnTo>
                    <a:pt x="0" y="36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" name="SMARTInkShape-640"/>
            <p:cNvSpPr/>
            <p:nvPr>
              <p:custDataLst>
                <p:tags r:id="rId75"/>
              </p:custDataLst>
            </p:nvPr>
          </p:nvSpPr>
          <p:spPr>
            <a:xfrm>
              <a:off x="5073650" y="6053198"/>
              <a:ext cx="3314701" cy="87253"/>
            </a:xfrm>
            <a:custGeom>
              <a:avLst/>
              <a:gdLst/>
              <a:ahLst/>
              <a:cxnLst/>
              <a:rect l="0" t="0" r="0" b="0"/>
              <a:pathLst>
                <a:path w="3314701" h="87253">
                  <a:moveTo>
                    <a:pt x="0" y="80902"/>
                  </a:moveTo>
                  <a:lnTo>
                    <a:pt x="0" y="80902"/>
                  </a:lnTo>
                  <a:lnTo>
                    <a:pt x="45466" y="77531"/>
                  </a:lnTo>
                  <a:lnTo>
                    <a:pt x="87235" y="72113"/>
                  </a:lnTo>
                  <a:lnTo>
                    <a:pt x="113190" y="68693"/>
                  </a:lnTo>
                  <a:lnTo>
                    <a:pt x="145311" y="65001"/>
                  </a:lnTo>
                  <a:lnTo>
                    <a:pt x="181540" y="61128"/>
                  </a:lnTo>
                  <a:lnTo>
                    <a:pt x="220510" y="57136"/>
                  </a:lnTo>
                  <a:lnTo>
                    <a:pt x="266951" y="52359"/>
                  </a:lnTo>
                  <a:lnTo>
                    <a:pt x="318373" y="47055"/>
                  </a:lnTo>
                  <a:lnTo>
                    <a:pt x="373116" y="41405"/>
                  </a:lnTo>
                  <a:lnTo>
                    <a:pt x="437833" y="36226"/>
                  </a:lnTo>
                  <a:lnTo>
                    <a:pt x="509199" y="31362"/>
                  </a:lnTo>
                  <a:lnTo>
                    <a:pt x="584999" y="26709"/>
                  </a:lnTo>
                  <a:lnTo>
                    <a:pt x="667283" y="22196"/>
                  </a:lnTo>
                  <a:lnTo>
                    <a:pt x="753888" y="17776"/>
                  </a:lnTo>
                  <a:lnTo>
                    <a:pt x="843376" y="13418"/>
                  </a:lnTo>
                  <a:lnTo>
                    <a:pt x="939723" y="9807"/>
                  </a:lnTo>
                  <a:lnTo>
                    <a:pt x="1040643" y="6694"/>
                  </a:lnTo>
                  <a:lnTo>
                    <a:pt x="1144612" y="3914"/>
                  </a:lnTo>
                  <a:lnTo>
                    <a:pt x="1255553" y="2060"/>
                  </a:lnTo>
                  <a:lnTo>
                    <a:pt x="1371140" y="824"/>
                  </a:lnTo>
                  <a:lnTo>
                    <a:pt x="1489827" y="0"/>
                  </a:lnTo>
                  <a:lnTo>
                    <a:pt x="1608462" y="862"/>
                  </a:lnTo>
                  <a:lnTo>
                    <a:pt x="1727064" y="2847"/>
                  </a:lnTo>
                  <a:lnTo>
                    <a:pt x="1845642" y="5583"/>
                  </a:lnTo>
                  <a:lnTo>
                    <a:pt x="1963500" y="9522"/>
                  </a:lnTo>
                  <a:lnTo>
                    <a:pt x="2080878" y="14266"/>
                  </a:lnTo>
                  <a:lnTo>
                    <a:pt x="2197935" y="19545"/>
                  </a:lnTo>
                  <a:lnTo>
                    <a:pt x="2311957" y="25180"/>
                  </a:lnTo>
                  <a:lnTo>
                    <a:pt x="2423954" y="31054"/>
                  </a:lnTo>
                  <a:lnTo>
                    <a:pt x="2534603" y="37087"/>
                  </a:lnTo>
                  <a:lnTo>
                    <a:pt x="2637296" y="43225"/>
                  </a:lnTo>
                  <a:lnTo>
                    <a:pt x="2734687" y="49435"/>
                  </a:lnTo>
                  <a:lnTo>
                    <a:pt x="2828541" y="55690"/>
                  </a:lnTo>
                  <a:lnTo>
                    <a:pt x="2912277" y="61272"/>
                  </a:lnTo>
                  <a:lnTo>
                    <a:pt x="2989269" y="66403"/>
                  </a:lnTo>
                  <a:lnTo>
                    <a:pt x="3061763" y="71236"/>
                  </a:lnTo>
                  <a:lnTo>
                    <a:pt x="3122086" y="75164"/>
                  </a:lnTo>
                  <a:lnTo>
                    <a:pt x="3174295" y="78488"/>
                  </a:lnTo>
                  <a:lnTo>
                    <a:pt x="3221097" y="81409"/>
                  </a:lnTo>
                  <a:lnTo>
                    <a:pt x="3252298" y="83356"/>
                  </a:lnTo>
                  <a:lnTo>
                    <a:pt x="3314700" y="8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1" name="SMARTInkShape-Group143"/>
          <p:cNvGrpSpPr/>
          <p:nvPr/>
        </p:nvGrpSpPr>
        <p:grpSpPr>
          <a:xfrm>
            <a:off x="5215619" y="6203949"/>
            <a:ext cx="823232" cy="364342"/>
            <a:chOff x="5215619" y="6203949"/>
            <a:chExt cx="823232" cy="364342"/>
          </a:xfrm>
        </p:grpSpPr>
        <p:sp>
          <p:nvSpPr>
            <p:cNvPr id="2155" name="SMARTInkShape-641"/>
            <p:cNvSpPr/>
            <p:nvPr>
              <p:custDataLst>
                <p:tags r:id="rId57"/>
              </p:custDataLst>
            </p:nvPr>
          </p:nvSpPr>
          <p:spPr>
            <a:xfrm>
              <a:off x="5215619" y="6250691"/>
              <a:ext cx="98312" cy="317600"/>
            </a:xfrm>
            <a:custGeom>
              <a:avLst/>
              <a:gdLst/>
              <a:ahLst/>
              <a:cxnLst/>
              <a:rect l="0" t="0" r="0" b="0"/>
              <a:pathLst>
                <a:path w="98312" h="317600">
                  <a:moveTo>
                    <a:pt x="23131" y="92959"/>
                  </a:moveTo>
                  <a:lnTo>
                    <a:pt x="23131" y="92959"/>
                  </a:lnTo>
                  <a:lnTo>
                    <a:pt x="19760" y="89588"/>
                  </a:lnTo>
                  <a:lnTo>
                    <a:pt x="18767" y="89300"/>
                  </a:lnTo>
                  <a:lnTo>
                    <a:pt x="18105" y="89814"/>
                  </a:lnTo>
                  <a:lnTo>
                    <a:pt x="17664" y="90863"/>
                  </a:lnTo>
                  <a:lnTo>
                    <a:pt x="17042" y="105822"/>
                  </a:lnTo>
                  <a:lnTo>
                    <a:pt x="26868" y="148101"/>
                  </a:lnTo>
                  <a:lnTo>
                    <a:pt x="32335" y="195416"/>
                  </a:lnTo>
                  <a:lnTo>
                    <a:pt x="38167" y="243026"/>
                  </a:lnTo>
                  <a:lnTo>
                    <a:pt x="37621" y="283865"/>
                  </a:lnTo>
                  <a:lnTo>
                    <a:pt x="35479" y="312650"/>
                  </a:lnTo>
                  <a:lnTo>
                    <a:pt x="34185" y="315619"/>
                  </a:lnTo>
                  <a:lnTo>
                    <a:pt x="32617" y="317599"/>
                  </a:lnTo>
                  <a:lnTo>
                    <a:pt x="30867" y="317508"/>
                  </a:lnTo>
                  <a:lnTo>
                    <a:pt x="27039" y="313643"/>
                  </a:lnTo>
                  <a:lnTo>
                    <a:pt x="18128" y="275153"/>
                  </a:lnTo>
                  <a:lnTo>
                    <a:pt x="11265" y="236024"/>
                  </a:lnTo>
                  <a:lnTo>
                    <a:pt x="8164" y="211618"/>
                  </a:lnTo>
                  <a:lnTo>
                    <a:pt x="5392" y="184765"/>
                  </a:lnTo>
                  <a:lnTo>
                    <a:pt x="2838" y="156280"/>
                  </a:lnTo>
                  <a:lnTo>
                    <a:pt x="0" y="109577"/>
                  </a:lnTo>
                  <a:lnTo>
                    <a:pt x="151" y="72828"/>
                  </a:lnTo>
                  <a:lnTo>
                    <a:pt x="4921" y="47087"/>
                  </a:lnTo>
                  <a:lnTo>
                    <a:pt x="18911" y="20101"/>
                  </a:lnTo>
                  <a:lnTo>
                    <a:pt x="32310" y="9307"/>
                  </a:lnTo>
                  <a:lnTo>
                    <a:pt x="51956" y="1145"/>
                  </a:lnTo>
                  <a:lnTo>
                    <a:pt x="57164" y="0"/>
                  </a:lnTo>
                  <a:lnTo>
                    <a:pt x="62048" y="1353"/>
                  </a:lnTo>
                  <a:lnTo>
                    <a:pt x="71237" y="8501"/>
                  </a:lnTo>
                  <a:lnTo>
                    <a:pt x="87714" y="31166"/>
                  </a:lnTo>
                  <a:lnTo>
                    <a:pt x="95889" y="63597"/>
                  </a:lnTo>
                  <a:lnTo>
                    <a:pt x="98311" y="93274"/>
                  </a:lnTo>
                  <a:lnTo>
                    <a:pt x="93233" y="109327"/>
                  </a:lnTo>
                  <a:lnTo>
                    <a:pt x="83921" y="122106"/>
                  </a:lnTo>
                  <a:lnTo>
                    <a:pt x="72727" y="130137"/>
                  </a:lnTo>
                  <a:lnTo>
                    <a:pt x="47782" y="135254"/>
                  </a:lnTo>
                  <a:lnTo>
                    <a:pt x="16781" y="131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6" name="SMARTInkShape-642"/>
            <p:cNvSpPr/>
            <p:nvPr>
              <p:custDataLst>
                <p:tags r:id="rId58"/>
              </p:custDataLst>
            </p:nvPr>
          </p:nvSpPr>
          <p:spPr>
            <a:xfrm>
              <a:off x="5438715" y="6270729"/>
              <a:ext cx="92136" cy="282472"/>
            </a:xfrm>
            <a:custGeom>
              <a:avLst/>
              <a:gdLst/>
              <a:ahLst/>
              <a:cxnLst/>
              <a:rect l="0" t="0" r="0" b="0"/>
              <a:pathLst>
                <a:path w="92136" h="282472">
                  <a:moveTo>
                    <a:pt x="66735" y="9421"/>
                  </a:moveTo>
                  <a:lnTo>
                    <a:pt x="66735" y="9421"/>
                  </a:lnTo>
                  <a:lnTo>
                    <a:pt x="50142" y="0"/>
                  </a:lnTo>
                  <a:lnTo>
                    <a:pt x="47912" y="318"/>
                  </a:lnTo>
                  <a:lnTo>
                    <a:pt x="32521" y="9269"/>
                  </a:lnTo>
                  <a:lnTo>
                    <a:pt x="18576" y="34070"/>
                  </a:lnTo>
                  <a:lnTo>
                    <a:pt x="5507" y="74972"/>
                  </a:lnTo>
                  <a:lnTo>
                    <a:pt x="717" y="108405"/>
                  </a:lnTo>
                  <a:lnTo>
                    <a:pt x="0" y="144430"/>
                  </a:lnTo>
                  <a:lnTo>
                    <a:pt x="4384" y="181607"/>
                  </a:lnTo>
                  <a:lnTo>
                    <a:pt x="21528" y="228127"/>
                  </a:lnTo>
                  <a:lnTo>
                    <a:pt x="44482" y="261978"/>
                  </a:lnTo>
                  <a:lnTo>
                    <a:pt x="62724" y="273363"/>
                  </a:lnTo>
                  <a:lnTo>
                    <a:pt x="92135" y="28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7" name="SMARTInkShape-643"/>
            <p:cNvSpPr/>
            <p:nvPr>
              <p:custDataLst>
                <p:tags r:id="rId59"/>
              </p:custDataLst>
            </p:nvPr>
          </p:nvSpPr>
          <p:spPr>
            <a:xfrm>
              <a:off x="5652383" y="6259130"/>
              <a:ext cx="138818" cy="215509"/>
            </a:xfrm>
            <a:custGeom>
              <a:avLst/>
              <a:gdLst/>
              <a:ahLst/>
              <a:cxnLst/>
              <a:rect l="0" t="0" r="0" b="0"/>
              <a:pathLst>
                <a:path w="138818" h="215509">
                  <a:moveTo>
                    <a:pt x="5467" y="84520"/>
                  </a:moveTo>
                  <a:lnTo>
                    <a:pt x="5467" y="84520"/>
                  </a:lnTo>
                  <a:lnTo>
                    <a:pt x="2096" y="81149"/>
                  </a:lnTo>
                  <a:lnTo>
                    <a:pt x="1103" y="81567"/>
                  </a:lnTo>
                  <a:lnTo>
                    <a:pt x="0" y="85795"/>
                  </a:lnTo>
                  <a:lnTo>
                    <a:pt x="2565" y="132520"/>
                  </a:lnTo>
                  <a:lnTo>
                    <a:pt x="9257" y="174696"/>
                  </a:lnTo>
                  <a:lnTo>
                    <a:pt x="11750" y="215508"/>
                  </a:lnTo>
                  <a:lnTo>
                    <a:pt x="11788" y="213763"/>
                  </a:lnTo>
                  <a:lnTo>
                    <a:pt x="6787" y="176660"/>
                  </a:lnTo>
                  <a:lnTo>
                    <a:pt x="6759" y="145227"/>
                  </a:lnTo>
                  <a:lnTo>
                    <a:pt x="9099" y="103034"/>
                  </a:lnTo>
                  <a:lnTo>
                    <a:pt x="14372" y="65467"/>
                  </a:lnTo>
                  <a:lnTo>
                    <a:pt x="23393" y="24076"/>
                  </a:lnTo>
                  <a:lnTo>
                    <a:pt x="25884" y="14591"/>
                  </a:lnTo>
                  <a:lnTo>
                    <a:pt x="29661" y="8267"/>
                  </a:lnTo>
                  <a:lnTo>
                    <a:pt x="34297" y="4051"/>
                  </a:lnTo>
                  <a:lnTo>
                    <a:pt x="39503" y="1240"/>
                  </a:lnTo>
                  <a:lnTo>
                    <a:pt x="50933" y="0"/>
                  </a:lnTo>
                  <a:lnTo>
                    <a:pt x="56944" y="657"/>
                  </a:lnTo>
                  <a:lnTo>
                    <a:pt x="78888" y="11693"/>
                  </a:lnTo>
                  <a:lnTo>
                    <a:pt x="96523" y="31740"/>
                  </a:lnTo>
                  <a:lnTo>
                    <a:pt x="102380" y="47423"/>
                  </a:lnTo>
                  <a:lnTo>
                    <a:pt x="104279" y="63799"/>
                  </a:lnTo>
                  <a:lnTo>
                    <a:pt x="102770" y="80485"/>
                  </a:lnTo>
                  <a:lnTo>
                    <a:pt x="95985" y="93545"/>
                  </a:lnTo>
                  <a:lnTo>
                    <a:pt x="86619" y="102642"/>
                  </a:lnTo>
                  <a:lnTo>
                    <a:pt x="64271" y="115103"/>
                  </a:lnTo>
                  <a:lnTo>
                    <a:pt x="63107" y="122667"/>
                  </a:lnTo>
                  <a:lnTo>
                    <a:pt x="66133" y="133844"/>
                  </a:lnTo>
                  <a:lnTo>
                    <a:pt x="105571" y="179960"/>
                  </a:lnTo>
                  <a:lnTo>
                    <a:pt x="110303" y="186247"/>
                  </a:lnTo>
                  <a:lnTo>
                    <a:pt x="121205" y="193232"/>
                  </a:lnTo>
                  <a:lnTo>
                    <a:pt x="138817" y="198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8" name="SMARTInkShape-644"/>
            <p:cNvSpPr/>
            <p:nvPr>
              <p:custDataLst>
                <p:tags r:id="rId60"/>
              </p:custDataLst>
            </p:nvPr>
          </p:nvSpPr>
          <p:spPr>
            <a:xfrm>
              <a:off x="5870092" y="6280150"/>
              <a:ext cx="143359" cy="19051"/>
            </a:xfrm>
            <a:custGeom>
              <a:avLst/>
              <a:gdLst/>
              <a:ahLst/>
              <a:cxnLst/>
              <a:rect l="0" t="0" r="0" b="0"/>
              <a:pathLst>
                <a:path w="1433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49"/>
                  </a:lnTo>
                  <a:lnTo>
                    <a:pt x="1561" y="19049"/>
                  </a:lnTo>
                  <a:lnTo>
                    <a:pt x="47579" y="13288"/>
                  </a:lnTo>
                  <a:lnTo>
                    <a:pt x="85032" y="12874"/>
                  </a:lnTo>
                  <a:lnTo>
                    <a:pt x="116982" y="11340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9" name="SMARTInkShape-645"/>
            <p:cNvSpPr/>
            <p:nvPr>
              <p:custDataLst>
                <p:tags r:id="rId61"/>
              </p:custDataLst>
            </p:nvPr>
          </p:nvSpPr>
          <p:spPr>
            <a:xfrm>
              <a:off x="5949950" y="6286500"/>
              <a:ext cx="48426" cy="194247"/>
            </a:xfrm>
            <a:custGeom>
              <a:avLst/>
              <a:gdLst/>
              <a:ahLst/>
              <a:cxnLst/>
              <a:rect l="0" t="0" r="0" b="0"/>
              <a:pathLst>
                <a:path w="48426" h="194247">
                  <a:moveTo>
                    <a:pt x="12700" y="0"/>
                  </a:moveTo>
                  <a:lnTo>
                    <a:pt x="12700" y="0"/>
                  </a:lnTo>
                  <a:lnTo>
                    <a:pt x="28601" y="38974"/>
                  </a:lnTo>
                  <a:lnTo>
                    <a:pt x="42783" y="85858"/>
                  </a:lnTo>
                  <a:lnTo>
                    <a:pt x="48425" y="126098"/>
                  </a:lnTo>
                  <a:lnTo>
                    <a:pt x="48333" y="150588"/>
                  </a:lnTo>
                  <a:lnTo>
                    <a:pt x="43589" y="170879"/>
                  </a:lnTo>
                  <a:lnTo>
                    <a:pt x="36776" y="183661"/>
                  </a:lnTo>
                  <a:lnTo>
                    <a:pt x="32985" y="188058"/>
                  </a:lnTo>
                  <a:lnTo>
                    <a:pt x="23126" y="192942"/>
                  </a:lnTo>
                  <a:lnTo>
                    <a:pt x="17534" y="194246"/>
                  </a:lnTo>
                  <a:lnTo>
                    <a:pt x="13100" y="193703"/>
                  </a:lnTo>
                  <a:lnTo>
                    <a:pt x="9439" y="191929"/>
                  </a:lnTo>
                  <a:lnTo>
                    <a:pt x="6293" y="189336"/>
                  </a:lnTo>
                  <a:lnTo>
                    <a:pt x="2796" y="180810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0" name="SMARTInkShape-646"/>
            <p:cNvSpPr/>
            <p:nvPr>
              <p:custDataLst>
                <p:tags r:id="rId62"/>
              </p:custDataLst>
            </p:nvPr>
          </p:nvSpPr>
          <p:spPr>
            <a:xfrm>
              <a:off x="5767565" y="6203949"/>
              <a:ext cx="271286" cy="6090"/>
            </a:xfrm>
            <a:custGeom>
              <a:avLst/>
              <a:gdLst/>
              <a:ahLst/>
              <a:cxnLst/>
              <a:rect l="0" t="0" r="0" b="0"/>
              <a:pathLst>
                <a:path w="271286" h="6090">
                  <a:moveTo>
                    <a:pt x="10935" y="1"/>
                  </a:moveTo>
                  <a:lnTo>
                    <a:pt x="10935" y="1"/>
                  </a:lnTo>
                  <a:lnTo>
                    <a:pt x="0" y="0"/>
                  </a:lnTo>
                  <a:lnTo>
                    <a:pt x="43101" y="4365"/>
                  </a:lnTo>
                  <a:lnTo>
                    <a:pt x="76972" y="5468"/>
                  </a:lnTo>
                  <a:lnTo>
                    <a:pt x="119307" y="5958"/>
                  </a:lnTo>
                  <a:lnTo>
                    <a:pt x="142449" y="6089"/>
                  </a:lnTo>
                  <a:lnTo>
                    <a:pt x="167050" y="5471"/>
                  </a:lnTo>
                  <a:lnTo>
                    <a:pt x="192622" y="4353"/>
                  </a:lnTo>
                  <a:lnTo>
                    <a:pt x="236324" y="1935"/>
                  </a:lnTo>
                  <a:lnTo>
                    <a:pt x="271285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3" name="SMARTInkShape-Group144"/>
          <p:cNvGrpSpPr/>
          <p:nvPr/>
        </p:nvGrpSpPr>
        <p:grpSpPr>
          <a:xfrm>
            <a:off x="6286500" y="6173083"/>
            <a:ext cx="1661223" cy="373768"/>
            <a:chOff x="6286500" y="6173083"/>
            <a:chExt cx="1661223" cy="373768"/>
          </a:xfrm>
        </p:grpSpPr>
        <p:sp>
          <p:nvSpPr>
            <p:cNvPr id="2162" name="SMARTInkShape-647"/>
            <p:cNvSpPr/>
            <p:nvPr>
              <p:custDataLst>
                <p:tags r:id="rId46"/>
              </p:custDataLst>
            </p:nvPr>
          </p:nvSpPr>
          <p:spPr>
            <a:xfrm>
              <a:off x="6286500" y="6173083"/>
              <a:ext cx="6351" cy="354718"/>
            </a:xfrm>
            <a:custGeom>
              <a:avLst/>
              <a:gdLst/>
              <a:ahLst/>
              <a:cxnLst/>
              <a:rect l="0" t="0" r="0" b="0"/>
              <a:pathLst>
                <a:path w="6351" h="35471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5645" y="1103"/>
                  </a:lnTo>
                  <a:lnTo>
                    <a:pt x="4468" y="441"/>
                  </a:lnTo>
                  <a:lnTo>
                    <a:pt x="2979" y="0"/>
                  </a:lnTo>
                  <a:lnTo>
                    <a:pt x="1986" y="1116"/>
                  </a:lnTo>
                  <a:lnTo>
                    <a:pt x="883" y="6120"/>
                  </a:lnTo>
                  <a:lnTo>
                    <a:pt x="174" y="43226"/>
                  </a:lnTo>
                  <a:lnTo>
                    <a:pt x="77" y="74460"/>
                  </a:lnTo>
                  <a:lnTo>
                    <a:pt x="1915" y="113271"/>
                  </a:lnTo>
                  <a:lnTo>
                    <a:pt x="3673" y="156391"/>
                  </a:lnTo>
                  <a:lnTo>
                    <a:pt x="2103" y="201426"/>
                  </a:lnTo>
                  <a:lnTo>
                    <a:pt x="935" y="245430"/>
                  </a:lnTo>
                  <a:lnTo>
                    <a:pt x="415" y="285684"/>
                  </a:lnTo>
                  <a:lnTo>
                    <a:pt x="123" y="328619"/>
                  </a:lnTo>
                  <a:lnTo>
                    <a:pt x="0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3" name="SMARTInkShape-648"/>
            <p:cNvSpPr/>
            <p:nvPr>
              <p:custDataLst>
                <p:tags r:id="rId47"/>
              </p:custDataLst>
            </p:nvPr>
          </p:nvSpPr>
          <p:spPr>
            <a:xfrm>
              <a:off x="6470672" y="6274108"/>
              <a:ext cx="101579" cy="212655"/>
            </a:xfrm>
            <a:custGeom>
              <a:avLst/>
              <a:gdLst/>
              <a:ahLst/>
              <a:cxnLst/>
              <a:rect l="0" t="0" r="0" b="0"/>
              <a:pathLst>
                <a:path w="101579" h="212655">
                  <a:moveTo>
                    <a:pt x="6328" y="37792"/>
                  </a:moveTo>
                  <a:lnTo>
                    <a:pt x="6328" y="37792"/>
                  </a:lnTo>
                  <a:lnTo>
                    <a:pt x="2669" y="80438"/>
                  </a:lnTo>
                  <a:lnTo>
                    <a:pt x="4931" y="120199"/>
                  </a:lnTo>
                  <a:lnTo>
                    <a:pt x="5208" y="161849"/>
                  </a:lnTo>
                  <a:lnTo>
                    <a:pt x="530" y="208980"/>
                  </a:lnTo>
                  <a:lnTo>
                    <a:pt x="223" y="212654"/>
                  </a:lnTo>
                  <a:lnTo>
                    <a:pt x="0" y="180802"/>
                  </a:lnTo>
                  <a:lnTo>
                    <a:pt x="1869" y="147684"/>
                  </a:lnTo>
                  <a:lnTo>
                    <a:pt x="5757" y="106388"/>
                  </a:lnTo>
                  <a:lnTo>
                    <a:pt x="12189" y="59812"/>
                  </a:lnTo>
                  <a:lnTo>
                    <a:pt x="27114" y="16329"/>
                  </a:lnTo>
                  <a:lnTo>
                    <a:pt x="38849" y="3559"/>
                  </a:lnTo>
                  <a:lnTo>
                    <a:pt x="44942" y="154"/>
                  </a:lnTo>
                  <a:lnTo>
                    <a:pt x="51121" y="0"/>
                  </a:lnTo>
                  <a:lnTo>
                    <a:pt x="63630" y="5473"/>
                  </a:lnTo>
                  <a:lnTo>
                    <a:pt x="82572" y="27197"/>
                  </a:lnTo>
                  <a:lnTo>
                    <a:pt x="89603" y="44137"/>
                  </a:lnTo>
                  <a:lnTo>
                    <a:pt x="92023" y="61073"/>
                  </a:lnTo>
                  <a:lnTo>
                    <a:pt x="87827" y="91179"/>
                  </a:lnTo>
                  <a:lnTo>
                    <a:pt x="86060" y="96667"/>
                  </a:lnTo>
                  <a:lnTo>
                    <a:pt x="82061" y="100325"/>
                  </a:lnTo>
                  <a:lnTo>
                    <a:pt x="70091" y="104390"/>
                  </a:lnTo>
                  <a:lnTo>
                    <a:pt x="39821" y="107557"/>
                  </a:lnTo>
                  <a:lnTo>
                    <a:pt x="39240" y="108291"/>
                  </a:lnTo>
                  <a:lnTo>
                    <a:pt x="38594" y="110988"/>
                  </a:lnTo>
                  <a:lnTo>
                    <a:pt x="42070" y="116420"/>
                  </a:lnTo>
                  <a:lnTo>
                    <a:pt x="76464" y="163840"/>
                  </a:lnTo>
                  <a:lnTo>
                    <a:pt x="101578" y="190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4" name="SMARTInkShape-649"/>
            <p:cNvSpPr/>
            <p:nvPr>
              <p:custDataLst>
                <p:tags r:id="rId48"/>
              </p:custDataLst>
            </p:nvPr>
          </p:nvSpPr>
          <p:spPr>
            <a:xfrm>
              <a:off x="6471533" y="6203950"/>
              <a:ext cx="164218" cy="25401"/>
            </a:xfrm>
            <a:custGeom>
              <a:avLst/>
              <a:gdLst/>
              <a:ahLst/>
              <a:cxnLst/>
              <a:rect l="0" t="0" r="0" b="0"/>
              <a:pathLst>
                <a:path w="16421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4695"/>
                  </a:lnTo>
                  <a:lnTo>
                    <a:pt x="441" y="23519"/>
                  </a:lnTo>
                  <a:lnTo>
                    <a:pt x="0" y="22029"/>
                  </a:lnTo>
                  <a:lnTo>
                    <a:pt x="1116" y="20330"/>
                  </a:lnTo>
                  <a:lnTo>
                    <a:pt x="6120" y="16561"/>
                  </a:lnTo>
                  <a:lnTo>
                    <a:pt x="46884" y="8393"/>
                  </a:lnTo>
                  <a:lnTo>
                    <a:pt x="93076" y="2800"/>
                  </a:lnTo>
                  <a:lnTo>
                    <a:pt x="140316" y="829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5" name="SMARTInkShape-650"/>
            <p:cNvSpPr/>
            <p:nvPr>
              <p:custDataLst>
                <p:tags r:id="rId49"/>
              </p:custDataLst>
            </p:nvPr>
          </p:nvSpPr>
          <p:spPr>
            <a:xfrm>
              <a:off x="6705600" y="6178550"/>
              <a:ext cx="80596" cy="342901"/>
            </a:xfrm>
            <a:custGeom>
              <a:avLst/>
              <a:gdLst/>
              <a:ahLst/>
              <a:cxnLst/>
              <a:rect l="0" t="0" r="0" b="0"/>
              <a:pathLst>
                <a:path w="80596" h="342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24419" y="25040"/>
                  </a:lnTo>
                  <a:lnTo>
                    <a:pt x="55676" y="71712"/>
                  </a:lnTo>
                  <a:lnTo>
                    <a:pt x="77095" y="118928"/>
                  </a:lnTo>
                  <a:lnTo>
                    <a:pt x="80595" y="154457"/>
                  </a:lnTo>
                  <a:lnTo>
                    <a:pt x="77918" y="195177"/>
                  </a:lnTo>
                  <a:lnTo>
                    <a:pt x="72025" y="237029"/>
                  </a:lnTo>
                  <a:lnTo>
                    <a:pt x="64701" y="274444"/>
                  </a:lnTo>
                  <a:lnTo>
                    <a:pt x="49913" y="322061"/>
                  </a:lnTo>
                  <a:lnTo>
                    <a:pt x="444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6" name="SMARTInkShape-651"/>
            <p:cNvSpPr/>
            <p:nvPr>
              <p:custDataLst>
                <p:tags r:id="rId50"/>
              </p:custDataLst>
            </p:nvPr>
          </p:nvSpPr>
          <p:spPr>
            <a:xfrm>
              <a:off x="6940550" y="6413499"/>
              <a:ext cx="12701" cy="6352"/>
            </a:xfrm>
            <a:custGeom>
              <a:avLst/>
              <a:gdLst/>
              <a:ahLst/>
              <a:cxnLst/>
              <a:rect l="0" t="0" r="0" b="0"/>
              <a:pathLst>
                <a:path w="12701" h="635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6907" y="1883"/>
                  </a:lnTo>
                  <a:lnTo>
                    <a:pt x="1270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7" name="SMARTInkShape-652"/>
            <p:cNvSpPr/>
            <p:nvPr>
              <p:custDataLst>
                <p:tags r:id="rId51"/>
              </p:custDataLst>
            </p:nvPr>
          </p:nvSpPr>
          <p:spPr>
            <a:xfrm>
              <a:off x="7143750" y="6177598"/>
              <a:ext cx="140867" cy="332477"/>
            </a:xfrm>
            <a:custGeom>
              <a:avLst/>
              <a:gdLst/>
              <a:ahLst/>
              <a:cxnLst/>
              <a:rect l="0" t="0" r="0" b="0"/>
              <a:pathLst>
                <a:path w="140867" h="332477">
                  <a:moveTo>
                    <a:pt x="0" y="147002"/>
                  </a:moveTo>
                  <a:lnTo>
                    <a:pt x="0" y="147002"/>
                  </a:lnTo>
                  <a:lnTo>
                    <a:pt x="6907" y="193141"/>
                  </a:lnTo>
                  <a:lnTo>
                    <a:pt x="12865" y="236402"/>
                  </a:lnTo>
                  <a:lnTo>
                    <a:pt x="19099" y="278618"/>
                  </a:lnTo>
                  <a:lnTo>
                    <a:pt x="24571" y="322640"/>
                  </a:lnTo>
                  <a:lnTo>
                    <a:pt x="25031" y="330426"/>
                  </a:lnTo>
                  <a:lnTo>
                    <a:pt x="24448" y="332079"/>
                  </a:lnTo>
                  <a:lnTo>
                    <a:pt x="23354" y="332476"/>
                  </a:lnTo>
                  <a:lnTo>
                    <a:pt x="21919" y="332035"/>
                  </a:lnTo>
                  <a:lnTo>
                    <a:pt x="16529" y="317930"/>
                  </a:lnTo>
                  <a:lnTo>
                    <a:pt x="13834" y="279021"/>
                  </a:lnTo>
                  <a:lnTo>
                    <a:pt x="15085" y="232018"/>
                  </a:lnTo>
                  <a:lnTo>
                    <a:pt x="16407" y="203679"/>
                  </a:lnTo>
                  <a:lnTo>
                    <a:pt x="20110" y="174204"/>
                  </a:lnTo>
                  <a:lnTo>
                    <a:pt x="25401" y="143970"/>
                  </a:lnTo>
                  <a:lnTo>
                    <a:pt x="31751" y="113230"/>
                  </a:lnTo>
                  <a:lnTo>
                    <a:pt x="44450" y="67786"/>
                  </a:lnTo>
                  <a:lnTo>
                    <a:pt x="63500" y="25928"/>
                  </a:lnTo>
                  <a:lnTo>
                    <a:pt x="76200" y="11347"/>
                  </a:lnTo>
                  <a:lnTo>
                    <a:pt x="88899" y="2515"/>
                  </a:lnTo>
                  <a:lnTo>
                    <a:pt x="103481" y="0"/>
                  </a:lnTo>
                  <a:lnTo>
                    <a:pt x="111320" y="318"/>
                  </a:lnTo>
                  <a:lnTo>
                    <a:pt x="117958" y="4762"/>
                  </a:lnTo>
                  <a:lnTo>
                    <a:pt x="129096" y="20990"/>
                  </a:lnTo>
                  <a:lnTo>
                    <a:pt x="139929" y="53927"/>
                  </a:lnTo>
                  <a:lnTo>
                    <a:pt x="140866" y="87125"/>
                  </a:lnTo>
                  <a:lnTo>
                    <a:pt x="133303" y="115933"/>
                  </a:lnTo>
                  <a:lnTo>
                    <a:pt x="120394" y="129901"/>
                  </a:lnTo>
                  <a:lnTo>
                    <a:pt x="102897" y="139401"/>
                  </a:lnTo>
                  <a:lnTo>
                    <a:pt x="63500" y="147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8" name="SMARTInkShape-653"/>
            <p:cNvSpPr/>
            <p:nvPr>
              <p:custDataLst>
                <p:tags r:id="rId52"/>
              </p:custDataLst>
            </p:nvPr>
          </p:nvSpPr>
          <p:spPr>
            <a:xfrm>
              <a:off x="7248041" y="6356350"/>
              <a:ext cx="124310" cy="128532"/>
            </a:xfrm>
            <a:custGeom>
              <a:avLst/>
              <a:gdLst/>
              <a:ahLst/>
              <a:cxnLst/>
              <a:rect l="0" t="0" r="0" b="0"/>
              <a:pathLst>
                <a:path w="124310" h="128532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7386"/>
                  </a:lnTo>
                  <a:lnTo>
                    <a:pt x="514" y="26724"/>
                  </a:lnTo>
                  <a:lnTo>
                    <a:pt x="2967" y="25283"/>
                  </a:lnTo>
                  <a:lnTo>
                    <a:pt x="6408" y="22290"/>
                  </a:lnTo>
                  <a:lnTo>
                    <a:pt x="12172" y="20491"/>
                  </a:lnTo>
                  <a:lnTo>
                    <a:pt x="27369" y="19334"/>
                  </a:lnTo>
                  <a:lnTo>
                    <a:pt x="37479" y="26702"/>
                  </a:lnTo>
                  <a:lnTo>
                    <a:pt x="48324" y="40796"/>
                  </a:lnTo>
                  <a:lnTo>
                    <a:pt x="64902" y="82455"/>
                  </a:lnTo>
                  <a:lnTo>
                    <a:pt x="73004" y="126741"/>
                  </a:lnTo>
                  <a:lnTo>
                    <a:pt x="71761" y="128239"/>
                  </a:lnTo>
                  <a:lnTo>
                    <a:pt x="69522" y="128531"/>
                  </a:lnTo>
                  <a:lnTo>
                    <a:pt x="66617" y="128021"/>
                  </a:lnTo>
                  <a:lnTo>
                    <a:pt x="64681" y="125564"/>
                  </a:lnTo>
                  <a:lnTo>
                    <a:pt x="62530" y="117190"/>
                  </a:lnTo>
                  <a:lnTo>
                    <a:pt x="62559" y="72041"/>
                  </a:lnTo>
                  <a:lnTo>
                    <a:pt x="67702" y="51539"/>
                  </a:lnTo>
                  <a:lnTo>
                    <a:pt x="81901" y="27500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9" name="SMARTInkShape-654"/>
            <p:cNvSpPr/>
            <p:nvPr>
              <p:custDataLst>
                <p:tags r:id="rId53"/>
              </p:custDataLst>
            </p:nvPr>
          </p:nvSpPr>
          <p:spPr>
            <a:xfrm>
              <a:off x="7533063" y="6255633"/>
              <a:ext cx="80588" cy="291218"/>
            </a:xfrm>
            <a:custGeom>
              <a:avLst/>
              <a:gdLst/>
              <a:ahLst/>
              <a:cxnLst/>
              <a:rect l="0" t="0" r="0" b="0"/>
              <a:pathLst>
                <a:path w="80588" h="291218">
                  <a:moveTo>
                    <a:pt x="80587" y="5467"/>
                  </a:moveTo>
                  <a:lnTo>
                    <a:pt x="80587" y="5467"/>
                  </a:lnTo>
                  <a:lnTo>
                    <a:pt x="70447" y="1103"/>
                  </a:lnTo>
                  <a:lnTo>
                    <a:pt x="62911" y="0"/>
                  </a:lnTo>
                  <a:lnTo>
                    <a:pt x="54857" y="3271"/>
                  </a:lnTo>
                  <a:lnTo>
                    <a:pt x="50733" y="6120"/>
                  </a:lnTo>
                  <a:lnTo>
                    <a:pt x="34817" y="26984"/>
                  </a:lnTo>
                  <a:lnTo>
                    <a:pt x="16695" y="68992"/>
                  </a:lnTo>
                  <a:lnTo>
                    <a:pt x="7976" y="109195"/>
                  </a:lnTo>
                  <a:lnTo>
                    <a:pt x="2454" y="153873"/>
                  </a:lnTo>
                  <a:lnTo>
                    <a:pt x="0" y="197250"/>
                  </a:lnTo>
                  <a:lnTo>
                    <a:pt x="791" y="232520"/>
                  </a:lnTo>
                  <a:lnTo>
                    <a:pt x="5610" y="259486"/>
                  </a:lnTo>
                  <a:lnTo>
                    <a:pt x="29787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0" name="SMARTInkShape-655"/>
            <p:cNvSpPr/>
            <p:nvPr>
              <p:custDataLst>
                <p:tags r:id="rId54"/>
              </p:custDataLst>
            </p:nvPr>
          </p:nvSpPr>
          <p:spPr>
            <a:xfrm>
              <a:off x="7667816" y="6303337"/>
              <a:ext cx="117285" cy="214272"/>
            </a:xfrm>
            <a:custGeom>
              <a:avLst/>
              <a:gdLst/>
              <a:ahLst/>
              <a:cxnLst/>
              <a:rect l="0" t="0" r="0" b="0"/>
              <a:pathLst>
                <a:path w="117285" h="214272">
                  <a:moveTo>
                    <a:pt x="22034" y="33963"/>
                  </a:moveTo>
                  <a:lnTo>
                    <a:pt x="22034" y="33963"/>
                  </a:lnTo>
                  <a:lnTo>
                    <a:pt x="18663" y="37334"/>
                  </a:lnTo>
                  <a:lnTo>
                    <a:pt x="11202" y="71553"/>
                  </a:lnTo>
                  <a:lnTo>
                    <a:pt x="5732" y="114559"/>
                  </a:lnTo>
                  <a:lnTo>
                    <a:pt x="3093" y="157483"/>
                  </a:lnTo>
                  <a:lnTo>
                    <a:pt x="0" y="198663"/>
                  </a:lnTo>
                  <a:lnTo>
                    <a:pt x="2394" y="214271"/>
                  </a:lnTo>
                  <a:lnTo>
                    <a:pt x="6302" y="168938"/>
                  </a:lnTo>
                  <a:lnTo>
                    <a:pt x="13631" y="129465"/>
                  </a:lnTo>
                  <a:lnTo>
                    <a:pt x="23944" y="84875"/>
                  </a:lnTo>
                  <a:lnTo>
                    <a:pt x="35583" y="46243"/>
                  </a:lnTo>
                  <a:lnTo>
                    <a:pt x="47293" y="12985"/>
                  </a:lnTo>
                  <a:lnTo>
                    <a:pt x="51573" y="7278"/>
                  </a:lnTo>
                  <a:lnTo>
                    <a:pt x="61973" y="936"/>
                  </a:lnTo>
                  <a:lnTo>
                    <a:pt x="75532" y="0"/>
                  </a:lnTo>
                  <a:lnTo>
                    <a:pt x="83100" y="736"/>
                  </a:lnTo>
                  <a:lnTo>
                    <a:pt x="89555" y="4051"/>
                  </a:lnTo>
                  <a:lnTo>
                    <a:pt x="100491" y="15259"/>
                  </a:lnTo>
                  <a:lnTo>
                    <a:pt x="106293" y="31530"/>
                  </a:lnTo>
                  <a:lnTo>
                    <a:pt x="108165" y="49109"/>
                  </a:lnTo>
                  <a:lnTo>
                    <a:pt x="106646" y="63978"/>
                  </a:lnTo>
                  <a:lnTo>
                    <a:pt x="101737" y="75760"/>
                  </a:lnTo>
                  <a:lnTo>
                    <a:pt x="98453" y="80878"/>
                  </a:lnTo>
                  <a:lnTo>
                    <a:pt x="87277" y="88446"/>
                  </a:lnTo>
                  <a:lnTo>
                    <a:pt x="64152" y="96276"/>
                  </a:lnTo>
                  <a:lnTo>
                    <a:pt x="58861" y="96935"/>
                  </a:lnTo>
                  <a:lnTo>
                    <a:pt x="57169" y="97816"/>
                  </a:lnTo>
                  <a:lnTo>
                    <a:pt x="56040" y="99110"/>
                  </a:lnTo>
                  <a:lnTo>
                    <a:pt x="55289" y="100678"/>
                  </a:lnTo>
                  <a:lnTo>
                    <a:pt x="59150" y="118402"/>
                  </a:lnTo>
                  <a:lnTo>
                    <a:pt x="66114" y="136828"/>
                  </a:lnTo>
                  <a:lnTo>
                    <a:pt x="93689" y="183132"/>
                  </a:lnTo>
                  <a:lnTo>
                    <a:pt x="105903" y="198184"/>
                  </a:lnTo>
                  <a:lnTo>
                    <a:pt x="117284" y="205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1" name="SMARTInkShape-656"/>
            <p:cNvSpPr/>
            <p:nvPr>
              <p:custDataLst>
                <p:tags r:id="rId55"/>
              </p:custDataLst>
            </p:nvPr>
          </p:nvSpPr>
          <p:spPr>
            <a:xfrm>
              <a:off x="7715250" y="62674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5958"/>
                  </a:lnTo>
                  <a:lnTo>
                    <a:pt x="14433" y="264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2" name="SMARTInkShape-657"/>
            <p:cNvSpPr/>
            <p:nvPr>
              <p:custDataLst>
                <p:tags r:id="rId56"/>
              </p:custDataLst>
            </p:nvPr>
          </p:nvSpPr>
          <p:spPr>
            <a:xfrm>
              <a:off x="7874000" y="6216650"/>
              <a:ext cx="73723" cy="323249"/>
            </a:xfrm>
            <a:custGeom>
              <a:avLst/>
              <a:gdLst/>
              <a:ahLst/>
              <a:cxnLst/>
              <a:rect l="0" t="0" r="0" b="0"/>
              <a:pathLst>
                <a:path w="73723" h="323249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32603" y="31159"/>
                  </a:lnTo>
                  <a:lnTo>
                    <a:pt x="47682" y="71949"/>
                  </a:lnTo>
                  <a:lnTo>
                    <a:pt x="56704" y="109118"/>
                  </a:lnTo>
                  <a:lnTo>
                    <a:pt x="64712" y="152919"/>
                  </a:lnTo>
                  <a:lnTo>
                    <a:pt x="67836" y="177440"/>
                  </a:lnTo>
                  <a:lnTo>
                    <a:pt x="70624" y="202960"/>
                  </a:lnTo>
                  <a:lnTo>
                    <a:pt x="73722" y="246367"/>
                  </a:lnTo>
                  <a:lnTo>
                    <a:pt x="72982" y="281653"/>
                  </a:lnTo>
                  <a:lnTo>
                    <a:pt x="65597" y="306742"/>
                  </a:lnTo>
                  <a:lnTo>
                    <a:pt x="59959" y="314561"/>
                  </a:lnTo>
                  <a:lnTo>
                    <a:pt x="46168" y="323248"/>
                  </a:lnTo>
                  <a:lnTo>
                    <a:pt x="39246" y="322744"/>
                  </a:lnTo>
                  <a:lnTo>
                    <a:pt x="127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7" name="SMARTInkShape-Group145"/>
          <p:cNvGrpSpPr/>
          <p:nvPr/>
        </p:nvGrpSpPr>
        <p:grpSpPr>
          <a:xfrm>
            <a:off x="8235950" y="6115933"/>
            <a:ext cx="1651001" cy="456318"/>
            <a:chOff x="8235950" y="6115933"/>
            <a:chExt cx="1651001" cy="456318"/>
          </a:xfrm>
        </p:grpSpPr>
        <p:sp>
          <p:nvSpPr>
            <p:cNvPr id="2174" name="SMARTInkShape-658"/>
            <p:cNvSpPr/>
            <p:nvPr>
              <p:custDataLst>
                <p:tags r:id="rId43"/>
              </p:custDataLst>
            </p:nvPr>
          </p:nvSpPr>
          <p:spPr>
            <a:xfrm>
              <a:off x="8318577" y="6115933"/>
              <a:ext cx="1568374" cy="119768"/>
            </a:xfrm>
            <a:custGeom>
              <a:avLst/>
              <a:gdLst/>
              <a:ahLst/>
              <a:cxnLst/>
              <a:rect l="0" t="0" r="0" b="0"/>
              <a:pathLst>
                <a:path w="1568374" h="119768">
                  <a:moveTo>
                    <a:pt x="6273" y="5467"/>
                  </a:moveTo>
                  <a:lnTo>
                    <a:pt x="6273" y="5467"/>
                  </a:lnTo>
                  <a:lnTo>
                    <a:pt x="2902" y="5467"/>
                  </a:lnTo>
                  <a:lnTo>
                    <a:pt x="1909" y="4762"/>
                  </a:lnTo>
                  <a:lnTo>
                    <a:pt x="1247" y="3585"/>
                  </a:lnTo>
                  <a:lnTo>
                    <a:pt x="185" y="0"/>
                  </a:lnTo>
                  <a:lnTo>
                    <a:pt x="0" y="2749"/>
                  </a:lnTo>
                  <a:lnTo>
                    <a:pt x="680" y="3655"/>
                  </a:lnTo>
                  <a:lnTo>
                    <a:pt x="3317" y="4662"/>
                  </a:lnTo>
                  <a:lnTo>
                    <a:pt x="40031" y="10489"/>
                  </a:lnTo>
                  <a:lnTo>
                    <a:pt x="69960" y="14284"/>
                  </a:lnTo>
                  <a:lnTo>
                    <a:pt x="91770" y="16284"/>
                  </a:lnTo>
                  <a:lnTo>
                    <a:pt x="117599" y="18323"/>
                  </a:lnTo>
                  <a:lnTo>
                    <a:pt x="146106" y="20387"/>
                  </a:lnTo>
                  <a:lnTo>
                    <a:pt x="179928" y="23175"/>
                  </a:lnTo>
                  <a:lnTo>
                    <a:pt x="217293" y="26444"/>
                  </a:lnTo>
                  <a:lnTo>
                    <a:pt x="257020" y="30035"/>
                  </a:lnTo>
                  <a:lnTo>
                    <a:pt x="300438" y="33135"/>
                  </a:lnTo>
                  <a:lnTo>
                    <a:pt x="346316" y="35907"/>
                  </a:lnTo>
                  <a:lnTo>
                    <a:pt x="393835" y="38460"/>
                  </a:lnTo>
                  <a:lnTo>
                    <a:pt x="448093" y="41574"/>
                  </a:lnTo>
                  <a:lnTo>
                    <a:pt x="506840" y="45060"/>
                  </a:lnTo>
                  <a:lnTo>
                    <a:pt x="568585" y="48795"/>
                  </a:lnTo>
                  <a:lnTo>
                    <a:pt x="632325" y="53403"/>
                  </a:lnTo>
                  <a:lnTo>
                    <a:pt x="697396" y="58591"/>
                  </a:lnTo>
                  <a:lnTo>
                    <a:pt x="763355" y="64166"/>
                  </a:lnTo>
                  <a:lnTo>
                    <a:pt x="829200" y="69294"/>
                  </a:lnTo>
                  <a:lnTo>
                    <a:pt x="894969" y="74124"/>
                  </a:lnTo>
                  <a:lnTo>
                    <a:pt x="960687" y="78755"/>
                  </a:lnTo>
                  <a:lnTo>
                    <a:pt x="1025666" y="83959"/>
                  </a:lnTo>
                  <a:lnTo>
                    <a:pt x="1090151" y="89545"/>
                  </a:lnTo>
                  <a:lnTo>
                    <a:pt x="1154308" y="95386"/>
                  </a:lnTo>
                  <a:lnTo>
                    <a:pt x="1214719" y="99984"/>
                  </a:lnTo>
                  <a:lnTo>
                    <a:pt x="1272631" y="103756"/>
                  </a:lnTo>
                  <a:lnTo>
                    <a:pt x="1328878" y="106977"/>
                  </a:lnTo>
                  <a:lnTo>
                    <a:pt x="1380487" y="109828"/>
                  </a:lnTo>
                  <a:lnTo>
                    <a:pt x="1429005" y="112436"/>
                  </a:lnTo>
                  <a:lnTo>
                    <a:pt x="1475461" y="114879"/>
                  </a:lnTo>
                  <a:lnTo>
                    <a:pt x="1506431" y="116509"/>
                  </a:lnTo>
                  <a:lnTo>
                    <a:pt x="1568373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5" name="SMARTInkShape-659"/>
            <p:cNvSpPr/>
            <p:nvPr>
              <p:custDataLst>
                <p:tags r:id="rId44"/>
              </p:custDataLst>
            </p:nvPr>
          </p:nvSpPr>
          <p:spPr>
            <a:xfrm>
              <a:off x="8235950" y="6433433"/>
              <a:ext cx="222251" cy="11818"/>
            </a:xfrm>
            <a:custGeom>
              <a:avLst/>
              <a:gdLst/>
              <a:ahLst/>
              <a:cxnLst/>
              <a:rect l="0" t="0" r="0" b="0"/>
              <a:pathLst>
                <a:path w="222251" h="11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5465" y="8033"/>
                  </a:lnTo>
                  <a:lnTo>
                    <a:pt x="77828" y="10135"/>
                  </a:lnTo>
                  <a:lnTo>
                    <a:pt x="114318" y="11069"/>
                  </a:lnTo>
                  <a:lnTo>
                    <a:pt x="149350" y="11484"/>
                  </a:lnTo>
                  <a:lnTo>
                    <a:pt x="194065" y="11719"/>
                  </a:lnTo>
                  <a:lnTo>
                    <a:pt x="2222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6" name="SMARTInkShape-660"/>
            <p:cNvSpPr/>
            <p:nvPr>
              <p:custDataLst>
                <p:tags r:id="rId45"/>
              </p:custDataLst>
            </p:nvPr>
          </p:nvSpPr>
          <p:spPr>
            <a:xfrm>
              <a:off x="8364171" y="6324600"/>
              <a:ext cx="17830" cy="247651"/>
            </a:xfrm>
            <a:custGeom>
              <a:avLst/>
              <a:gdLst/>
              <a:ahLst/>
              <a:cxnLst/>
              <a:rect l="0" t="0" r="0" b="0"/>
              <a:pathLst>
                <a:path w="17830" h="247651">
                  <a:moveTo>
                    <a:pt x="17829" y="0"/>
                  </a:moveTo>
                  <a:lnTo>
                    <a:pt x="17829" y="0"/>
                  </a:lnTo>
                  <a:lnTo>
                    <a:pt x="12760" y="44057"/>
                  </a:lnTo>
                  <a:lnTo>
                    <a:pt x="8990" y="75319"/>
                  </a:lnTo>
                  <a:lnTo>
                    <a:pt x="4963" y="112262"/>
                  </a:lnTo>
                  <a:lnTo>
                    <a:pt x="1528" y="150083"/>
                  </a:lnTo>
                  <a:lnTo>
                    <a:pt x="0" y="183355"/>
                  </a:lnTo>
                  <a:lnTo>
                    <a:pt x="2511" y="223112"/>
                  </a:lnTo>
                  <a:lnTo>
                    <a:pt x="512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8" name="SMARTInkShape-661"/>
          <p:cNvSpPr/>
          <p:nvPr>
            <p:custDataLst>
              <p:tags r:id="rId6"/>
            </p:custDataLst>
          </p:nvPr>
        </p:nvSpPr>
        <p:spPr>
          <a:xfrm>
            <a:off x="2238179" y="6292850"/>
            <a:ext cx="485972" cy="70994"/>
          </a:xfrm>
          <a:custGeom>
            <a:avLst/>
            <a:gdLst/>
            <a:ahLst/>
            <a:cxnLst/>
            <a:rect l="0" t="0" r="0" b="0"/>
            <a:pathLst>
              <a:path w="485972" h="70994">
                <a:moveTo>
                  <a:pt x="3371" y="63500"/>
                </a:moveTo>
                <a:lnTo>
                  <a:pt x="3371" y="63500"/>
                </a:lnTo>
                <a:lnTo>
                  <a:pt x="0" y="60129"/>
                </a:lnTo>
                <a:lnTo>
                  <a:pt x="40988" y="51963"/>
                </a:lnTo>
                <a:lnTo>
                  <a:pt x="81473" y="45202"/>
                </a:lnTo>
                <a:lnTo>
                  <a:pt x="106945" y="41424"/>
                </a:lnTo>
                <a:lnTo>
                  <a:pt x="135214" y="37494"/>
                </a:lnTo>
                <a:lnTo>
                  <a:pt x="165350" y="33463"/>
                </a:lnTo>
                <a:lnTo>
                  <a:pt x="196023" y="29364"/>
                </a:lnTo>
                <a:lnTo>
                  <a:pt x="227056" y="25221"/>
                </a:lnTo>
                <a:lnTo>
                  <a:pt x="258328" y="21046"/>
                </a:lnTo>
                <a:lnTo>
                  <a:pt x="285525" y="17559"/>
                </a:lnTo>
                <a:lnTo>
                  <a:pt x="332679" y="11802"/>
                </a:lnTo>
                <a:lnTo>
                  <a:pt x="367276" y="8773"/>
                </a:lnTo>
                <a:lnTo>
                  <a:pt x="401377" y="6828"/>
                </a:lnTo>
                <a:lnTo>
                  <a:pt x="371346" y="7151"/>
                </a:lnTo>
                <a:lnTo>
                  <a:pt x="325665" y="9763"/>
                </a:lnTo>
                <a:lnTo>
                  <a:pt x="297256" y="12859"/>
                </a:lnTo>
                <a:lnTo>
                  <a:pt x="266322" y="17039"/>
                </a:lnTo>
                <a:lnTo>
                  <a:pt x="233705" y="21942"/>
                </a:lnTo>
                <a:lnTo>
                  <a:pt x="202788" y="25917"/>
                </a:lnTo>
                <a:lnTo>
                  <a:pt x="173005" y="29272"/>
                </a:lnTo>
                <a:lnTo>
                  <a:pt x="143977" y="32215"/>
                </a:lnTo>
                <a:lnTo>
                  <a:pt x="98553" y="39248"/>
                </a:lnTo>
                <a:lnTo>
                  <a:pt x="56503" y="49258"/>
                </a:lnTo>
                <a:lnTo>
                  <a:pt x="49376" y="51889"/>
                </a:lnTo>
                <a:lnTo>
                  <a:pt x="46035" y="55053"/>
                </a:lnTo>
                <a:lnTo>
                  <a:pt x="45219" y="58574"/>
                </a:lnTo>
                <a:lnTo>
                  <a:pt x="46086" y="62333"/>
                </a:lnTo>
                <a:lnTo>
                  <a:pt x="63983" y="68391"/>
                </a:lnTo>
                <a:lnTo>
                  <a:pt x="77646" y="70993"/>
                </a:lnTo>
                <a:lnTo>
                  <a:pt x="100865" y="69907"/>
                </a:lnTo>
                <a:lnTo>
                  <a:pt x="130456" y="66360"/>
                </a:lnTo>
                <a:lnTo>
                  <a:pt x="164294" y="61174"/>
                </a:lnTo>
                <a:lnTo>
                  <a:pt x="203081" y="54188"/>
                </a:lnTo>
                <a:lnTo>
                  <a:pt x="245167" y="46003"/>
                </a:lnTo>
                <a:lnTo>
                  <a:pt x="289451" y="37019"/>
                </a:lnTo>
                <a:lnTo>
                  <a:pt x="330969" y="28912"/>
                </a:lnTo>
                <a:lnTo>
                  <a:pt x="370642" y="21392"/>
                </a:lnTo>
                <a:lnTo>
                  <a:pt x="409085" y="14261"/>
                </a:lnTo>
                <a:lnTo>
                  <a:pt x="4859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4" name="SMARTInkShape-Group147"/>
          <p:cNvGrpSpPr/>
          <p:nvPr/>
        </p:nvGrpSpPr>
        <p:grpSpPr>
          <a:xfrm>
            <a:off x="8779829" y="6224015"/>
            <a:ext cx="2534484" cy="418086"/>
            <a:chOff x="8779829" y="6224015"/>
            <a:chExt cx="2534484" cy="418086"/>
          </a:xfrm>
        </p:grpSpPr>
        <p:sp>
          <p:nvSpPr>
            <p:cNvPr id="2179" name="SMARTInkShape-662"/>
            <p:cNvSpPr/>
            <p:nvPr>
              <p:custDataLst>
                <p:tags r:id="rId28"/>
              </p:custDataLst>
            </p:nvPr>
          </p:nvSpPr>
          <p:spPr>
            <a:xfrm>
              <a:off x="8779829" y="6224015"/>
              <a:ext cx="121677" cy="401267"/>
            </a:xfrm>
            <a:custGeom>
              <a:avLst/>
              <a:gdLst/>
              <a:ahLst/>
              <a:cxnLst/>
              <a:rect l="0" t="0" r="0" b="0"/>
              <a:pathLst>
                <a:path w="121677" h="401267">
                  <a:moveTo>
                    <a:pt x="14921" y="164085"/>
                  </a:moveTo>
                  <a:lnTo>
                    <a:pt x="14921" y="164085"/>
                  </a:lnTo>
                  <a:lnTo>
                    <a:pt x="15626" y="209526"/>
                  </a:lnTo>
                  <a:lnTo>
                    <a:pt x="19285" y="248026"/>
                  </a:lnTo>
                  <a:lnTo>
                    <a:pt x="20683" y="294162"/>
                  </a:lnTo>
                  <a:lnTo>
                    <a:pt x="20390" y="338719"/>
                  </a:lnTo>
                  <a:lnTo>
                    <a:pt x="16211" y="384533"/>
                  </a:lnTo>
                  <a:lnTo>
                    <a:pt x="15176" y="401266"/>
                  </a:lnTo>
                  <a:lnTo>
                    <a:pt x="14385" y="401227"/>
                  </a:lnTo>
                  <a:lnTo>
                    <a:pt x="11625" y="397423"/>
                  </a:lnTo>
                  <a:lnTo>
                    <a:pt x="6104" y="363750"/>
                  </a:lnTo>
                  <a:lnTo>
                    <a:pt x="2065" y="317971"/>
                  </a:lnTo>
                  <a:lnTo>
                    <a:pt x="0" y="289959"/>
                  </a:lnTo>
                  <a:lnTo>
                    <a:pt x="34" y="262112"/>
                  </a:lnTo>
                  <a:lnTo>
                    <a:pt x="1468" y="234375"/>
                  </a:lnTo>
                  <a:lnTo>
                    <a:pt x="3836" y="206711"/>
                  </a:lnTo>
                  <a:lnTo>
                    <a:pt x="7531" y="180508"/>
                  </a:lnTo>
                  <a:lnTo>
                    <a:pt x="12111" y="155278"/>
                  </a:lnTo>
                  <a:lnTo>
                    <a:pt x="21432" y="109371"/>
                  </a:lnTo>
                  <a:lnTo>
                    <a:pt x="27928" y="72505"/>
                  </a:lnTo>
                  <a:lnTo>
                    <a:pt x="45664" y="30725"/>
                  </a:lnTo>
                  <a:lnTo>
                    <a:pt x="65422" y="6116"/>
                  </a:lnTo>
                  <a:lnTo>
                    <a:pt x="72578" y="2327"/>
                  </a:lnTo>
                  <a:lnTo>
                    <a:pt x="88053" y="0"/>
                  </a:lnTo>
                  <a:lnTo>
                    <a:pt x="95425" y="3189"/>
                  </a:lnTo>
                  <a:lnTo>
                    <a:pt x="109262" y="16140"/>
                  </a:lnTo>
                  <a:lnTo>
                    <a:pt x="116823" y="35537"/>
                  </a:lnTo>
                  <a:lnTo>
                    <a:pt x="121079" y="72139"/>
                  </a:lnTo>
                  <a:lnTo>
                    <a:pt x="121676" y="85855"/>
                  </a:lnTo>
                  <a:lnTo>
                    <a:pt x="114813" y="110501"/>
                  </a:lnTo>
                  <a:lnTo>
                    <a:pt x="87413" y="151697"/>
                  </a:lnTo>
                  <a:lnTo>
                    <a:pt x="59762" y="171625"/>
                  </a:lnTo>
                  <a:lnTo>
                    <a:pt x="27621" y="183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0" name="SMARTInkShape-663"/>
            <p:cNvSpPr/>
            <p:nvPr>
              <p:custDataLst>
                <p:tags r:id="rId29"/>
              </p:custDataLst>
            </p:nvPr>
          </p:nvSpPr>
          <p:spPr>
            <a:xfrm>
              <a:off x="9047592" y="6312783"/>
              <a:ext cx="109109" cy="305101"/>
            </a:xfrm>
            <a:custGeom>
              <a:avLst/>
              <a:gdLst/>
              <a:ahLst/>
              <a:cxnLst/>
              <a:rect l="0" t="0" r="0" b="0"/>
              <a:pathLst>
                <a:path w="109109" h="305101">
                  <a:moveTo>
                    <a:pt x="109108" y="5467"/>
                  </a:moveTo>
                  <a:lnTo>
                    <a:pt x="109108" y="5467"/>
                  </a:lnTo>
                  <a:lnTo>
                    <a:pt x="97175" y="441"/>
                  </a:lnTo>
                  <a:lnTo>
                    <a:pt x="94803" y="0"/>
                  </a:lnTo>
                  <a:lnTo>
                    <a:pt x="88403" y="3271"/>
                  </a:lnTo>
                  <a:lnTo>
                    <a:pt x="69426" y="20242"/>
                  </a:lnTo>
                  <a:lnTo>
                    <a:pt x="51489" y="54686"/>
                  </a:lnTo>
                  <a:lnTo>
                    <a:pt x="39050" y="86609"/>
                  </a:lnTo>
                  <a:lnTo>
                    <a:pt x="26466" y="123375"/>
                  </a:lnTo>
                  <a:lnTo>
                    <a:pt x="13817" y="165586"/>
                  </a:lnTo>
                  <a:lnTo>
                    <a:pt x="4902" y="204571"/>
                  </a:lnTo>
                  <a:lnTo>
                    <a:pt x="0" y="239302"/>
                  </a:lnTo>
                  <a:lnTo>
                    <a:pt x="1913" y="280538"/>
                  </a:lnTo>
                  <a:lnTo>
                    <a:pt x="7609" y="299171"/>
                  </a:lnTo>
                  <a:lnTo>
                    <a:pt x="13219" y="303575"/>
                  </a:lnTo>
                  <a:lnTo>
                    <a:pt x="20488" y="305100"/>
                  </a:lnTo>
                  <a:lnTo>
                    <a:pt x="45608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1" name="SMARTInkShape-664"/>
            <p:cNvSpPr/>
            <p:nvPr>
              <p:custDataLst>
                <p:tags r:id="rId30"/>
              </p:custDataLst>
            </p:nvPr>
          </p:nvSpPr>
          <p:spPr>
            <a:xfrm>
              <a:off x="9260756" y="6368170"/>
              <a:ext cx="130895" cy="207423"/>
            </a:xfrm>
            <a:custGeom>
              <a:avLst/>
              <a:gdLst/>
              <a:ahLst/>
              <a:cxnLst/>
              <a:rect l="0" t="0" r="0" b="0"/>
              <a:pathLst>
                <a:path w="130895" h="207423">
                  <a:moveTo>
                    <a:pt x="16594" y="51680"/>
                  </a:moveTo>
                  <a:lnTo>
                    <a:pt x="16594" y="51680"/>
                  </a:lnTo>
                  <a:lnTo>
                    <a:pt x="16594" y="46213"/>
                  </a:lnTo>
                  <a:lnTo>
                    <a:pt x="13223" y="55703"/>
                  </a:lnTo>
                  <a:lnTo>
                    <a:pt x="15662" y="99657"/>
                  </a:lnTo>
                  <a:lnTo>
                    <a:pt x="14437" y="135275"/>
                  </a:lnTo>
                  <a:lnTo>
                    <a:pt x="7701" y="178495"/>
                  </a:lnTo>
                  <a:lnTo>
                    <a:pt x="987" y="202658"/>
                  </a:lnTo>
                  <a:lnTo>
                    <a:pt x="1250" y="205250"/>
                  </a:lnTo>
                  <a:lnTo>
                    <a:pt x="2131" y="206977"/>
                  </a:lnTo>
                  <a:lnTo>
                    <a:pt x="2013" y="207422"/>
                  </a:lnTo>
                  <a:lnTo>
                    <a:pt x="0" y="206036"/>
                  </a:lnTo>
                  <a:lnTo>
                    <a:pt x="3804" y="176296"/>
                  </a:lnTo>
                  <a:lnTo>
                    <a:pt x="9969" y="146576"/>
                  </a:lnTo>
                  <a:lnTo>
                    <a:pt x="19294" y="108437"/>
                  </a:lnTo>
                  <a:lnTo>
                    <a:pt x="29789" y="69850"/>
                  </a:lnTo>
                  <a:lnTo>
                    <a:pt x="43630" y="30409"/>
                  </a:lnTo>
                  <a:lnTo>
                    <a:pt x="56667" y="9551"/>
                  </a:lnTo>
                  <a:lnTo>
                    <a:pt x="65214" y="1676"/>
                  </a:lnTo>
                  <a:lnTo>
                    <a:pt x="69468" y="0"/>
                  </a:lnTo>
                  <a:lnTo>
                    <a:pt x="77958" y="19"/>
                  </a:lnTo>
                  <a:lnTo>
                    <a:pt x="86435" y="6141"/>
                  </a:lnTo>
                  <a:lnTo>
                    <a:pt x="90672" y="10738"/>
                  </a:lnTo>
                  <a:lnTo>
                    <a:pt x="95378" y="25252"/>
                  </a:lnTo>
                  <a:lnTo>
                    <a:pt x="97943" y="67067"/>
                  </a:lnTo>
                  <a:lnTo>
                    <a:pt x="95552" y="78745"/>
                  </a:lnTo>
                  <a:lnTo>
                    <a:pt x="86869" y="93252"/>
                  </a:lnTo>
                  <a:lnTo>
                    <a:pt x="81223" y="98379"/>
                  </a:lnTo>
                  <a:lnTo>
                    <a:pt x="76362" y="100658"/>
                  </a:lnTo>
                  <a:lnTo>
                    <a:pt x="71850" y="101670"/>
                  </a:lnTo>
                  <a:lnTo>
                    <a:pt x="70365" y="102645"/>
                  </a:lnTo>
                  <a:lnTo>
                    <a:pt x="69374" y="104001"/>
                  </a:lnTo>
                  <a:lnTo>
                    <a:pt x="68714" y="105611"/>
                  </a:lnTo>
                  <a:lnTo>
                    <a:pt x="71156" y="117989"/>
                  </a:lnTo>
                  <a:lnTo>
                    <a:pt x="82192" y="142274"/>
                  </a:lnTo>
                  <a:lnTo>
                    <a:pt x="111946" y="178387"/>
                  </a:lnTo>
                  <a:lnTo>
                    <a:pt x="119180" y="182077"/>
                  </a:lnTo>
                  <a:lnTo>
                    <a:pt x="130894" y="185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2" name="SMARTInkShape-665"/>
            <p:cNvSpPr/>
            <p:nvPr>
              <p:custDataLst>
                <p:tags r:id="rId31"/>
              </p:custDataLst>
            </p:nvPr>
          </p:nvSpPr>
          <p:spPr>
            <a:xfrm>
              <a:off x="9461500" y="63944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44257" y="5026"/>
                  </a:lnTo>
                  <a:lnTo>
                    <a:pt x="88470" y="6088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3" name="SMARTInkShape-666"/>
            <p:cNvSpPr/>
            <p:nvPr>
              <p:custDataLst>
                <p:tags r:id="rId32"/>
              </p:custDataLst>
            </p:nvPr>
          </p:nvSpPr>
          <p:spPr>
            <a:xfrm>
              <a:off x="9537700" y="6394450"/>
              <a:ext cx="49288" cy="185080"/>
            </a:xfrm>
            <a:custGeom>
              <a:avLst/>
              <a:gdLst/>
              <a:ahLst/>
              <a:cxnLst/>
              <a:rect l="0" t="0" r="0" b="0"/>
              <a:pathLst>
                <a:path w="49288" h="185080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27627" y="48335"/>
                  </a:lnTo>
                  <a:lnTo>
                    <a:pt x="43141" y="92895"/>
                  </a:lnTo>
                  <a:lnTo>
                    <a:pt x="49287" y="133747"/>
                  </a:lnTo>
                  <a:lnTo>
                    <a:pt x="45431" y="163218"/>
                  </a:lnTo>
                  <a:lnTo>
                    <a:pt x="41829" y="173906"/>
                  </a:lnTo>
                  <a:lnTo>
                    <a:pt x="35995" y="181478"/>
                  </a:lnTo>
                  <a:lnTo>
                    <a:pt x="32462" y="184486"/>
                  </a:lnTo>
                  <a:lnTo>
                    <a:pt x="28697" y="185079"/>
                  </a:lnTo>
                  <a:lnTo>
                    <a:pt x="24777" y="184064"/>
                  </a:lnTo>
                  <a:lnTo>
                    <a:pt x="11714" y="175665"/>
                  </a:lnTo>
                  <a:lnTo>
                    <a:pt x="4568" y="165957"/>
                  </a:lnTo>
                  <a:lnTo>
                    <a:pt x="1353" y="154143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4" name="SMARTInkShape-667"/>
            <p:cNvSpPr/>
            <p:nvPr>
              <p:custDataLst>
                <p:tags r:id="rId33"/>
              </p:custDataLst>
            </p:nvPr>
          </p:nvSpPr>
          <p:spPr>
            <a:xfrm>
              <a:off x="9323565" y="6312162"/>
              <a:ext cx="283986" cy="37839"/>
            </a:xfrm>
            <a:custGeom>
              <a:avLst/>
              <a:gdLst/>
              <a:ahLst/>
              <a:cxnLst/>
              <a:rect l="0" t="0" r="0" b="0"/>
              <a:pathLst>
                <a:path w="283986" h="37839">
                  <a:moveTo>
                    <a:pt x="10935" y="6088"/>
                  </a:moveTo>
                  <a:lnTo>
                    <a:pt x="10935" y="6088"/>
                  </a:lnTo>
                  <a:lnTo>
                    <a:pt x="0" y="621"/>
                  </a:lnTo>
                  <a:lnTo>
                    <a:pt x="117" y="326"/>
                  </a:lnTo>
                  <a:lnTo>
                    <a:pt x="2129" y="0"/>
                  </a:lnTo>
                  <a:lnTo>
                    <a:pt x="46325" y="11705"/>
                  </a:lnTo>
                  <a:lnTo>
                    <a:pt x="80991" y="16346"/>
                  </a:lnTo>
                  <a:lnTo>
                    <a:pt x="124621" y="20760"/>
                  </a:lnTo>
                  <a:lnTo>
                    <a:pt x="168470" y="23192"/>
                  </a:lnTo>
                  <a:lnTo>
                    <a:pt x="208655" y="24979"/>
                  </a:lnTo>
                  <a:lnTo>
                    <a:pt x="252257" y="29952"/>
                  </a:lnTo>
                  <a:lnTo>
                    <a:pt x="283985" y="37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5" name="SMARTInkShape-668"/>
            <p:cNvSpPr/>
            <p:nvPr>
              <p:custDataLst>
                <p:tags r:id="rId34"/>
              </p:custDataLst>
            </p:nvPr>
          </p:nvSpPr>
          <p:spPr>
            <a:xfrm>
              <a:off x="9753600" y="6254750"/>
              <a:ext cx="69851" cy="381001"/>
            </a:xfrm>
            <a:custGeom>
              <a:avLst/>
              <a:gdLst/>
              <a:ahLst/>
              <a:cxnLst/>
              <a:rect l="0" t="0" r="0" b="0"/>
              <a:pathLst>
                <a:path w="69851" h="381001">
                  <a:moveTo>
                    <a:pt x="69850" y="0"/>
                  </a:moveTo>
                  <a:lnTo>
                    <a:pt x="69850" y="0"/>
                  </a:lnTo>
                  <a:lnTo>
                    <a:pt x="66480" y="0"/>
                  </a:lnTo>
                  <a:lnTo>
                    <a:pt x="62943" y="3763"/>
                  </a:lnTo>
                  <a:lnTo>
                    <a:pt x="61011" y="6742"/>
                  </a:lnTo>
                  <a:lnTo>
                    <a:pt x="50751" y="52097"/>
                  </a:lnTo>
                  <a:lnTo>
                    <a:pt x="46544" y="83832"/>
                  </a:lnTo>
                  <a:lnTo>
                    <a:pt x="42324" y="123807"/>
                  </a:lnTo>
                  <a:lnTo>
                    <a:pt x="38095" y="167444"/>
                  </a:lnTo>
                  <a:lnTo>
                    <a:pt x="32454" y="212003"/>
                  </a:lnTo>
                  <a:lnTo>
                    <a:pt x="22890" y="255326"/>
                  </a:lnTo>
                  <a:lnTo>
                    <a:pt x="15348" y="294336"/>
                  </a:lnTo>
                  <a:lnTo>
                    <a:pt x="7134" y="340506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6" name="SMARTInkShape-669"/>
            <p:cNvSpPr/>
            <p:nvPr>
              <p:custDataLst>
                <p:tags r:id="rId35"/>
              </p:custDataLst>
            </p:nvPr>
          </p:nvSpPr>
          <p:spPr>
            <a:xfrm>
              <a:off x="9918984" y="6354435"/>
              <a:ext cx="126717" cy="237151"/>
            </a:xfrm>
            <a:custGeom>
              <a:avLst/>
              <a:gdLst/>
              <a:ahLst/>
              <a:cxnLst/>
              <a:rect l="0" t="0" r="0" b="0"/>
              <a:pathLst>
                <a:path w="126717" h="237151">
                  <a:moveTo>
                    <a:pt x="12416" y="52715"/>
                  </a:moveTo>
                  <a:lnTo>
                    <a:pt x="12416" y="52715"/>
                  </a:lnTo>
                  <a:lnTo>
                    <a:pt x="12415" y="96023"/>
                  </a:lnTo>
                  <a:lnTo>
                    <a:pt x="10535" y="132340"/>
                  </a:lnTo>
                  <a:lnTo>
                    <a:pt x="7390" y="170616"/>
                  </a:lnTo>
                  <a:lnTo>
                    <a:pt x="2957" y="215155"/>
                  </a:lnTo>
                  <a:lnTo>
                    <a:pt x="143" y="237150"/>
                  </a:lnTo>
                  <a:lnTo>
                    <a:pt x="0" y="237055"/>
                  </a:lnTo>
                  <a:lnTo>
                    <a:pt x="3113" y="196882"/>
                  </a:lnTo>
                  <a:lnTo>
                    <a:pt x="4752" y="161239"/>
                  </a:lnTo>
                  <a:lnTo>
                    <a:pt x="7598" y="118587"/>
                  </a:lnTo>
                  <a:lnTo>
                    <a:pt x="15919" y="76111"/>
                  </a:lnTo>
                  <a:lnTo>
                    <a:pt x="25761" y="36129"/>
                  </a:lnTo>
                  <a:lnTo>
                    <a:pt x="39888" y="10876"/>
                  </a:lnTo>
                  <a:lnTo>
                    <a:pt x="49556" y="2370"/>
                  </a:lnTo>
                  <a:lnTo>
                    <a:pt x="54110" y="102"/>
                  </a:lnTo>
                  <a:lnTo>
                    <a:pt x="59261" y="0"/>
                  </a:lnTo>
                  <a:lnTo>
                    <a:pt x="70630" y="3651"/>
                  </a:lnTo>
                  <a:lnTo>
                    <a:pt x="88931" y="17011"/>
                  </a:lnTo>
                  <a:lnTo>
                    <a:pt x="95812" y="32143"/>
                  </a:lnTo>
                  <a:lnTo>
                    <a:pt x="97458" y="50627"/>
                  </a:lnTo>
                  <a:lnTo>
                    <a:pt x="86687" y="94939"/>
                  </a:lnTo>
                  <a:lnTo>
                    <a:pt x="76706" y="106994"/>
                  </a:lnTo>
                  <a:lnTo>
                    <a:pt x="57414" y="122860"/>
                  </a:lnTo>
                  <a:lnTo>
                    <a:pt x="54410" y="124173"/>
                  </a:lnTo>
                  <a:lnTo>
                    <a:pt x="51700" y="124342"/>
                  </a:lnTo>
                  <a:lnTo>
                    <a:pt x="41499" y="122799"/>
                  </a:lnTo>
                  <a:lnTo>
                    <a:pt x="41683" y="122721"/>
                  </a:lnTo>
                  <a:lnTo>
                    <a:pt x="42511" y="122669"/>
                  </a:lnTo>
                  <a:lnTo>
                    <a:pt x="82194" y="170097"/>
                  </a:lnTo>
                  <a:lnTo>
                    <a:pt x="110605" y="196002"/>
                  </a:lnTo>
                  <a:lnTo>
                    <a:pt x="126716" y="205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7" name="SMARTInkShape-670"/>
            <p:cNvSpPr/>
            <p:nvPr>
              <p:custDataLst>
                <p:tags r:id="rId36"/>
              </p:custDataLst>
            </p:nvPr>
          </p:nvSpPr>
          <p:spPr>
            <a:xfrm>
              <a:off x="10115550" y="6311900"/>
              <a:ext cx="52488" cy="266718"/>
            </a:xfrm>
            <a:custGeom>
              <a:avLst/>
              <a:gdLst/>
              <a:ahLst/>
              <a:cxnLst/>
              <a:rect l="0" t="0" r="0" b="0"/>
              <a:pathLst>
                <a:path w="52488" h="266718">
                  <a:moveTo>
                    <a:pt x="0" y="0"/>
                  </a:moveTo>
                  <a:lnTo>
                    <a:pt x="0" y="0"/>
                  </a:lnTo>
                  <a:lnTo>
                    <a:pt x="21048" y="27789"/>
                  </a:lnTo>
                  <a:lnTo>
                    <a:pt x="35321" y="66481"/>
                  </a:lnTo>
                  <a:lnTo>
                    <a:pt x="45116" y="113694"/>
                  </a:lnTo>
                  <a:lnTo>
                    <a:pt x="52487" y="160060"/>
                  </a:lnTo>
                  <a:lnTo>
                    <a:pt x="49026" y="205077"/>
                  </a:lnTo>
                  <a:lnTo>
                    <a:pt x="35693" y="242953"/>
                  </a:lnTo>
                  <a:lnTo>
                    <a:pt x="21708" y="263035"/>
                  </a:lnTo>
                  <a:lnTo>
                    <a:pt x="17294" y="265668"/>
                  </a:lnTo>
                  <a:lnTo>
                    <a:pt x="12941" y="26671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8" name="SMARTInkShape-671"/>
            <p:cNvSpPr/>
            <p:nvPr>
              <p:custDataLst>
                <p:tags r:id="rId37"/>
              </p:custDataLst>
            </p:nvPr>
          </p:nvSpPr>
          <p:spPr>
            <a:xfrm>
              <a:off x="10261600" y="6546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9" name="SMARTInkShape-672"/>
            <p:cNvSpPr/>
            <p:nvPr>
              <p:custDataLst>
                <p:tags r:id="rId38"/>
              </p:custDataLst>
            </p:nvPr>
          </p:nvSpPr>
          <p:spPr>
            <a:xfrm>
              <a:off x="10426700" y="6290277"/>
              <a:ext cx="146814" cy="327560"/>
            </a:xfrm>
            <a:custGeom>
              <a:avLst/>
              <a:gdLst/>
              <a:ahLst/>
              <a:cxnLst/>
              <a:rect l="0" t="0" r="0" b="0"/>
              <a:pathLst>
                <a:path w="146814" h="327560">
                  <a:moveTo>
                    <a:pt x="0" y="154973"/>
                  </a:moveTo>
                  <a:lnTo>
                    <a:pt x="0" y="154973"/>
                  </a:lnTo>
                  <a:lnTo>
                    <a:pt x="4363" y="171593"/>
                  </a:lnTo>
                  <a:lnTo>
                    <a:pt x="7840" y="209265"/>
                  </a:lnTo>
                  <a:lnTo>
                    <a:pt x="9378" y="243027"/>
                  </a:lnTo>
                  <a:lnTo>
                    <a:pt x="6948" y="286039"/>
                  </a:lnTo>
                  <a:lnTo>
                    <a:pt x="6373" y="327559"/>
                  </a:lnTo>
                  <a:lnTo>
                    <a:pt x="9726" y="309792"/>
                  </a:lnTo>
                  <a:lnTo>
                    <a:pt x="18561" y="268813"/>
                  </a:lnTo>
                  <a:lnTo>
                    <a:pt x="28601" y="233689"/>
                  </a:lnTo>
                  <a:lnTo>
                    <a:pt x="43056" y="185578"/>
                  </a:lnTo>
                  <a:lnTo>
                    <a:pt x="60454" y="128809"/>
                  </a:lnTo>
                  <a:lnTo>
                    <a:pt x="74169" y="88141"/>
                  </a:lnTo>
                  <a:lnTo>
                    <a:pt x="85429" y="58208"/>
                  </a:lnTo>
                  <a:lnTo>
                    <a:pt x="104291" y="19538"/>
                  </a:lnTo>
                  <a:lnTo>
                    <a:pt x="122080" y="0"/>
                  </a:lnTo>
                  <a:lnTo>
                    <a:pt x="130070" y="7207"/>
                  </a:lnTo>
                  <a:lnTo>
                    <a:pt x="144592" y="49083"/>
                  </a:lnTo>
                  <a:lnTo>
                    <a:pt x="146813" y="83686"/>
                  </a:lnTo>
                  <a:lnTo>
                    <a:pt x="144442" y="96865"/>
                  </a:lnTo>
                  <a:lnTo>
                    <a:pt x="137923" y="107062"/>
                  </a:lnTo>
                  <a:lnTo>
                    <a:pt x="95250" y="135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0" name="SMARTInkShape-673"/>
            <p:cNvSpPr/>
            <p:nvPr>
              <p:custDataLst>
                <p:tags r:id="rId39"/>
              </p:custDataLst>
            </p:nvPr>
          </p:nvSpPr>
          <p:spPr>
            <a:xfrm>
              <a:off x="10566400" y="6468168"/>
              <a:ext cx="152401" cy="153357"/>
            </a:xfrm>
            <a:custGeom>
              <a:avLst/>
              <a:gdLst/>
              <a:ahLst/>
              <a:cxnLst/>
              <a:rect l="0" t="0" r="0" b="0"/>
              <a:pathLst>
                <a:path w="152401" h="153357">
                  <a:moveTo>
                    <a:pt x="0" y="15182"/>
                  </a:moveTo>
                  <a:lnTo>
                    <a:pt x="0" y="15182"/>
                  </a:lnTo>
                  <a:lnTo>
                    <a:pt x="5025" y="3249"/>
                  </a:lnTo>
                  <a:lnTo>
                    <a:pt x="5467" y="877"/>
                  </a:lnTo>
                  <a:lnTo>
                    <a:pt x="7879" y="0"/>
                  </a:lnTo>
                  <a:lnTo>
                    <a:pt x="16201" y="908"/>
                  </a:lnTo>
                  <a:lnTo>
                    <a:pt x="36158" y="12128"/>
                  </a:lnTo>
                  <a:lnTo>
                    <a:pt x="56575" y="35600"/>
                  </a:lnTo>
                  <a:lnTo>
                    <a:pt x="72658" y="71640"/>
                  </a:lnTo>
                  <a:lnTo>
                    <a:pt x="76248" y="110226"/>
                  </a:lnTo>
                  <a:lnTo>
                    <a:pt x="71140" y="144571"/>
                  </a:lnTo>
                  <a:lnTo>
                    <a:pt x="67366" y="153356"/>
                  </a:lnTo>
                  <a:lnTo>
                    <a:pt x="66077" y="151748"/>
                  </a:lnTo>
                  <a:lnTo>
                    <a:pt x="64645" y="138672"/>
                  </a:lnTo>
                  <a:lnTo>
                    <a:pt x="73953" y="100768"/>
                  </a:lnTo>
                  <a:lnTo>
                    <a:pt x="90115" y="57161"/>
                  </a:lnTo>
                  <a:lnTo>
                    <a:pt x="108310" y="29815"/>
                  </a:lnTo>
                  <a:lnTo>
                    <a:pt x="132715" y="13003"/>
                  </a:lnTo>
                  <a:lnTo>
                    <a:pt x="15240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1" name="SMARTInkShape-674"/>
            <p:cNvSpPr/>
            <p:nvPr>
              <p:custDataLst>
                <p:tags r:id="rId40"/>
              </p:custDataLst>
            </p:nvPr>
          </p:nvSpPr>
          <p:spPr>
            <a:xfrm>
              <a:off x="10878781" y="6292850"/>
              <a:ext cx="100370" cy="323961"/>
            </a:xfrm>
            <a:custGeom>
              <a:avLst/>
              <a:gdLst/>
              <a:ahLst/>
              <a:cxnLst/>
              <a:rect l="0" t="0" r="0" b="0"/>
              <a:pathLst>
                <a:path w="100370" h="323961">
                  <a:moveTo>
                    <a:pt x="100369" y="0"/>
                  </a:moveTo>
                  <a:lnTo>
                    <a:pt x="100369" y="0"/>
                  </a:lnTo>
                  <a:lnTo>
                    <a:pt x="70483" y="36628"/>
                  </a:lnTo>
                  <a:lnTo>
                    <a:pt x="52984" y="68726"/>
                  </a:lnTo>
                  <a:lnTo>
                    <a:pt x="34153" y="109567"/>
                  </a:lnTo>
                  <a:lnTo>
                    <a:pt x="16377" y="155940"/>
                  </a:lnTo>
                  <a:lnTo>
                    <a:pt x="4714" y="201011"/>
                  </a:lnTo>
                  <a:lnTo>
                    <a:pt x="0" y="241738"/>
                  </a:lnTo>
                  <a:lnTo>
                    <a:pt x="9246" y="287055"/>
                  </a:lnTo>
                  <a:lnTo>
                    <a:pt x="19652" y="309143"/>
                  </a:lnTo>
                  <a:lnTo>
                    <a:pt x="26098" y="316162"/>
                  </a:lnTo>
                  <a:lnTo>
                    <a:pt x="40783" y="323960"/>
                  </a:lnTo>
                  <a:lnTo>
                    <a:pt x="48650" y="323924"/>
                  </a:lnTo>
                  <a:lnTo>
                    <a:pt x="81319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2" name="SMARTInkShape-675"/>
            <p:cNvSpPr/>
            <p:nvPr>
              <p:custDataLst>
                <p:tags r:id="rId41"/>
              </p:custDataLst>
            </p:nvPr>
          </p:nvSpPr>
          <p:spPr>
            <a:xfrm>
              <a:off x="11023969" y="6324788"/>
              <a:ext cx="158382" cy="263802"/>
            </a:xfrm>
            <a:custGeom>
              <a:avLst/>
              <a:gdLst/>
              <a:ahLst/>
              <a:cxnLst/>
              <a:rect l="0" t="0" r="0" b="0"/>
              <a:pathLst>
                <a:path w="158382" h="263802">
                  <a:moveTo>
                    <a:pt x="25031" y="69662"/>
                  </a:moveTo>
                  <a:lnTo>
                    <a:pt x="25031" y="69662"/>
                  </a:lnTo>
                  <a:lnTo>
                    <a:pt x="21660" y="115128"/>
                  </a:lnTo>
                  <a:lnTo>
                    <a:pt x="16193" y="159255"/>
                  </a:lnTo>
                  <a:lnTo>
                    <a:pt x="10104" y="204706"/>
                  </a:lnTo>
                  <a:lnTo>
                    <a:pt x="2431" y="246987"/>
                  </a:lnTo>
                  <a:lnTo>
                    <a:pt x="0" y="263801"/>
                  </a:lnTo>
                  <a:lnTo>
                    <a:pt x="10351" y="225973"/>
                  </a:lnTo>
                  <a:lnTo>
                    <a:pt x="22739" y="192755"/>
                  </a:lnTo>
                  <a:lnTo>
                    <a:pt x="31970" y="170069"/>
                  </a:lnTo>
                  <a:lnTo>
                    <a:pt x="42356" y="145067"/>
                  </a:lnTo>
                  <a:lnTo>
                    <a:pt x="52809" y="120637"/>
                  </a:lnTo>
                  <a:lnTo>
                    <a:pt x="63304" y="96589"/>
                  </a:lnTo>
                  <a:lnTo>
                    <a:pt x="82963" y="54114"/>
                  </a:lnTo>
                  <a:lnTo>
                    <a:pt x="109068" y="9493"/>
                  </a:lnTo>
                  <a:lnTo>
                    <a:pt x="112805" y="4149"/>
                  </a:lnTo>
                  <a:lnTo>
                    <a:pt x="116709" y="1292"/>
                  </a:lnTo>
                  <a:lnTo>
                    <a:pt x="120723" y="93"/>
                  </a:lnTo>
                  <a:lnTo>
                    <a:pt x="124809" y="0"/>
                  </a:lnTo>
                  <a:lnTo>
                    <a:pt x="134993" y="7422"/>
                  </a:lnTo>
                  <a:lnTo>
                    <a:pt x="140673" y="13351"/>
                  </a:lnTo>
                  <a:lnTo>
                    <a:pt x="152036" y="41923"/>
                  </a:lnTo>
                  <a:lnTo>
                    <a:pt x="151798" y="61332"/>
                  </a:lnTo>
                  <a:lnTo>
                    <a:pt x="146284" y="78659"/>
                  </a:lnTo>
                  <a:lnTo>
                    <a:pt x="136776" y="93417"/>
                  </a:lnTo>
                  <a:lnTo>
                    <a:pt x="112781" y="110253"/>
                  </a:lnTo>
                  <a:lnTo>
                    <a:pt x="80279" y="124144"/>
                  </a:lnTo>
                  <a:lnTo>
                    <a:pt x="73575" y="126331"/>
                  </a:lnTo>
                  <a:lnTo>
                    <a:pt x="68242" y="129656"/>
                  </a:lnTo>
                  <a:lnTo>
                    <a:pt x="67245" y="133647"/>
                  </a:lnTo>
                  <a:lnTo>
                    <a:pt x="68017" y="145607"/>
                  </a:lnTo>
                  <a:lnTo>
                    <a:pt x="75789" y="168208"/>
                  </a:lnTo>
                  <a:lnTo>
                    <a:pt x="113601" y="214561"/>
                  </a:lnTo>
                  <a:lnTo>
                    <a:pt x="129511" y="227679"/>
                  </a:lnTo>
                  <a:lnTo>
                    <a:pt x="134901" y="227923"/>
                  </a:lnTo>
                  <a:lnTo>
                    <a:pt x="158381" y="21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3" name="SMARTInkShape-676"/>
            <p:cNvSpPr/>
            <p:nvPr>
              <p:custDataLst>
                <p:tags r:id="rId42"/>
              </p:custDataLst>
            </p:nvPr>
          </p:nvSpPr>
          <p:spPr>
            <a:xfrm>
              <a:off x="11169650" y="6299200"/>
              <a:ext cx="144663" cy="342901"/>
            </a:xfrm>
            <a:custGeom>
              <a:avLst/>
              <a:gdLst/>
              <a:ahLst/>
              <a:cxnLst/>
              <a:rect l="0" t="0" r="0" b="0"/>
              <a:pathLst>
                <a:path w="144663" h="342901">
                  <a:moveTo>
                    <a:pt x="114300" y="0"/>
                  </a:moveTo>
                  <a:lnTo>
                    <a:pt x="114300" y="0"/>
                  </a:lnTo>
                  <a:lnTo>
                    <a:pt x="133167" y="44084"/>
                  </a:lnTo>
                  <a:lnTo>
                    <a:pt x="142911" y="87562"/>
                  </a:lnTo>
                  <a:lnTo>
                    <a:pt x="144662" y="113408"/>
                  </a:lnTo>
                  <a:lnTo>
                    <a:pt x="144420" y="141222"/>
                  </a:lnTo>
                  <a:lnTo>
                    <a:pt x="142846" y="170348"/>
                  </a:lnTo>
                  <a:lnTo>
                    <a:pt x="137564" y="198231"/>
                  </a:lnTo>
                  <a:lnTo>
                    <a:pt x="129810" y="225288"/>
                  </a:lnTo>
                  <a:lnTo>
                    <a:pt x="120406" y="251792"/>
                  </a:lnTo>
                  <a:lnTo>
                    <a:pt x="79855" y="292530"/>
                  </a:lnTo>
                  <a:lnTo>
                    <a:pt x="35490" y="32051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7" name="SMARTInkShape-Group148"/>
          <p:cNvGrpSpPr/>
          <p:nvPr/>
        </p:nvGrpSpPr>
        <p:grpSpPr>
          <a:xfrm>
            <a:off x="9081383" y="3264783"/>
            <a:ext cx="246768" cy="128870"/>
            <a:chOff x="9081383" y="3264783"/>
            <a:chExt cx="246768" cy="128870"/>
          </a:xfrm>
        </p:grpSpPr>
        <p:sp>
          <p:nvSpPr>
            <p:cNvPr id="2195" name="SMARTInkShape-677"/>
            <p:cNvSpPr/>
            <p:nvPr>
              <p:custDataLst>
                <p:tags r:id="rId26"/>
              </p:custDataLst>
            </p:nvPr>
          </p:nvSpPr>
          <p:spPr>
            <a:xfrm>
              <a:off x="9081383" y="3264783"/>
              <a:ext cx="215018" cy="18168"/>
            </a:xfrm>
            <a:custGeom>
              <a:avLst/>
              <a:gdLst/>
              <a:ahLst/>
              <a:cxnLst/>
              <a:rect l="0" t="0" r="0" b="0"/>
              <a:pathLst>
                <a:path w="215018" h="181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3612" y="8033"/>
                  </a:lnTo>
                  <a:lnTo>
                    <a:pt x="60154" y="10696"/>
                  </a:lnTo>
                  <a:lnTo>
                    <a:pt x="96329" y="13200"/>
                  </a:lnTo>
                  <a:lnTo>
                    <a:pt x="136868" y="15959"/>
                  </a:lnTo>
                  <a:lnTo>
                    <a:pt x="176050" y="17186"/>
                  </a:lnTo>
                  <a:lnTo>
                    <a:pt x="215017" y="18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6" name="SMARTInkShape-678"/>
            <p:cNvSpPr/>
            <p:nvPr>
              <p:custDataLst>
                <p:tags r:id="rId27"/>
              </p:custDataLst>
            </p:nvPr>
          </p:nvSpPr>
          <p:spPr>
            <a:xfrm>
              <a:off x="9124950" y="3384550"/>
              <a:ext cx="203201" cy="9103"/>
            </a:xfrm>
            <a:custGeom>
              <a:avLst/>
              <a:gdLst/>
              <a:ahLst/>
              <a:cxnLst/>
              <a:rect l="0" t="0" r="0" b="0"/>
              <a:pathLst>
                <a:path w="203201" h="9103">
                  <a:moveTo>
                    <a:pt x="0" y="0"/>
                  </a:moveTo>
                  <a:lnTo>
                    <a:pt x="0" y="0"/>
                  </a:lnTo>
                  <a:lnTo>
                    <a:pt x="38309" y="705"/>
                  </a:lnTo>
                  <a:lnTo>
                    <a:pt x="75352" y="3371"/>
                  </a:lnTo>
                  <a:lnTo>
                    <a:pt x="110161" y="6907"/>
                  </a:lnTo>
                  <a:lnTo>
                    <a:pt x="157524" y="9102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3" name="SMARTInkShape-Group149"/>
          <p:cNvGrpSpPr/>
          <p:nvPr/>
        </p:nvGrpSpPr>
        <p:grpSpPr>
          <a:xfrm>
            <a:off x="9588500" y="3050691"/>
            <a:ext cx="930713" cy="381606"/>
            <a:chOff x="9588500" y="3050691"/>
            <a:chExt cx="930713" cy="381606"/>
          </a:xfrm>
        </p:grpSpPr>
        <p:sp>
          <p:nvSpPr>
            <p:cNvPr id="2198" name="SMARTInkShape-679"/>
            <p:cNvSpPr/>
            <p:nvPr>
              <p:custDataLst>
                <p:tags r:id="rId21"/>
              </p:custDataLst>
            </p:nvPr>
          </p:nvSpPr>
          <p:spPr>
            <a:xfrm>
              <a:off x="9588500" y="3096593"/>
              <a:ext cx="168804" cy="335704"/>
            </a:xfrm>
            <a:custGeom>
              <a:avLst/>
              <a:gdLst/>
              <a:ahLst/>
              <a:cxnLst/>
              <a:rect l="0" t="0" r="0" b="0"/>
              <a:pathLst>
                <a:path w="168804" h="335704">
                  <a:moveTo>
                    <a:pt x="12700" y="103807"/>
                  </a:moveTo>
                  <a:lnTo>
                    <a:pt x="12700" y="103807"/>
                  </a:lnTo>
                  <a:lnTo>
                    <a:pt x="9329" y="113920"/>
                  </a:lnTo>
                  <a:lnTo>
                    <a:pt x="11768" y="159980"/>
                  </a:lnTo>
                  <a:lnTo>
                    <a:pt x="12423" y="202530"/>
                  </a:lnTo>
                  <a:lnTo>
                    <a:pt x="12577" y="234468"/>
                  </a:lnTo>
                  <a:lnTo>
                    <a:pt x="11957" y="282064"/>
                  </a:lnTo>
                  <a:lnTo>
                    <a:pt x="7227" y="328451"/>
                  </a:lnTo>
                  <a:lnTo>
                    <a:pt x="6610" y="335703"/>
                  </a:lnTo>
                  <a:lnTo>
                    <a:pt x="8265" y="311988"/>
                  </a:lnTo>
                  <a:lnTo>
                    <a:pt x="15149" y="269912"/>
                  </a:lnTo>
                  <a:lnTo>
                    <a:pt x="22961" y="225609"/>
                  </a:lnTo>
                  <a:lnTo>
                    <a:pt x="28008" y="197003"/>
                  </a:lnTo>
                  <a:lnTo>
                    <a:pt x="33488" y="165938"/>
                  </a:lnTo>
                  <a:lnTo>
                    <a:pt x="39965" y="137467"/>
                  </a:lnTo>
                  <a:lnTo>
                    <a:pt x="47104" y="110724"/>
                  </a:lnTo>
                  <a:lnTo>
                    <a:pt x="62562" y="65254"/>
                  </a:lnTo>
                  <a:lnTo>
                    <a:pt x="87133" y="25199"/>
                  </a:lnTo>
                  <a:lnTo>
                    <a:pt x="103871" y="9839"/>
                  </a:lnTo>
                  <a:lnTo>
                    <a:pt x="118837" y="2071"/>
                  </a:lnTo>
                  <a:lnTo>
                    <a:pt x="125791" y="0"/>
                  </a:lnTo>
                  <a:lnTo>
                    <a:pt x="132544" y="735"/>
                  </a:lnTo>
                  <a:lnTo>
                    <a:pt x="145692" y="7198"/>
                  </a:lnTo>
                  <a:lnTo>
                    <a:pt x="156708" y="22769"/>
                  </a:lnTo>
                  <a:lnTo>
                    <a:pt x="164898" y="44507"/>
                  </a:lnTo>
                  <a:lnTo>
                    <a:pt x="168803" y="83806"/>
                  </a:lnTo>
                  <a:lnTo>
                    <a:pt x="164394" y="121870"/>
                  </a:lnTo>
                  <a:lnTo>
                    <a:pt x="155615" y="144761"/>
                  </a:lnTo>
                  <a:lnTo>
                    <a:pt x="139011" y="162931"/>
                  </a:lnTo>
                  <a:lnTo>
                    <a:pt x="128658" y="170740"/>
                  </a:lnTo>
                  <a:lnTo>
                    <a:pt x="103983" y="177534"/>
                  </a:lnTo>
                  <a:lnTo>
                    <a:pt x="76553" y="176791"/>
                  </a:lnTo>
                  <a:lnTo>
                    <a:pt x="36167" y="165884"/>
                  </a:lnTo>
                  <a:lnTo>
                    <a:pt x="0" y="154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9" name="SMARTInkShape-680"/>
            <p:cNvSpPr/>
            <p:nvPr>
              <p:custDataLst>
                <p:tags r:id="rId22"/>
              </p:custDataLst>
            </p:nvPr>
          </p:nvSpPr>
          <p:spPr>
            <a:xfrm>
              <a:off x="9843416" y="3132280"/>
              <a:ext cx="68052" cy="296721"/>
            </a:xfrm>
            <a:custGeom>
              <a:avLst/>
              <a:gdLst/>
              <a:ahLst/>
              <a:cxnLst/>
              <a:rect l="0" t="0" r="0" b="0"/>
              <a:pathLst>
                <a:path w="68052" h="296721">
                  <a:moveTo>
                    <a:pt x="62584" y="61770"/>
                  </a:moveTo>
                  <a:lnTo>
                    <a:pt x="62584" y="61770"/>
                  </a:lnTo>
                  <a:lnTo>
                    <a:pt x="62584" y="14272"/>
                  </a:lnTo>
                  <a:lnTo>
                    <a:pt x="64465" y="7028"/>
                  </a:lnTo>
                  <a:lnTo>
                    <a:pt x="68051" y="0"/>
                  </a:lnTo>
                  <a:lnTo>
                    <a:pt x="61931" y="5525"/>
                  </a:lnTo>
                  <a:lnTo>
                    <a:pt x="42150" y="41723"/>
                  </a:lnTo>
                  <a:lnTo>
                    <a:pt x="24779" y="87894"/>
                  </a:lnTo>
                  <a:lnTo>
                    <a:pt x="14973" y="128179"/>
                  </a:lnTo>
                  <a:lnTo>
                    <a:pt x="5911" y="168191"/>
                  </a:lnTo>
                  <a:lnTo>
                    <a:pt x="0" y="205729"/>
                  </a:lnTo>
                  <a:lnTo>
                    <a:pt x="2078" y="238876"/>
                  </a:lnTo>
                  <a:lnTo>
                    <a:pt x="11469" y="262544"/>
                  </a:lnTo>
                  <a:lnTo>
                    <a:pt x="17924" y="271819"/>
                  </a:lnTo>
                  <a:lnTo>
                    <a:pt x="34504" y="284007"/>
                  </a:lnTo>
                  <a:lnTo>
                    <a:pt x="62584" y="29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0" name="SMARTInkShape-681"/>
            <p:cNvSpPr/>
            <p:nvPr>
              <p:custDataLst>
                <p:tags r:id="rId23"/>
              </p:custDataLst>
            </p:nvPr>
          </p:nvSpPr>
          <p:spPr>
            <a:xfrm>
              <a:off x="10096523" y="3154974"/>
              <a:ext cx="171428" cy="270802"/>
            </a:xfrm>
            <a:custGeom>
              <a:avLst/>
              <a:gdLst/>
              <a:ahLst/>
              <a:cxnLst/>
              <a:rect l="0" t="0" r="0" b="0"/>
              <a:pathLst>
                <a:path w="171428" h="270802">
                  <a:moveTo>
                    <a:pt x="31727" y="70826"/>
                  </a:moveTo>
                  <a:lnTo>
                    <a:pt x="31727" y="70826"/>
                  </a:lnTo>
                  <a:lnTo>
                    <a:pt x="28357" y="67455"/>
                  </a:lnTo>
                  <a:lnTo>
                    <a:pt x="26658" y="68579"/>
                  </a:lnTo>
                  <a:lnTo>
                    <a:pt x="22888" y="75472"/>
                  </a:lnTo>
                  <a:lnTo>
                    <a:pt x="14720" y="113763"/>
                  </a:lnTo>
                  <a:lnTo>
                    <a:pt x="9128" y="158180"/>
                  </a:lnTo>
                  <a:lnTo>
                    <a:pt x="7156" y="204972"/>
                  </a:lnTo>
                  <a:lnTo>
                    <a:pt x="4609" y="245935"/>
                  </a:lnTo>
                  <a:lnTo>
                    <a:pt x="892" y="258285"/>
                  </a:lnTo>
                  <a:lnTo>
                    <a:pt x="382" y="254331"/>
                  </a:lnTo>
                  <a:lnTo>
                    <a:pt x="30" y="210624"/>
                  </a:lnTo>
                  <a:lnTo>
                    <a:pt x="0" y="176468"/>
                  </a:lnTo>
                  <a:lnTo>
                    <a:pt x="5631" y="132124"/>
                  </a:lnTo>
                  <a:lnTo>
                    <a:pt x="15190" y="86075"/>
                  </a:lnTo>
                  <a:lnTo>
                    <a:pt x="26494" y="49146"/>
                  </a:lnTo>
                  <a:lnTo>
                    <a:pt x="40454" y="25677"/>
                  </a:lnTo>
                  <a:lnTo>
                    <a:pt x="56067" y="11249"/>
                  </a:lnTo>
                  <a:lnTo>
                    <a:pt x="72413" y="2484"/>
                  </a:lnTo>
                  <a:lnTo>
                    <a:pt x="90967" y="0"/>
                  </a:lnTo>
                  <a:lnTo>
                    <a:pt x="100853" y="326"/>
                  </a:lnTo>
                  <a:lnTo>
                    <a:pt x="117482" y="6331"/>
                  </a:lnTo>
                  <a:lnTo>
                    <a:pt x="124881" y="10897"/>
                  </a:lnTo>
                  <a:lnTo>
                    <a:pt x="129813" y="17467"/>
                  </a:lnTo>
                  <a:lnTo>
                    <a:pt x="135293" y="34176"/>
                  </a:lnTo>
                  <a:lnTo>
                    <a:pt x="132084" y="53361"/>
                  </a:lnTo>
                  <a:lnTo>
                    <a:pt x="128265" y="63416"/>
                  </a:lnTo>
                  <a:lnTo>
                    <a:pt x="112731" y="80233"/>
                  </a:lnTo>
                  <a:lnTo>
                    <a:pt x="75010" y="104905"/>
                  </a:lnTo>
                  <a:lnTo>
                    <a:pt x="61311" y="108785"/>
                  </a:lnTo>
                  <a:lnTo>
                    <a:pt x="42765" y="108914"/>
                  </a:lnTo>
                  <a:lnTo>
                    <a:pt x="43319" y="108917"/>
                  </a:lnTo>
                  <a:lnTo>
                    <a:pt x="44098" y="119037"/>
                  </a:lnTo>
                  <a:lnTo>
                    <a:pt x="49925" y="129648"/>
                  </a:lnTo>
                  <a:lnTo>
                    <a:pt x="81970" y="175860"/>
                  </a:lnTo>
                  <a:lnTo>
                    <a:pt x="106273" y="214993"/>
                  </a:lnTo>
                  <a:lnTo>
                    <a:pt x="144833" y="261269"/>
                  </a:lnTo>
                  <a:lnTo>
                    <a:pt x="157981" y="270246"/>
                  </a:lnTo>
                  <a:lnTo>
                    <a:pt x="161052" y="270801"/>
                  </a:lnTo>
                  <a:lnTo>
                    <a:pt x="163804" y="270465"/>
                  </a:lnTo>
                  <a:lnTo>
                    <a:pt x="171427" y="2676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1" name="SMARTInkShape-682"/>
            <p:cNvSpPr/>
            <p:nvPr>
              <p:custDataLst>
                <p:tags r:id="rId24"/>
              </p:custDataLst>
            </p:nvPr>
          </p:nvSpPr>
          <p:spPr>
            <a:xfrm>
              <a:off x="10028416" y="3050691"/>
              <a:ext cx="271285" cy="35410"/>
            </a:xfrm>
            <a:custGeom>
              <a:avLst/>
              <a:gdLst/>
              <a:ahLst/>
              <a:cxnLst/>
              <a:rect l="0" t="0" r="0" b="0"/>
              <a:pathLst>
                <a:path w="271285" h="35410">
                  <a:moveTo>
                    <a:pt x="10934" y="3659"/>
                  </a:moveTo>
                  <a:lnTo>
                    <a:pt x="10934" y="3659"/>
                  </a:lnTo>
                  <a:lnTo>
                    <a:pt x="4191" y="288"/>
                  </a:lnTo>
                  <a:lnTo>
                    <a:pt x="2207" y="0"/>
                  </a:lnTo>
                  <a:lnTo>
                    <a:pt x="882" y="515"/>
                  </a:lnTo>
                  <a:lnTo>
                    <a:pt x="0" y="1563"/>
                  </a:lnTo>
                  <a:lnTo>
                    <a:pt x="6544" y="4609"/>
                  </a:lnTo>
                  <a:lnTo>
                    <a:pt x="47226" y="15684"/>
                  </a:lnTo>
                  <a:lnTo>
                    <a:pt x="86801" y="21468"/>
                  </a:lnTo>
                  <a:lnTo>
                    <a:pt x="132847" y="26391"/>
                  </a:lnTo>
                  <a:lnTo>
                    <a:pt x="176831" y="30931"/>
                  </a:lnTo>
                  <a:lnTo>
                    <a:pt x="216134" y="33418"/>
                  </a:lnTo>
                  <a:lnTo>
                    <a:pt x="271284" y="35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2" name="SMARTInkShape-683"/>
            <p:cNvSpPr/>
            <p:nvPr>
              <p:custDataLst>
                <p:tags r:id="rId25"/>
              </p:custDataLst>
            </p:nvPr>
          </p:nvSpPr>
          <p:spPr>
            <a:xfrm>
              <a:off x="10426700" y="3069741"/>
              <a:ext cx="92513" cy="359260"/>
            </a:xfrm>
            <a:custGeom>
              <a:avLst/>
              <a:gdLst/>
              <a:ahLst/>
              <a:cxnLst/>
              <a:rect l="0" t="0" r="0" b="0"/>
              <a:pathLst>
                <a:path w="92513" h="359260">
                  <a:moveTo>
                    <a:pt x="25400" y="3659"/>
                  </a:moveTo>
                  <a:lnTo>
                    <a:pt x="25400" y="3659"/>
                  </a:lnTo>
                  <a:lnTo>
                    <a:pt x="25400" y="288"/>
                  </a:lnTo>
                  <a:lnTo>
                    <a:pt x="26105" y="0"/>
                  </a:lnTo>
                  <a:lnTo>
                    <a:pt x="28771" y="1563"/>
                  </a:lnTo>
                  <a:lnTo>
                    <a:pt x="62750" y="47328"/>
                  </a:lnTo>
                  <a:lnTo>
                    <a:pt x="81512" y="86567"/>
                  </a:lnTo>
                  <a:lnTo>
                    <a:pt x="87502" y="111847"/>
                  </a:lnTo>
                  <a:lnTo>
                    <a:pt x="92202" y="139285"/>
                  </a:lnTo>
                  <a:lnTo>
                    <a:pt x="92512" y="167454"/>
                  </a:lnTo>
                  <a:lnTo>
                    <a:pt x="89898" y="196111"/>
                  </a:lnTo>
                  <a:lnTo>
                    <a:pt x="85331" y="225094"/>
                  </a:lnTo>
                  <a:lnTo>
                    <a:pt x="73820" y="252882"/>
                  </a:lnTo>
                  <a:lnTo>
                    <a:pt x="57679" y="279874"/>
                  </a:lnTo>
                  <a:lnTo>
                    <a:pt x="25635" y="323977"/>
                  </a:lnTo>
                  <a:lnTo>
                    <a:pt x="0" y="359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4" name="SMARTInkShape-684"/>
          <p:cNvSpPr/>
          <p:nvPr>
            <p:custDataLst>
              <p:tags r:id="rId7"/>
            </p:custDataLst>
          </p:nvPr>
        </p:nvSpPr>
        <p:spPr>
          <a:xfrm>
            <a:off x="7334405" y="5473700"/>
            <a:ext cx="1415896" cy="450851"/>
          </a:xfrm>
          <a:custGeom>
            <a:avLst/>
            <a:gdLst/>
            <a:ahLst/>
            <a:cxnLst/>
            <a:rect l="0" t="0" r="0" b="0"/>
            <a:pathLst>
              <a:path w="1415896" h="450851">
                <a:moveTo>
                  <a:pt x="12545" y="450850"/>
                </a:moveTo>
                <a:lnTo>
                  <a:pt x="12545" y="450850"/>
                </a:lnTo>
                <a:lnTo>
                  <a:pt x="0" y="444577"/>
                </a:lnTo>
                <a:lnTo>
                  <a:pt x="37761" y="437764"/>
                </a:lnTo>
                <a:lnTo>
                  <a:pt x="78315" y="426924"/>
                </a:lnTo>
                <a:lnTo>
                  <a:pt x="102957" y="420083"/>
                </a:lnTo>
                <a:lnTo>
                  <a:pt x="134203" y="411994"/>
                </a:lnTo>
                <a:lnTo>
                  <a:pt x="169851" y="403074"/>
                </a:lnTo>
                <a:lnTo>
                  <a:pt x="208431" y="393599"/>
                </a:lnTo>
                <a:lnTo>
                  <a:pt x="252497" y="382344"/>
                </a:lnTo>
                <a:lnTo>
                  <a:pt x="300219" y="369901"/>
                </a:lnTo>
                <a:lnTo>
                  <a:pt x="350377" y="356668"/>
                </a:lnTo>
                <a:lnTo>
                  <a:pt x="404983" y="341495"/>
                </a:lnTo>
                <a:lnTo>
                  <a:pt x="462554" y="325030"/>
                </a:lnTo>
                <a:lnTo>
                  <a:pt x="522101" y="307704"/>
                </a:lnTo>
                <a:lnTo>
                  <a:pt x="585081" y="289097"/>
                </a:lnTo>
                <a:lnTo>
                  <a:pt x="650353" y="269637"/>
                </a:lnTo>
                <a:lnTo>
                  <a:pt x="717150" y="249608"/>
                </a:lnTo>
                <a:lnTo>
                  <a:pt x="782142" y="229200"/>
                </a:lnTo>
                <a:lnTo>
                  <a:pt x="845932" y="208538"/>
                </a:lnTo>
                <a:lnTo>
                  <a:pt x="908920" y="187709"/>
                </a:lnTo>
                <a:lnTo>
                  <a:pt x="969256" y="166767"/>
                </a:lnTo>
                <a:lnTo>
                  <a:pt x="1027824" y="145750"/>
                </a:lnTo>
                <a:lnTo>
                  <a:pt x="1085214" y="124683"/>
                </a:lnTo>
                <a:lnTo>
                  <a:pt x="1137586" y="104994"/>
                </a:lnTo>
                <a:lnTo>
                  <a:pt x="1186611" y="86224"/>
                </a:lnTo>
                <a:lnTo>
                  <a:pt x="1233405" y="68066"/>
                </a:lnTo>
                <a:lnTo>
                  <a:pt x="1271657" y="53139"/>
                </a:lnTo>
                <a:lnTo>
                  <a:pt x="1304214" y="40365"/>
                </a:lnTo>
                <a:lnTo>
                  <a:pt x="1332974" y="29027"/>
                </a:lnTo>
                <a:lnTo>
                  <a:pt x="1372456" y="14548"/>
                </a:lnTo>
                <a:lnTo>
                  <a:pt x="141589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5" name="SMARTInkShape-685"/>
          <p:cNvSpPr/>
          <p:nvPr>
            <p:custDataLst>
              <p:tags r:id="rId8"/>
            </p:custDataLst>
          </p:nvPr>
        </p:nvSpPr>
        <p:spPr>
          <a:xfrm>
            <a:off x="7138908" y="6267450"/>
            <a:ext cx="940042" cy="335582"/>
          </a:xfrm>
          <a:custGeom>
            <a:avLst/>
            <a:gdLst/>
            <a:ahLst/>
            <a:cxnLst/>
            <a:rect l="0" t="0" r="0" b="0"/>
            <a:pathLst>
              <a:path w="940042" h="335582">
                <a:moveTo>
                  <a:pt x="93742" y="311150"/>
                </a:moveTo>
                <a:lnTo>
                  <a:pt x="93742" y="311150"/>
                </a:lnTo>
                <a:lnTo>
                  <a:pt x="47453" y="319988"/>
                </a:lnTo>
                <a:lnTo>
                  <a:pt x="15548" y="325223"/>
                </a:lnTo>
                <a:lnTo>
                  <a:pt x="6133" y="328725"/>
                </a:lnTo>
                <a:lnTo>
                  <a:pt x="3585" y="329216"/>
                </a:lnTo>
                <a:lnTo>
                  <a:pt x="1888" y="330250"/>
                </a:lnTo>
                <a:lnTo>
                  <a:pt x="755" y="331644"/>
                </a:lnTo>
                <a:lnTo>
                  <a:pt x="0" y="333280"/>
                </a:lnTo>
                <a:lnTo>
                  <a:pt x="1614" y="334370"/>
                </a:lnTo>
                <a:lnTo>
                  <a:pt x="9051" y="335581"/>
                </a:lnTo>
                <a:lnTo>
                  <a:pt x="41993" y="329520"/>
                </a:lnTo>
                <a:lnTo>
                  <a:pt x="82972" y="318843"/>
                </a:lnTo>
                <a:lnTo>
                  <a:pt x="107729" y="312045"/>
                </a:lnTo>
                <a:lnTo>
                  <a:pt x="137639" y="302575"/>
                </a:lnTo>
                <a:lnTo>
                  <a:pt x="170984" y="291322"/>
                </a:lnTo>
                <a:lnTo>
                  <a:pt x="206620" y="278881"/>
                </a:lnTo>
                <a:lnTo>
                  <a:pt x="245194" y="264944"/>
                </a:lnTo>
                <a:lnTo>
                  <a:pt x="285726" y="250006"/>
                </a:lnTo>
                <a:lnTo>
                  <a:pt x="327564" y="234404"/>
                </a:lnTo>
                <a:lnTo>
                  <a:pt x="371685" y="216947"/>
                </a:lnTo>
                <a:lnTo>
                  <a:pt x="417326" y="198253"/>
                </a:lnTo>
                <a:lnTo>
                  <a:pt x="463981" y="178736"/>
                </a:lnTo>
                <a:lnTo>
                  <a:pt x="509902" y="160079"/>
                </a:lnTo>
                <a:lnTo>
                  <a:pt x="555332" y="141997"/>
                </a:lnTo>
                <a:lnTo>
                  <a:pt x="600436" y="124298"/>
                </a:lnTo>
                <a:lnTo>
                  <a:pt x="643204" y="108265"/>
                </a:lnTo>
                <a:lnTo>
                  <a:pt x="684417" y="93344"/>
                </a:lnTo>
                <a:lnTo>
                  <a:pt x="724592" y="79163"/>
                </a:lnTo>
                <a:lnTo>
                  <a:pt x="760547" y="66181"/>
                </a:lnTo>
                <a:lnTo>
                  <a:pt x="793689" y="53998"/>
                </a:lnTo>
                <a:lnTo>
                  <a:pt x="824957" y="42349"/>
                </a:lnTo>
                <a:lnTo>
                  <a:pt x="851446" y="33172"/>
                </a:lnTo>
                <a:lnTo>
                  <a:pt x="895931" y="19210"/>
                </a:lnTo>
                <a:lnTo>
                  <a:pt x="940041" y="2012"/>
                </a:lnTo>
                <a:lnTo>
                  <a:pt x="939457" y="1341"/>
                </a:lnTo>
                <a:lnTo>
                  <a:pt x="900192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6" name="SMARTInkShape-686"/>
          <p:cNvSpPr/>
          <p:nvPr>
            <p:custDataLst>
              <p:tags r:id="rId9"/>
            </p:custDataLst>
          </p:nvPr>
        </p:nvSpPr>
        <p:spPr>
          <a:xfrm>
            <a:off x="10350499" y="6305550"/>
            <a:ext cx="1103559" cy="406401"/>
          </a:xfrm>
          <a:custGeom>
            <a:avLst/>
            <a:gdLst/>
            <a:ahLst/>
            <a:cxnLst/>
            <a:rect l="0" t="0" r="0" b="0"/>
            <a:pathLst>
              <a:path w="1103559" h="406401">
                <a:moveTo>
                  <a:pt x="1" y="406400"/>
                </a:moveTo>
                <a:lnTo>
                  <a:pt x="1" y="406400"/>
                </a:lnTo>
                <a:lnTo>
                  <a:pt x="0" y="400311"/>
                </a:lnTo>
                <a:lnTo>
                  <a:pt x="38284" y="378406"/>
                </a:lnTo>
                <a:lnTo>
                  <a:pt x="84957" y="355536"/>
                </a:lnTo>
                <a:lnTo>
                  <a:pt x="107438" y="344974"/>
                </a:lnTo>
                <a:lnTo>
                  <a:pt x="156292" y="326644"/>
                </a:lnTo>
                <a:lnTo>
                  <a:pt x="222728" y="303135"/>
                </a:lnTo>
                <a:lnTo>
                  <a:pt x="300886" y="276174"/>
                </a:lnTo>
                <a:lnTo>
                  <a:pt x="376980" y="251144"/>
                </a:lnTo>
                <a:lnTo>
                  <a:pt x="451698" y="227402"/>
                </a:lnTo>
                <a:lnTo>
                  <a:pt x="525498" y="204517"/>
                </a:lnTo>
                <a:lnTo>
                  <a:pt x="596572" y="182206"/>
                </a:lnTo>
                <a:lnTo>
                  <a:pt x="665826" y="160276"/>
                </a:lnTo>
                <a:lnTo>
                  <a:pt x="733867" y="138600"/>
                </a:lnTo>
                <a:lnTo>
                  <a:pt x="794751" y="118506"/>
                </a:lnTo>
                <a:lnTo>
                  <a:pt x="850861" y="99465"/>
                </a:lnTo>
                <a:lnTo>
                  <a:pt x="903792" y="81126"/>
                </a:lnTo>
                <a:lnTo>
                  <a:pt x="947545" y="66078"/>
                </a:lnTo>
                <a:lnTo>
                  <a:pt x="985179" y="53225"/>
                </a:lnTo>
                <a:lnTo>
                  <a:pt x="1018736" y="41832"/>
                </a:lnTo>
                <a:lnTo>
                  <a:pt x="1063547" y="27294"/>
                </a:lnTo>
                <a:lnTo>
                  <a:pt x="1097116" y="15142"/>
                </a:lnTo>
                <a:lnTo>
                  <a:pt x="1101828" y="12212"/>
                </a:lnTo>
                <a:lnTo>
                  <a:pt x="1103558" y="9552"/>
                </a:lnTo>
                <a:lnTo>
                  <a:pt x="1103300" y="7074"/>
                </a:lnTo>
                <a:lnTo>
                  <a:pt x="1098551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11" name="SMARTInkShape-Group153"/>
          <p:cNvGrpSpPr/>
          <p:nvPr/>
        </p:nvGrpSpPr>
        <p:grpSpPr>
          <a:xfrm>
            <a:off x="4923387" y="5276850"/>
            <a:ext cx="333276" cy="1042423"/>
            <a:chOff x="4923387" y="5276850"/>
            <a:chExt cx="333276" cy="1042423"/>
          </a:xfrm>
        </p:grpSpPr>
        <p:sp>
          <p:nvSpPr>
            <p:cNvPr id="2207" name="SMARTInkShape-687"/>
            <p:cNvSpPr/>
            <p:nvPr>
              <p:custDataLst>
                <p:tags r:id="rId17"/>
              </p:custDataLst>
            </p:nvPr>
          </p:nvSpPr>
          <p:spPr>
            <a:xfrm>
              <a:off x="4923387" y="5395386"/>
              <a:ext cx="85399" cy="187076"/>
            </a:xfrm>
            <a:custGeom>
              <a:avLst/>
              <a:gdLst/>
              <a:ahLst/>
              <a:cxnLst/>
              <a:rect l="0" t="0" r="0" b="0"/>
              <a:pathLst>
                <a:path w="85399" h="187076">
                  <a:moveTo>
                    <a:pt x="61363" y="40214"/>
                  </a:moveTo>
                  <a:lnTo>
                    <a:pt x="61363" y="40214"/>
                  </a:lnTo>
                  <a:lnTo>
                    <a:pt x="61363" y="36843"/>
                  </a:lnTo>
                  <a:lnTo>
                    <a:pt x="59481" y="33306"/>
                  </a:lnTo>
                  <a:lnTo>
                    <a:pt x="33836" y="6345"/>
                  </a:lnTo>
                  <a:lnTo>
                    <a:pt x="29609" y="3994"/>
                  </a:lnTo>
                  <a:lnTo>
                    <a:pt x="27493" y="3367"/>
                  </a:lnTo>
                  <a:lnTo>
                    <a:pt x="25378" y="4361"/>
                  </a:lnTo>
                  <a:lnTo>
                    <a:pt x="21145" y="9228"/>
                  </a:lnTo>
                  <a:lnTo>
                    <a:pt x="5075" y="47581"/>
                  </a:lnTo>
                  <a:lnTo>
                    <a:pt x="0" y="80496"/>
                  </a:lnTo>
                  <a:lnTo>
                    <a:pt x="5238" y="117060"/>
                  </a:lnTo>
                  <a:lnTo>
                    <a:pt x="23677" y="164303"/>
                  </a:lnTo>
                  <a:lnTo>
                    <a:pt x="31913" y="177209"/>
                  </a:lnTo>
                  <a:lnTo>
                    <a:pt x="40278" y="185297"/>
                  </a:lnTo>
                  <a:lnTo>
                    <a:pt x="44483" y="187030"/>
                  </a:lnTo>
                  <a:lnTo>
                    <a:pt x="52920" y="187075"/>
                  </a:lnTo>
                  <a:lnTo>
                    <a:pt x="61374" y="180979"/>
                  </a:lnTo>
                  <a:lnTo>
                    <a:pt x="65604" y="176391"/>
                  </a:lnTo>
                  <a:lnTo>
                    <a:pt x="77461" y="134951"/>
                  </a:lnTo>
                  <a:lnTo>
                    <a:pt x="85398" y="87384"/>
                  </a:lnTo>
                  <a:lnTo>
                    <a:pt x="77805" y="48899"/>
                  </a:lnTo>
                  <a:lnTo>
                    <a:pt x="60412" y="3712"/>
                  </a:lnTo>
                  <a:lnTo>
                    <a:pt x="58612" y="1063"/>
                  </a:lnTo>
                  <a:lnTo>
                    <a:pt x="57412" y="2"/>
                  </a:lnTo>
                  <a:lnTo>
                    <a:pt x="56613" y="0"/>
                  </a:lnTo>
                  <a:lnTo>
                    <a:pt x="48663" y="84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SMARTInkShape-688"/>
            <p:cNvSpPr/>
            <p:nvPr>
              <p:custDataLst>
                <p:tags r:id="rId18"/>
              </p:custDataLst>
            </p:nvPr>
          </p:nvSpPr>
          <p:spPr>
            <a:xfrm>
              <a:off x="5048250" y="54737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SMARTInkShape-689"/>
            <p:cNvSpPr/>
            <p:nvPr>
              <p:custDataLst>
                <p:tags r:id="rId19"/>
              </p:custDataLst>
            </p:nvPr>
          </p:nvSpPr>
          <p:spPr>
            <a:xfrm>
              <a:off x="5148620" y="5276850"/>
              <a:ext cx="108043" cy="193186"/>
            </a:xfrm>
            <a:custGeom>
              <a:avLst/>
              <a:gdLst/>
              <a:ahLst/>
              <a:cxnLst/>
              <a:rect l="0" t="0" r="0" b="0"/>
              <a:pathLst>
                <a:path w="108043" h="193186">
                  <a:moveTo>
                    <a:pt x="77430" y="31750"/>
                  </a:moveTo>
                  <a:lnTo>
                    <a:pt x="77430" y="31750"/>
                  </a:lnTo>
                  <a:lnTo>
                    <a:pt x="72361" y="18657"/>
                  </a:lnTo>
                  <a:lnTo>
                    <a:pt x="68592" y="15348"/>
                  </a:lnTo>
                  <a:lnTo>
                    <a:pt x="59132" y="13484"/>
                  </a:lnTo>
                  <a:lnTo>
                    <a:pt x="47392" y="16304"/>
                  </a:lnTo>
                  <a:lnTo>
                    <a:pt x="13523" y="36485"/>
                  </a:lnTo>
                  <a:lnTo>
                    <a:pt x="1501" y="48832"/>
                  </a:lnTo>
                  <a:lnTo>
                    <a:pt x="0" y="53016"/>
                  </a:lnTo>
                  <a:lnTo>
                    <a:pt x="213" y="61428"/>
                  </a:lnTo>
                  <a:lnTo>
                    <a:pt x="6422" y="69869"/>
                  </a:lnTo>
                  <a:lnTo>
                    <a:pt x="16943" y="77620"/>
                  </a:lnTo>
                  <a:lnTo>
                    <a:pt x="58700" y="97956"/>
                  </a:lnTo>
                  <a:lnTo>
                    <a:pt x="80974" y="110947"/>
                  </a:lnTo>
                  <a:lnTo>
                    <a:pt x="106415" y="140094"/>
                  </a:lnTo>
                  <a:lnTo>
                    <a:pt x="108042" y="147018"/>
                  </a:lnTo>
                  <a:lnTo>
                    <a:pt x="106087" y="162238"/>
                  </a:lnTo>
                  <a:lnTo>
                    <a:pt x="97053" y="183302"/>
                  </a:lnTo>
                  <a:lnTo>
                    <a:pt x="89444" y="190828"/>
                  </a:lnTo>
                  <a:lnTo>
                    <a:pt x="85440" y="192835"/>
                  </a:lnTo>
                  <a:lnTo>
                    <a:pt x="75345" y="193185"/>
                  </a:lnTo>
                  <a:lnTo>
                    <a:pt x="69690" y="192290"/>
                  </a:lnTo>
                  <a:lnTo>
                    <a:pt x="65214" y="189577"/>
                  </a:lnTo>
                  <a:lnTo>
                    <a:pt x="58360" y="180917"/>
                  </a:lnTo>
                  <a:lnTo>
                    <a:pt x="50535" y="164142"/>
                  </a:lnTo>
                  <a:lnTo>
                    <a:pt x="51033" y="158111"/>
                  </a:lnTo>
                  <a:lnTo>
                    <a:pt x="57231" y="145766"/>
                  </a:lnTo>
                  <a:lnTo>
                    <a:pt x="90168" y="99315"/>
                  </a:lnTo>
                  <a:lnTo>
                    <a:pt x="105526" y="64741"/>
                  </a:lnTo>
                  <a:lnTo>
                    <a:pt x="107556" y="54409"/>
                  </a:lnTo>
                  <a:lnTo>
                    <a:pt x="106577" y="45114"/>
                  </a:lnTo>
                  <a:lnTo>
                    <a:pt x="103790" y="36984"/>
                  </a:lnTo>
                  <a:lnTo>
                    <a:pt x="94370" y="24134"/>
                  </a:lnTo>
                  <a:lnTo>
                    <a:pt x="710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SMARTInkShape-690"/>
            <p:cNvSpPr/>
            <p:nvPr>
              <p:custDataLst>
                <p:tags r:id="rId20"/>
              </p:custDataLst>
            </p:nvPr>
          </p:nvSpPr>
          <p:spPr>
            <a:xfrm>
              <a:off x="4972500" y="6076950"/>
              <a:ext cx="130981" cy="242323"/>
            </a:xfrm>
            <a:custGeom>
              <a:avLst/>
              <a:gdLst/>
              <a:ahLst/>
              <a:cxnLst/>
              <a:rect l="0" t="0" r="0" b="0"/>
              <a:pathLst>
                <a:path w="130981" h="242323">
                  <a:moveTo>
                    <a:pt x="44000" y="50800"/>
                  </a:moveTo>
                  <a:lnTo>
                    <a:pt x="44000" y="50800"/>
                  </a:lnTo>
                  <a:lnTo>
                    <a:pt x="27408" y="34913"/>
                  </a:lnTo>
                  <a:lnTo>
                    <a:pt x="22985" y="33156"/>
                  </a:lnTo>
                  <a:lnTo>
                    <a:pt x="16785" y="34256"/>
                  </a:lnTo>
                  <a:lnTo>
                    <a:pt x="13157" y="35537"/>
                  </a:lnTo>
                  <a:lnTo>
                    <a:pt x="7244" y="40724"/>
                  </a:lnTo>
                  <a:lnTo>
                    <a:pt x="4679" y="44082"/>
                  </a:lnTo>
                  <a:lnTo>
                    <a:pt x="1829" y="53459"/>
                  </a:lnTo>
                  <a:lnTo>
                    <a:pt x="0" y="73354"/>
                  </a:lnTo>
                  <a:lnTo>
                    <a:pt x="3513" y="84108"/>
                  </a:lnTo>
                  <a:lnTo>
                    <a:pt x="15305" y="102062"/>
                  </a:lnTo>
                  <a:lnTo>
                    <a:pt x="27013" y="113800"/>
                  </a:lnTo>
                  <a:lnTo>
                    <a:pt x="65717" y="140610"/>
                  </a:lnTo>
                  <a:lnTo>
                    <a:pt x="102095" y="161620"/>
                  </a:lnTo>
                  <a:lnTo>
                    <a:pt x="119382" y="182806"/>
                  </a:lnTo>
                  <a:lnTo>
                    <a:pt x="128581" y="202802"/>
                  </a:lnTo>
                  <a:lnTo>
                    <a:pt x="130980" y="215723"/>
                  </a:lnTo>
                  <a:lnTo>
                    <a:pt x="128284" y="226640"/>
                  </a:lnTo>
                  <a:lnTo>
                    <a:pt x="125589" y="231527"/>
                  </a:lnTo>
                  <a:lnTo>
                    <a:pt x="116951" y="238838"/>
                  </a:lnTo>
                  <a:lnTo>
                    <a:pt x="111684" y="241776"/>
                  </a:lnTo>
                  <a:lnTo>
                    <a:pt x="106056" y="242322"/>
                  </a:lnTo>
                  <a:lnTo>
                    <a:pt x="94158" y="239168"/>
                  </a:lnTo>
                  <a:lnTo>
                    <a:pt x="89433" y="234939"/>
                  </a:lnTo>
                  <a:lnTo>
                    <a:pt x="67610" y="192578"/>
                  </a:lnTo>
                  <a:lnTo>
                    <a:pt x="62019" y="178723"/>
                  </a:lnTo>
                  <a:lnTo>
                    <a:pt x="60945" y="165510"/>
                  </a:lnTo>
                  <a:lnTo>
                    <a:pt x="63526" y="151877"/>
                  </a:lnTo>
                  <a:lnTo>
                    <a:pt x="84630" y="108554"/>
                  </a:lnTo>
                  <a:lnTo>
                    <a:pt x="95628" y="89078"/>
                  </a:lnTo>
                  <a:lnTo>
                    <a:pt x="98695" y="76279"/>
                  </a:lnTo>
                  <a:lnTo>
                    <a:pt x="97051" y="53803"/>
                  </a:lnTo>
                  <a:lnTo>
                    <a:pt x="88725" y="25898"/>
                  </a:lnTo>
                  <a:lnTo>
                    <a:pt x="83695" y="18676"/>
                  </a:lnTo>
                  <a:lnTo>
                    <a:pt x="5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4" name="SMARTInkShape-Group154"/>
          <p:cNvGrpSpPr/>
          <p:nvPr/>
        </p:nvGrpSpPr>
        <p:grpSpPr>
          <a:xfrm>
            <a:off x="4740643" y="6216650"/>
            <a:ext cx="171083" cy="160365"/>
            <a:chOff x="4740643" y="6216650"/>
            <a:chExt cx="171083" cy="160365"/>
          </a:xfrm>
        </p:grpSpPr>
        <p:sp>
          <p:nvSpPr>
            <p:cNvPr id="2212" name="SMARTInkShape-691"/>
            <p:cNvSpPr/>
            <p:nvPr>
              <p:custDataLst>
                <p:tags r:id="rId15"/>
              </p:custDataLst>
            </p:nvPr>
          </p:nvSpPr>
          <p:spPr>
            <a:xfrm>
              <a:off x="4740643" y="6216650"/>
              <a:ext cx="89217" cy="160365"/>
            </a:xfrm>
            <a:custGeom>
              <a:avLst/>
              <a:gdLst/>
              <a:ahLst/>
              <a:cxnLst/>
              <a:rect l="0" t="0" r="0" b="0"/>
              <a:pathLst>
                <a:path w="89217" h="160365">
                  <a:moveTo>
                    <a:pt x="53607" y="38100"/>
                  </a:moveTo>
                  <a:lnTo>
                    <a:pt x="53607" y="38100"/>
                  </a:lnTo>
                  <a:lnTo>
                    <a:pt x="53607" y="34729"/>
                  </a:lnTo>
                  <a:lnTo>
                    <a:pt x="50236" y="25891"/>
                  </a:lnTo>
                  <a:lnTo>
                    <a:pt x="44768" y="17706"/>
                  </a:lnTo>
                  <a:lnTo>
                    <a:pt x="40742" y="14925"/>
                  </a:lnTo>
                  <a:lnTo>
                    <a:pt x="25938" y="9334"/>
                  </a:lnTo>
                  <a:lnTo>
                    <a:pt x="20613" y="10733"/>
                  </a:lnTo>
                  <a:lnTo>
                    <a:pt x="13649" y="15489"/>
                  </a:lnTo>
                  <a:lnTo>
                    <a:pt x="4975" y="38624"/>
                  </a:lnTo>
                  <a:lnTo>
                    <a:pt x="0" y="62166"/>
                  </a:lnTo>
                  <a:lnTo>
                    <a:pt x="3072" y="87721"/>
                  </a:lnTo>
                  <a:lnTo>
                    <a:pt x="13312" y="115910"/>
                  </a:lnTo>
                  <a:lnTo>
                    <a:pt x="29438" y="137590"/>
                  </a:lnTo>
                  <a:lnTo>
                    <a:pt x="56748" y="159056"/>
                  </a:lnTo>
                  <a:lnTo>
                    <a:pt x="61345" y="160364"/>
                  </a:lnTo>
                  <a:lnTo>
                    <a:pt x="70217" y="159938"/>
                  </a:lnTo>
                  <a:lnTo>
                    <a:pt x="73852" y="157425"/>
                  </a:lnTo>
                  <a:lnTo>
                    <a:pt x="79773" y="148989"/>
                  </a:lnTo>
                  <a:lnTo>
                    <a:pt x="88618" y="111117"/>
                  </a:lnTo>
                  <a:lnTo>
                    <a:pt x="89216" y="64753"/>
                  </a:lnTo>
                  <a:lnTo>
                    <a:pt x="85661" y="45007"/>
                  </a:lnTo>
                  <a:lnTo>
                    <a:pt x="66634" y="8760"/>
                  </a:lnTo>
                  <a:lnTo>
                    <a:pt x="599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SMARTInkShape-692"/>
            <p:cNvSpPr/>
            <p:nvPr>
              <p:custDataLst>
                <p:tags r:id="rId16"/>
              </p:custDataLst>
            </p:nvPr>
          </p:nvSpPr>
          <p:spPr>
            <a:xfrm>
              <a:off x="4902200" y="6299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0" name="SMARTInkShape-Group155"/>
          <p:cNvGrpSpPr/>
          <p:nvPr/>
        </p:nvGrpSpPr>
        <p:grpSpPr>
          <a:xfrm>
            <a:off x="9017000" y="5867400"/>
            <a:ext cx="1104901" cy="374651"/>
            <a:chOff x="9017000" y="5867400"/>
            <a:chExt cx="1104901" cy="374651"/>
          </a:xfrm>
        </p:grpSpPr>
        <p:sp>
          <p:nvSpPr>
            <p:cNvPr id="2215" name="SMARTInkShape-693"/>
            <p:cNvSpPr/>
            <p:nvPr>
              <p:custDataLst>
                <p:tags r:id="rId10"/>
              </p:custDataLst>
            </p:nvPr>
          </p:nvSpPr>
          <p:spPr>
            <a:xfrm>
              <a:off x="9017000" y="6109489"/>
              <a:ext cx="825501" cy="132562"/>
            </a:xfrm>
            <a:custGeom>
              <a:avLst/>
              <a:gdLst/>
              <a:ahLst/>
              <a:cxnLst/>
              <a:rect l="0" t="0" r="0" b="0"/>
              <a:pathLst>
                <a:path w="825501" h="132562">
                  <a:moveTo>
                    <a:pt x="0" y="88111"/>
                  </a:moveTo>
                  <a:lnTo>
                    <a:pt x="0" y="88111"/>
                  </a:lnTo>
                  <a:lnTo>
                    <a:pt x="18017" y="50534"/>
                  </a:lnTo>
                  <a:lnTo>
                    <a:pt x="33878" y="28372"/>
                  </a:lnTo>
                  <a:lnTo>
                    <a:pt x="56448" y="11937"/>
                  </a:lnTo>
                  <a:lnTo>
                    <a:pt x="82944" y="2044"/>
                  </a:lnTo>
                  <a:lnTo>
                    <a:pt x="111182" y="0"/>
                  </a:lnTo>
                  <a:lnTo>
                    <a:pt x="143959" y="7087"/>
                  </a:lnTo>
                  <a:lnTo>
                    <a:pt x="179692" y="21761"/>
                  </a:lnTo>
                  <a:lnTo>
                    <a:pt x="216741" y="44746"/>
                  </a:lnTo>
                  <a:lnTo>
                    <a:pt x="258136" y="69543"/>
                  </a:lnTo>
                  <a:lnTo>
                    <a:pt x="302405" y="91854"/>
                  </a:lnTo>
                  <a:lnTo>
                    <a:pt x="347950" y="106473"/>
                  </a:lnTo>
                  <a:lnTo>
                    <a:pt x="392181" y="112029"/>
                  </a:lnTo>
                  <a:lnTo>
                    <a:pt x="435359" y="110030"/>
                  </a:lnTo>
                  <a:lnTo>
                    <a:pt x="478067" y="99735"/>
                  </a:lnTo>
                  <a:lnTo>
                    <a:pt x="516803" y="83870"/>
                  </a:lnTo>
                  <a:lnTo>
                    <a:pt x="552129" y="66470"/>
                  </a:lnTo>
                  <a:lnTo>
                    <a:pt x="598374" y="46186"/>
                  </a:lnTo>
                  <a:lnTo>
                    <a:pt x="623425" y="38198"/>
                  </a:lnTo>
                  <a:lnTo>
                    <a:pt x="642555" y="37941"/>
                  </a:lnTo>
                  <a:lnTo>
                    <a:pt x="674408" y="48682"/>
                  </a:lnTo>
                  <a:lnTo>
                    <a:pt x="716385" y="77208"/>
                  </a:lnTo>
                  <a:lnTo>
                    <a:pt x="742526" y="98443"/>
                  </a:lnTo>
                  <a:lnTo>
                    <a:pt x="784807" y="118975"/>
                  </a:lnTo>
                  <a:lnTo>
                    <a:pt x="825500" y="132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SMARTInkShape-694"/>
            <p:cNvSpPr/>
            <p:nvPr>
              <p:custDataLst>
                <p:tags r:id="rId11"/>
              </p:custDataLst>
            </p:nvPr>
          </p:nvSpPr>
          <p:spPr>
            <a:xfrm>
              <a:off x="9739885" y="5926133"/>
              <a:ext cx="96266" cy="151894"/>
            </a:xfrm>
            <a:custGeom>
              <a:avLst/>
              <a:gdLst/>
              <a:ahLst/>
              <a:cxnLst/>
              <a:rect l="0" t="0" r="0" b="0"/>
              <a:pathLst>
                <a:path w="96266" h="151894">
                  <a:moveTo>
                    <a:pt x="96265" y="36517"/>
                  </a:moveTo>
                  <a:lnTo>
                    <a:pt x="96265" y="36517"/>
                  </a:lnTo>
                  <a:lnTo>
                    <a:pt x="60139" y="3761"/>
                  </a:lnTo>
                  <a:lnTo>
                    <a:pt x="47539" y="0"/>
                  </a:lnTo>
                  <a:lnTo>
                    <a:pt x="37214" y="4765"/>
                  </a:lnTo>
                  <a:lnTo>
                    <a:pt x="31498" y="8999"/>
                  </a:lnTo>
                  <a:lnTo>
                    <a:pt x="13339" y="35184"/>
                  </a:lnTo>
                  <a:lnTo>
                    <a:pt x="1296" y="73124"/>
                  </a:lnTo>
                  <a:lnTo>
                    <a:pt x="0" y="108904"/>
                  </a:lnTo>
                  <a:lnTo>
                    <a:pt x="7456" y="135105"/>
                  </a:lnTo>
                  <a:lnTo>
                    <a:pt x="16578" y="145716"/>
                  </a:lnTo>
                  <a:lnTo>
                    <a:pt x="21973" y="149533"/>
                  </a:lnTo>
                  <a:lnTo>
                    <a:pt x="35495" y="151893"/>
                  </a:lnTo>
                  <a:lnTo>
                    <a:pt x="43051" y="151534"/>
                  </a:lnTo>
                  <a:lnTo>
                    <a:pt x="49500" y="148472"/>
                  </a:lnTo>
                  <a:lnTo>
                    <a:pt x="60428" y="137545"/>
                  </a:lnTo>
                  <a:lnTo>
                    <a:pt x="74514" y="112155"/>
                  </a:lnTo>
                  <a:lnTo>
                    <a:pt x="80883" y="75548"/>
                  </a:lnTo>
                  <a:lnTo>
                    <a:pt x="76028" y="40164"/>
                  </a:lnTo>
                  <a:lnTo>
                    <a:pt x="69024" y="20820"/>
                  </a:lnTo>
                  <a:lnTo>
                    <a:pt x="66109" y="18292"/>
                  </a:lnTo>
                  <a:lnTo>
                    <a:pt x="62756" y="17311"/>
                  </a:lnTo>
                  <a:lnTo>
                    <a:pt x="51815" y="17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SMARTInkShape-695"/>
            <p:cNvSpPr/>
            <p:nvPr>
              <p:custDataLst>
                <p:tags r:id="rId12"/>
              </p:custDataLst>
            </p:nvPr>
          </p:nvSpPr>
          <p:spPr>
            <a:xfrm>
              <a:off x="9893300" y="6007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" name="SMARTInkShape-696"/>
            <p:cNvSpPr/>
            <p:nvPr>
              <p:custDataLst>
                <p:tags r:id="rId13"/>
              </p:custDataLst>
            </p:nvPr>
          </p:nvSpPr>
          <p:spPr>
            <a:xfrm>
              <a:off x="10058507" y="5867400"/>
              <a:ext cx="63394" cy="152225"/>
            </a:xfrm>
            <a:custGeom>
              <a:avLst/>
              <a:gdLst/>
              <a:ahLst/>
              <a:cxnLst/>
              <a:rect l="0" t="0" r="0" b="0"/>
              <a:pathLst>
                <a:path w="63394" h="152225">
                  <a:moveTo>
                    <a:pt x="31643" y="0"/>
                  </a:moveTo>
                  <a:lnTo>
                    <a:pt x="31643" y="0"/>
                  </a:lnTo>
                  <a:lnTo>
                    <a:pt x="26175" y="0"/>
                  </a:lnTo>
                  <a:lnTo>
                    <a:pt x="22183" y="6742"/>
                  </a:lnTo>
                  <a:lnTo>
                    <a:pt x="19903" y="17676"/>
                  </a:lnTo>
                  <a:lnTo>
                    <a:pt x="17188" y="58919"/>
                  </a:lnTo>
                  <a:lnTo>
                    <a:pt x="8128" y="100160"/>
                  </a:lnTo>
                  <a:lnTo>
                    <a:pt x="437" y="142203"/>
                  </a:lnTo>
                  <a:lnTo>
                    <a:pt x="0" y="150385"/>
                  </a:lnTo>
                  <a:lnTo>
                    <a:pt x="670" y="151057"/>
                  </a:lnTo>
                  <a:lnTo>
                    <a:pt x="3296" y="151803"/>
                  </a:lnTo>
                  <a:lnTo>
                    <a:pt x="12112" y="152224"/>
                  </a:lnTo>
                  <a:lnTo>
                    <a:pt x="51336" y="134751"/>
                  </a:lnTo>
                  <a:lnTo>
                    <a:pt x="56388" y="130210"/>
                  </a:lnTo>
                  <a:lnTo>
                    <a:pt x="63393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9" name="SMARTInkShape-697"/>
            <p:cNvSpPr/>
            <p:nvPr>
              <p:custDataLst>
                <p:tags r:id="rId14"/>
              </p:custDataLst>
            </p:nvPr>
          </p:nvSpPr>
          <p:spPr>
            <a:xfrm>
              <a:off x="10115550" y="5943600"/>
              <a:ext cx="3659" cy="165101"/>
            </a:xfrm>
            <a:custGeom>
              <a:avLst/>
              <a:gdLst/>
              <a:ahLst/>
              <a:cxnLst/>
              <a:rect l="0" t="0" r="0" b="0"/>
              <a:pathLst>
                <a:path w="3659" h="165101">
                  <a:moveTo>
                    <a:pt x="0" y="0"/>
                  </a:moveTo>
                  <a:lnTo>
                    <a:pt x="0" y="0"/>
                  </a:lnTo>
                  <a:lnTo>
                    <a:pt x="0" y="44457"/>
                  </a:lnTo>
                  <a:lnTo>
                    <a:pt x="705" y="82238"/>
                  </a:lnTo>
                  <a:lnTo>
                    <a:pt x="3658" y="11985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09" cstate="print"/>
          <a:srcRect l="13333" t="30933" r="12000" b="39467"/>
          <a:stretch>
            <a:fillRect/>
          </a:stretch>
        </p:blipFill>
        <p:spPr bwMode="auto">
          <a:xfrm>
            <a:off x="858643" y="0"/>
            <a:ext cx="10241159" cy="25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09" cstate="print"/>
          <a:srcRect l="13333" t="60800" r="12000" b="29867"/>
          <a:stretch>
            <a:fillRect/>
          </a:stretch>
        </p:blipFill>
        <p:spPr bwMode="auto">
          <a:xfrm>
            <a:off x="849056" y="1848507"/>
            <a:ext cx="10241120" cy="8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MARTInkShape-Group156"/>
          <p:cNvGrpSpPr/>
          <p:nvPr/>
        </p:nvGrpSpPr>
        <p:grpSpPr>
          <a:xfrm>
            <a:off x="1123215" y="2876812"/>
            <a:ext cx="409306" cy="358642"/>
            <a:chOff x="1123215" y="2876812"/>
            <a:chExt cx="409306" cy="358642"/>
          </a:xfrm>
        </p:grpSpPr>
        <p:sp>
          <p:nvSpPr>
            <p:cNvPr id="2" name="SMARTInkShape-698"/>
            <p:cNvSpPr/>
            <p:nvPr>
              <p:custDataLst>
                <p:tags r:id="rId205"/>
              </p:custDataLst>
            </p:nvPr>
          </p:nvSpPr>
          <p:spPr>
            <a:xfrm>
              <a:off x="1123215" y="2940933"/>
              <a:ext cx="45186" cy="291218"/>
            </a:xfrm>
            <a:custGeom>
              <a:avLst/>
              <a:gdLst/>
              <a:ahLst/>
              <a:cxnLst/>
              <a:rect l="0" t="0" r="0" b="0"/>
              <a:pathLst>
                <a:path w="45186" h="291218">
                  <a:moveTo>
                    <a:pt x="45185" y="5467"/>
                  </a:moveTo>
                  <a:lnTo>
                    <a:pt x="45185" y="5467"/>
                  </a:lnTo>
                  <a:lnTo>
                    <a:pt x="45185" y="2096"/>
                  </a:lnTo>
                  <a:lnTo>
                    <a:pt x="43774" y="1103"/>
                  </a:lnTo>
                  <a:lnTo>
                    <a:pt x="38443" y="0"/>
                  </a:lnTo>
                  <a:lnTo>
                    <a:pt x="35046" y="3233"/>
                  </a:lnTo>
                  <a:lnTo>
                    <a:pt x="23523" y="26756"/>
                  </a:lnTo>
                  <a:lnTo>
                    <a:pt x="11171" y="72061"/>
                  </a:lnTo>
                  <a:lnTo>
                    <a:pt x="2786" y="117144"/>
                  </a:lnTo>
                  <a:lnTo>
                    <a:pt x="0" y="163992"/>
                  </a:lnTo>
                  <a:lnTo>
                    <a:pt x="3936" y="209272"/>
                  </a:lnTo>
                  <a:lnTo>
                    <a:pt x="17445" y="250563"/>
                  </a:lnTo>
                  <a:lnTo>
                    <a:pt x="32485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99"/>
            <p:cNvSpPr/>
            <p:nvPr>
              <p:custDataLst>
                <p:tags r:id="rId206"/>
              </p:custDataLst>
            </p:nvPr>
          </p:nvSpPr>
          <p:spPr>
            <a:xfrm>
              <a:off x="1462265" y="2947621"/>
              <a:ext cx="70256" cy="246430"/>
            </a:xfrm>
            <a:custGeom>
              <a:avLst/>
              <a:gdLst/>
              <a:ahLst/>
              <a:cxnLst/>
              <a:rect l="0" t="0" r="0" b="0"/>
              <a:pathLst>
                <a:path w="70256" h="246430">
                  <a:moveTo>
                    <a:pt x="10935" y="17829"/>
                  </a:moveTo>
                  <a:lnTo>
                    <a:pt x="10935" y="17829"/>
                  </a:lnTo>
                  <a:lnTo>
                    <a:pt x="4193" y="14458"/>
                  </a:lnTo>
                  <a:lnTo>
                    <a:pt x="2207" y="12759"/>
                  </a:lnTo>
                  <a:lnTo>
                    <a:pt x="0" y="8991"/>
                  </a:lnTo>
                  <a:lnTo>
                    <a:pt x="117" y="6998"/>
                  </a:lnTo>
                  <a:lnTo>
                    <a:pt x="2129" y="2902"/>
                  </a:lnTo>
                  <a:lnTo>
                    <a:pt x="4359" y="1527"/>
                  </a:lnTo>
                  <a:lnTo>
                    <a:pt x="10599" y="0"/>
                  </a:lnTo>
                  <a:lnTo>
                    <a:pt x="19958" y="4966"/>
                  </a:lnTo>
                  <a:lnTo>
                    <a:pt x="31879" y="17051"/>
                  </a:lnTo>
                  <a:lnTo>
                    <a:pt x="53045" y="53739"/>
                  </a:lnTo>
                  <a:lnTo>
                    <a:pt x="63988" y="89057"/>
                  </a:lnTo>
                  <a:lnTo>
                    <a:pt x="69792" y="128273"/>
                  </a:lnTo>
                  <a:lnTo>
                    <a:pt x="70255" y="168515"/>
                  </a:lnTo>
                  <a:lnTo>
                    <a:pt x="63405" y="207567"/>
                  </a:lnTo>
                  <a:lnTo>
                    <a:pt x="55385" y="246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00"/>
            <p:cNvSpPr/>
            <p:nvPr>
              <p:custDataLst>
                <p:tags r:id="rId207"/>
              </p:custDataLst>
            </p:nvPr>
          </p:nvSpPr>
          <p:spPr>
            <a:xfrm>
              <a:off x="1270000" y="2876812"/>
              <a:ext cx="165070" cy="358642"/>
            </a:xfrm>
            <a:custGeom>
              <a:avLst/>
              <a:gdLst/>
              <a:ahLst/>
              <a:cxnLst/>
              <a:rect l="0" t="0" r="0" b="0"/>
              <a:pathLst>
                <a:path w="165070" h="358642">
                  <a:moveTo>
                    <a:pt x="44450" y="6088"/>
                  </a:moveTo>
                  <a:lnTo>
                    <a:pt x="44450" y="6088"/>
                  </a:lnTo>
                  <a:lnTo>
                    <a:pt x="44450" y="0"/>
                  </a:lnTo>
                  <a:lnTo>
                    <a:pt x="47821" y="6558"/>
                  </a:lnTo>
                  <a:lnTo>
                    <a:pt x="52289" y="51845"/>
                  </a:lnTo>
                  <a:lnTo>
                    <a:pt x="54990" y="82869"/>
                  </a:lnTo>
                  <a:lnTo>
                    <a:pt x="56190" y="120176"/>
                  </a:lnTo>
                  <a:lnTo>
                    <a:pt x="56723" y="162157"/>
                  </a:lnTo>
                  <a:lnTo>
                    <a:pt x="56960" y="205980"/>
                  </a:lnTo>
                  <a:lnTo>
                    <a:pt x="57066" y="248975"/>
                  </a:lnTo>
                  <a:lnTo>
                    <a:pt x="57113" y="285958"/>
                  </a:lnTo>
                  <a:lnTo>
                    <a:pt x="57139" y="327020"/>
                  </a:lnTo>
                  <a:lnTo>
                    <a:pt x="56440" y="342752"/>
                  </a:lnTo>
                  <a:lnTo>
                    <a:pt x="53777" y="349744"/>
                  </a:lnTo>
                  <a:lnTo>
                    <a:pt x="52785" y="348786"/>
                  </a:lnTo>
                  <a:lnTo>
                    <a:pt x="51061" y="306010"/>
                  </a:lnTo>
                  <a:lnTo>
                    <a:pt x="57619" y="266874"/>
                  </a:lnTo>
                  <a:lnTo>
                    <a:pt x="75241" y="235209"/>
                  </a:lnTo>
                  <a:lnTo>
                    <a:pt x="100705" y="210070"/>
                  </a:lnTo>
                  <a:lnTo>
                    <a:pt x="110845" y="203050"/>
                  </a:lnTo>
                  <a:lnTo>
                    <a:pt x="115524" y="201602"/>
                  </a:lnTo>
                  <a:lnTo>
                    <a:pt x="124487" y="201874"/>
                  </a:lnTo>
                  <a:lnTo>
                    <a:pt x="133174" y="209991"/>
                  </a:lnTo>
                  <a:lnTo>
                    <a:pt x="153619" y="244940"/>
                  </a:lnTo>
                  <a:lnTo>
                    <a:pt x="165069" y="280294"/>
                  </a:lnTo>
                  <a:lnTo>
                    <a:pt x="164851" y="301289"/>
                  </a:lnTo>
                  <a:lnTo>
                    <a:pt x="162817" y="310838"/>
                  </a:lnTo>
                  <a:lnTo>
                    <a:pt x="153032" y="327094"/>
                  </a:lnTo>
                  <a:lnTo>
                    <a:pt x="137864" y="340668"/>
                  </a:lnTo>
                  <a:lnTo>
                    <a:pt x="117012" y="351405"/>
                  </a:lnTo>
                  <a:lnTo>
                    <a:pt x="78101" y="358641"/>
                  </a:lnTo>
                  <a:lnTo>
                    <a:pt x="32256" y="356016"/>
                  </a:lnTo>
                  <a:lnTo>
                    <a:pt x="0" y="348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57"/>
          <p:cNvGrpSpPr/>
          <p:nvPr/>
        </p:nvGrpSpPr>
        <p:grpSpPr>
          <a:xfrm>
            <a:off x="2089150" y="2839886"/>
            <a:ext cx="266701" cy="424015"/>
            <a:chOff x="2089150" y="2839886"/>
            <a:chExt cx="266701" cy="424015"/>
          </a:xfrm>
        </p:grpSpPr>
        <p:sp>
          <p:nvSpPr>
            <p:cNvPr id="7" name="SMARTInkShape-701"/>
            <p:cNvSpPr/>
            <p:nvPr>
              <p:custDataLst>
                <p:tags r:id="rId203"/>
              </p:custDataLst>
            </p:nvPr>
          </p:nvSpPr>
          <p:spPr>
            <a:xfrm>
              <a:off x="2252204" y="2857762"/>
              <a:ext cx="103647" cy="406139"/>
            </a:xfrm>
            <a:custGeom>
              <a:avLst/>
              <a:gdLst/>
              <a:ahLst/>
              <a:cxnLst/>
              <a:rect l="0" t="0" r="0" b="0"/>
              <a:pathLst>
                <a:path w="103647" h="406139">
                  <a:moveTo>
                    <a:pt x="103646" y="6088"/>
                  </a:moveTo>
                  <a:lnTo>
                    <a:pt x="103646" y="6088"/>
                  </a:lnTo>
                  <a:lnTo>
                    <a:pt x="103646" y="2717"/>
                  </a:lnTo>
                  <a:lnTo>
                    <a:pt x="102940" y="1724"/>
                  </a:lnTo>
                  <a:lnTo>
                    <a:pt x="101765" y="1062"/>
                  </a:lnTo>
                  <a:lnTo>
                    <a:pt x="98179" y="0"/>
                  </a:lnTo>
                  <a:lnTo>
                    <a:pt x="90816" y="3187"/>
                  </a:lnTo>
                  <a:lnTo>
                    <a:pt x="51885" y="47929"/>
                  </a:lnTo>
                  <a:lnTo>
                    <a:pt x="34310" y="78776"/>
                  </a:lnTo>
                  <a:lnTo>
                    <a:pt x="18502" y="117416"/>
                  </a:lnTo>
                  <a:lnTo>
                    <a:pt x="6773" y="162811"/>
                  </a:lnTo>
                  <a:lnTo>
                    <a:pt x="3080" y="186771"/>
                  </a:lnTo>
                  <a:lnTo>
                    <a:pt x="619" y="211210"/>
                  </a:lnTo>
                  <a:lnTo>
                    <a:pt x="0" y="258825"/>
                  </a:lnTo>
                  <a:lnTo>
                    <a:pt x="6781" y="301154"/>
                  </a:lnTo>
                  <a:lnTo>
                    <a:pt x="20614" y="335490"/>
                  </a:lnTo>
                  <a:lnTo>
                    <a:pt x="48234" y="374857"/>
                  </a:lnTo>
                  <a:lnTo>
                    <a:pt x="78246" y="406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02"/>
            <p:cNvSpPr/>
            <p:nvPr>
              <p:custDataLst>
                <p:tags r:id="rId204"/>
              </p:custDataLst>
            </p:nvPr>
          </p:nvSpPr>
          <p:spPr>
            <a:xfrm>
              <a:off x="2089150" y="2839886"/>
              <a:ext cx="112023" cy="394579"/>
            </a:xfrm>
            <a:custGeom>
              <a:avLst/>
              <a:gdLst/>
              <a:ahLst/>
              <a:cxnLst/>
              <a:rect l="0" t="0" r="0" b="0"/>
              <a:pathLst>
                <a:path w="112023" h="394579">
                  <a:moveTo>
                    <a:pt x="25400" y="150964"/>
                  </a:moveTo>
                  <a:lnTo>
                    <a:pt x="25400" y="150964"/>
                  </a:lnTo>
                  <a:lnTo>
                    <a:pt x="25400" y="147593"/>
                  </a:lnTo>
                  <a:lnTo>
                    <a:pt x="24694" y="147306"/>
                  </a:lnTo>
                  <a:lnTo>
                    <a:pt x="22029" y="148868"/>
                  </a:lnTo>
                  <a:lnTo>
                    <a:pt x="20374" y="153795"/>
                  </a:lnTo>
                  <a:lnTo>
                    <a:pt x="19166" y="201098"/>
                  </a:lnTo>
                  <a:lnTo>
                    <a:pt x="19084" y="245311"/>
                  </a:lnTo>
                  <a:lnTo>
                    <a:pt x="19771" y="280385"/>
                  </a:lnTo>
                  <a:lnTo>
                    <a:pt x="22428" y="317140"/>
                  </a:lnTo>
                  <a:lnTo>
                    <a:pt x="24519" y="360049"/>
                  </a:lnTo>
                  <a:lnTo>
                    <a:pt x="25323" y="394578"/>
                  </a:lnTo>
                  <a:lnTo>
                    <a:pt x="25393" y="354890"/>
                  </a:lnTo>
                  <a:lnTo>
                    <a:pt x="23515" y="312153"/>
                  </a:lnTo>
                  <a:lnTo>
                    <a:pt x="22027" y="285940"/>
                  </a:lnTo>
                  <a:lnTo>
                    <a:pt x="21740" y="255765"/>
                  </a:lnTo>
                  <a:lnTo>
                    <a:pt x="22254" y="222948"/>
                  </a:lnTo>
                  <a:lnTo>
                    <a:pt x="23303" y="188370"/>
                  </a:lnTo>
                  <a:lnTo>
                    <a:pt x="26119" y="158262"/>
                  </a:lnTo>
                  <a:lnTo>
                    <a:pt x="30112" y="131135"/>
                  </a:lnTo>
                  <a:lnTo>
                    <a:pt x="40194" y="85001"/>
                  </a:lnTo>
                  <a:lnTo>
                    <a:pt x="51731" y="50386"/>
                  </a:lnTo>
                  <a:lnTo>
                    <a:pt x="70126" y="17211"/>
                  </a:lnTo>
                  <a:lnTo>
                    <a:pt x="85610" y="718"/>
                  </a:lnTo>
                  <a:lnTo>
                    <a:pt x="89529" y="0"/>
                  </a:lnTo>
                  <a:lnTo>
                    <a:pt x="92847" y="1638"/>
                  </a:lnTo>
                  <a:lnTo>
                    <a:pt x="95765" y="4847"/>
                  </a:lnTo>
                  <a:lnTo>
                    <a:pt x="106613" y="32960"/>
                  </a:lnTo>
                  <a:lnTo>
                    <a:pt x="112022" y="69198"/>
                  </a:lnTo>
                  <a:lnTo>
                    <a:pt x="106883" y="106746"/>
                  </a:lnTo>
                  <a:lnTo>
                    <a:pt x="93052" y="134570"/>
                  </a:lnTo>
                  <a:lnTo>
                    <a:pt x="77810" y="147440"/>
                  </a:lnTo>
                  <a:lnTo>
                    <a:pt x="49396" y="160738"/>
                  </a:lnTo>
                  <a:lnTo>
                    <a:pt x="30420" y="165186"/>
                  </a:lnTo>
                  <a:lnTo>
                    <a:pt x="0" y="163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58"/>
          <p:cNvGrpSpPr/>
          <p:nvPr/>
        </p:nvGrpSpPr>
        <p:grpSpPr>
          <a:xfrm>
            <a:off x="2457450" y="2776356"/>
            <a:ext cx="1022351" cy="531995"/>
            <a:chOff x="2457450" y="2776356"/>
            <a:chExt cx="1022351" cy="531995"/>
          </a:xfrm>
        </p:grpSpPr>
        <p:sp>
          <p:nvSpPr>
            <p:cNvPr id="10" name="SMARTInkShape-703"/>
            <p:cNvSpPr/>
            <p:nvPr>
              <p:custDataLst>
                <p:tags r:id="rId196"/>
              </p:custDataLst>
            </p:nvPr>
          </p:nvSpPr>
          <p:spPr>
            <a:xfrm>
              <a:off x="3041650" y="2813050"/>
              <a:ext cx="285751" cy="12601"/>
            </a:xfrm>
            <a:custGeom>
              <a:avLst/>
              <a:gdLst/>
              <a:ahLst/>
              <a:cxnLst/>
              <a:rect l="0" t="0" r="0" b="0"/>
              <a:pathLst>
                <a:path w="285751" h="126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4776" y="10125"/>
                  </a:lnTo>
                  <a:lnTo>
                    <a:pt x="84811" y="11556"/>
                  </a:lnTo>
                  <a:lnTo>
                    <a:pt x="128946" y="12191"/>
                  </a:lnTo>
                  <a:lnTo>
                    <a:pt x="173021" y="12474"/>
                  </a:lnTo>
                  <a:lnTo>
                    <a:pt x="213776" y="12600"/>
                  </a:lnTo>
                  <a:lnTo>
                    <a:pt x="258937" y="9299"/>
                  </a:lnTo>
                  <a:lnTo>
                    <a:pt x="285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04"/>
            <p:cNvSpPr/>
            <p:nvPr>
              <p:custDataLst>
                <p:tags r:id="rId197"/>
              </p:custDataLst>
            </p:nvPr>
          </p:nvSpPr>
          <p:spPr>
            <a:xfrm>
              <a:off x="3390424" y="2921000"/>
              <a:ext cx="74190" cy="293165"/>
            </a:xfrm>
            <a:custGeom>
              <a:avLst/>
              <a:gdLst/>
              <a:ahLst/>
              <a:cxnLst/>
              <a:rect l="0" t="0" r="0" b="0"/>
              <a:pathLst>
                <a:path w="74190" h="293165">
                  <a:moveTo>
                    <a:pt x="13176" y="0"/>
                  </a:moveTo>
                  <a:lnTo>
                    <a:pt x="13176" y="0"/>
                  </a:lnTo>
                  <a:lnTo>
                    <a:pt x="23289" y="6742"/>
                  </a:lnTo>
                  <a:lnTo>
                    <a:pt x="30135" y="17578"/>
                  </a:lnTo>
                  <a:lnTo>
                    <a:pt x="43650" y="54272"/>
                  </a:lnTo>
                  <a:lnTo>
                    <a:pt x="55759" y="96671"/>
                  </a:lnTo>
                  <a:lnTo>
                    <a:pt x="64087" y="130454"/>
                  </a:lnTo>
                  <a:lnTo>
                    <a:pt x="71081" y="166635"/>
                  </a:lnTo>
                  <a:lnTo>
                    <a:pt x="74189" y="203882"/>
                  </a:lnTo>
                  <a:lnTo>
                    <a:pt x="72568" y="247068"/>
                  </a:lnTo>
                  <a:lnTo>
                    <a:pt x="64248" y="278836"/>
                  </a:lnTo>
                  <a:lnTo>
                    <a:pt x="59924" y="285374"/>
                  </a:lnTo>
                  <a:lnTo>
                    <a:pt x="54925" y="289733"/>
                  </a:lnTo>
                  <a:lnTo>
                    <a:pt x="49475" y="292638"/>
                  </a:lnTo>
                  <a:lnTo>
                    <a:pt x="43725" y="293164"/>
                  </a:lnTo>
                  <a:lnTo>
                    <a:pt x="31692" y="289986"/>
                  </a:lnTo>
                  <a:lnTo>
                    <a:pt x="13018" y="276892"/>
                  </a:lnTo>
                  <a:lnTo>
                    <a:pt x="4169" y="263704"/>
                  </a:lnTo>
                  <a:lnTo>
                    <a:pt x="821" y="256236"/>
                  </a:lnTo>
                  <a:lnTo>
                    <a:pt x="0" y="249846"/>
                  </a:lnTo>
                  <a:lnTo>
                    <a:pt x="2851" y="238983"/>
                  </a:lnTo>
                  <a:lnTo>
                    <a:pt x="6999" y="234817"/>
                  </a:lnTo>
                  <a:lnTo>
                    <a:pt x="3222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705"/>
            <p:cNvSpPr/>
            <p:nvPr>
              <p:custDataLst>
                <p:tags r:id="rId198"/>
              </p:custDataLst>
            </p:nvPr>
          </p:nvSpPr>
          <p:spPr>
            <a:xfrm>
              <a:off x="3283833" y="2929182"/>
              <a:ext cx="195968" cy="17219"/>
            </a:xfrm>
            <a:custGeom>
              <a:avLst/>
              <a:gdLst/>
              <a:ahLst/>
              <a:cxnLst/>
              <a:rect l="0" t="0" r="0" b="0"/>
              <a:pathLst>
                <a:path w="195968" h="17219">
                  <a:moveTo>
                    <a:pt x="5467" y="17218"/>
                  </a:moveTo>
                  <a:lnTo>
                    <a:pt x="5467" y="17218"/>
                  </a:lnTo>
                  <a:lnTo>
                    <a:pt x="0" y="17218"/>
                  </a:lnTo>
                  <a:lnTo>
                    <a:pt x="39193" y="8380"/>
                  </a:lnTo>
                  <a:lnTo>
                    <a:pt x="86015" y="2291"/>
                  </a:lnTo>
                  <a:lnTo>
                    <a:pt x="119818" y="0"/>
                  </a:lnTo>
                  <a:lnTo>
                    <a:pt x="163056" y="592"/>
                  </a:lnTo>
                  <a:lnTo>
                    <a:pt x="195967" y="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06"/>
            <p:cNvSpPr/>
            <p:nvPr>
              <p:custDataLst>
                <p:tags r:id="rId199"/>
              </p:custDataLst>
            </p:nvPr>
          </p:nvSpPr>
          <p:spPr>
            <a:xfrm>
              <a:off x="3092450" y="2900070"/>
              <a:ext cx="171451" cy="318718"/>
            </a:xfrm>
            <a:custGeom>
              <a:avLst/>
              <a:gdLst/>
              <a:ahLst/>
              <a:cxnLst/>
              <a:rect l="0" t="0" r="0" b="0"/>
              <a:pathLst>
                <a:path w="171451" h="318718">
                  <a:moveTo>
                    <a:pt x="0" y="90780"/>
                  </a:moveTo>
                  <a:lnTo>
                    <a:pt x="0" y="90780"/>
                  </a:lnTo>
                  <a:lnTo>
                    <a:pt x="5775" y="136234"/>
                  </a:lnTo>
                  <a:lnTo>
                    <a:pt x="15195" y="183741"/>
                  </a:lnTo>
                  <a:lnTo>
                    <a:pt x="20394" y="219585"/>
                  </a:lnTo>
                  <a:lnTo>
                    <a:pt x="23175" y="252919"/>
                  </a:lnTo>
                  <a:lnTo>
                    <a:pt x="22860" y="291927"/>
                  </a:lnTo>
                  <a:lnTo>
                    <a:pt x="19552" y="318717"/>
                  </a:lnTo>
                  <a:lnTo>
                    <a:pt x="19384" y="318232"/>
                  </a:lnTo>
                  <a:lnTo>
                    <a:pt x="19273" y="316499"/>
                  </a:lnTo>
                  <a:lnTo>
                    <a:pt x="10366" y="289204"/>
                  </a:lnTo>
                  <a:lnTo>
                    <a:pt x="8135" y="257755"/>
                  </a:lnTo>
                  <a:lnTo>
                    <a:pt x="8245" y="234553"/>
                  </a:lnTo>
                  <a:lnTo>
                    <a:pt x="9025" y="207090"/>
                  </a:lnTo>
                  <a:lnTo>
                    <a:pt x="10250" y="176786"/>
                  </a:lnTo>
                  <a:lnTo>
                    <a:pt x="13889" y="148117"/>
                  </a:lnTo>
                  <a:lnTo>
                    <a:pt x="19137" y="120538"/>
                  </a:lnTo>
                  <a:lnTo>
                    <a:pt x="25458" y="93686"/>
                  </a:lnTo>
                  <a:lnTo>
                    <a:pt x="40007" y="54442"/>
                  </a:lnTo>
                  <a:lnTo>
                    <a:pt x="55881" y="27357"/>
                  </a:lnTo>
                  <a:lnTo>
                    <a:pt x="72344" y="10616"/>
                  </a:lnTo>
                  <a:lnTo>
                    <a:pt x="87186" y="2235"/>
                  </a:lnTo>
                  <a:lnTo>
                    <a:pt x="94108" y="0"/>
                  </a:lnTo>
                  <a:lnTo>
                    <a:pt x="100838" y="1332"/>
                  </a:lnTo>
                  <a:lnTo>
                    <a:pt x="113961" y="10338"/>
                  </a:lnTo>
                  <a:lnTo>
                    <a:pt x="123087" y="29393"/>
                  </a:lnTo>
                  <a:lnTo>
                    <a:pt x="126508" y="41389"/>
                  </a:lnTo>
                  <a:lnTo>
                    <a:pt x="124664" y="67887"/>
                  </a:lnTo>
                  <a:lnTo>
                    <a:pt x="111727" y="108691"/>
                  </a:lnTo>
                  <a:lnTo>
                    <a:pt x="92606" y="143829"/>
                  </a:lnTo>
                  <a:lnTo>
                    <a:pt x="77142" y="160924"/>
                  </a:lnTo>
                  <a:lnTo>
                    <a:pt x="60861" y="170874"/>
                  </a:lnTo>
                  <a:lnTo>
                    <a:pt x="46099" y="173884"/>
                  </a:lnTo>
                  <a:lnTo>
                    <a:pt x="33894" y="172871"/>
                  </a:lnTo>
                  <a:lnTo>
                    <a:pt x="26118" y="170068"/>
                  </a:lnTo>
                  <a:lnTo>
                    <a:pt x="23762" y="168333"/>
                  </a:lnTo>
                  <a:lnTo>
                    <a:pt x="20446" y="163931"/>
                  </a:lnTo>
                  <a:lnTo>
                    <a:pt x="19981" y="164242"/>
                  </a:lnTo>
                  <a:lnTo>
                    <a:pt x="19671" y="165155"/>
                  </a:lnTo>
                  <a:lnTo>
                    <a:pt x="62424" y="203744"/>
                  </a:lnTo>
                  <a:lnTo>
                    <a:pt x="107110" y="243752"/>
                  </a:lnTo>
                  <a:lnTo>
                    <a:pt x="149911" y="279552"/>
                  </a:lnTo>
                  <a:lnTo>
                    <a:pt x="171450" y="287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707"/>
            <p:cNvSpPr/>
            <p:nvPr>
              <p:custDataLst>
                <p:tags r:id="rId200"/>
              </p:custDataLst>
            </p:nvPr>
          </p:nvSpPr>
          <p:spPr>
            <a:xfrm>
              <a:off x="2924056" y="2776356"/>
              <a:ext cx="27775" cy="531995"/>
            </a:xfrm>
            <a:custGeom>
              <a:avLst/>
              <a:gdLst/>
              <a:ahLst/>
              <a:cxnLst/>
              <a:rect l="0" t="0" r="0" b="0"/>
              <a:pathLst>
                <a:path w="27775" h="531995">
                  <a:moveTo>
                    <a:pt x="9644" y="17644"/>
                  </a:moveTo>
                  <a:lnTo>
                    <a:pt x="9644" y="17644"/>
                  </a:lnTo>
                  <a:lnTo>
                    <a:pt x="4618" y="5710"/>
                  </a:lnTo>
                  <a:lnTo>
                    <a:pt x="3555" y="0"/>
                  </a:lnTo>
                  <a:lnTo>
                    <a:pt x="0" y="9123"/>
                  </a:lnTo>
                  <a:lnTo>
                    <a:pt x="1221" y="42087"/>
                  </a:lnTo>
                  <a:lnTo>
                    <a:pt x="6135" y="83071"/>
                  </a:lnTo>
                  <a:lnTo>
                    <a:pt x="9422" y="107828"/>
                  </a:lnTo>
                  <a:lnTo>
                    <a:pt x="12318" y="136328"/>
                  </a:lnTo>
                  <a:lnTo>
                    <a:pt x="14954" y="167322"/>
                  </a:lnTo>
                  <a:lnTo>
                    <a:pt x="17418" y="199979"/>
                  </a:lnTo>
                  <a:lnTo>
                    <a:pt x="19060" y="233040"/>
                  </a:lnTo>
                  <a:lnTo>
                    <a:pt x="20154" y="266369"/>
                  </a:lnTo>
                  <a:lnTo>
                    <a:pt x="20884" y="299877"/>
                  </a:lnTo>
                  <a:lnTo>
                    <a:pt x="21371" y="331388"/>
                  </a:lnTo>
                  <a:lnTo>
                    <a:pt x="21696" y="361568"/>
                  </a:lnTo>
                  <a:lnTo>
                    <a:pt x="21911" y="390860"/>
                  </a:lnTo>
                  <a:lnTo>
                    <a:pt x="22761" y="416738"/>
                  </a:lnTo>
                  <a:lnTo>
                    <a:pt x="25586" y="462425"/>
                  </a:lnTo>
                  <a:lnTo>
                    <a:pt x="27774" y="506991"/>
                  </a:lnTo>
                  <a:lnTo>
                    <a:pt x="26403" y="520881"/>
                  </a:lnTo>
                  <a:lnTo>
                    <a:pt x="22344" y="53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08"/>
            <p:cNvSpPr/>
            <p:nvPr>
              <p:custDataLst>
                <p:tags r:id="rId201"/>
              </p:custDataLst>
            </p:nvPr>
          </p:nvSpPr>
          <p:spPr>
            <a:xfrm>
              <a:off x="2457450" y="280670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49818" y="1397"/>
                  </a:lnTo>
                  <a:lnTo>
                    <a:pt x="97311" y="414"/>
                  </a:lnTo>
                  <a:lnTo>
                    <a:pt x="141879" y="828"/>
                  </a:lnTo>
                  <a:lnTo>
                    <a:pt x="183613" y="5050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09"/>
            <p:cNvSpPr/>
            <p:nvPr>
              <p:custDataLst>
                <p:tags r:id="rId202"/>
              </p:custDataLst>
            </p:nvPr>
          </p:nvSpPr>
          <p:spPr>
            <a:xfrm>
              <a:off x="2535743" y="2903032"/>
              <a:ext cx="163008" cy="317888"/>
            </a:xfrm>
            <a:custGeom>
              <a:avLst/>
              <a:gdLst/>
              <a:ahLst/>
              <a:cxnLst/>
              <a:rect l="0" t="0" r="0" b="0"/>
              <a:pathLst>
                <a:path w="163008" h="317888">
                  <a:moveTo>
                    <a:pt x="16957" y="75118"/>
                  </a:moveTo>
                  <a:lnTo>
                    <a:pt x="16957" y="75118"/>
                  </a:lnTo>
                  <a:lnTo>
                    <a:pt x="11490" y="69651"/>
                  </a:lnTo>
                  <a:lnTo>
                    <a:pt x="11195" y="70062"/>
                  </a:lnTo>
                  <a:lnTo>
                    <a:pt x="10641" y="104890"/>
                  </a:lnTo>
                  <a:lnTo>
                    <a:pt x="12499" y="151908"/>
                  </a:lnTo>
                  <a:lnTo>
                    <a:pt x="14975" y="189681"/>
                  </a:lnTo>
                  <a:lnTo>
                    <a:pt x="16076" y="227634"/>
                  </a:lnTo>
                  <a:lnTo>
                    <a:pt x="16696" y="274590"/>
                  </a:lnTo>
                  <a:lnTo>
                    <a:pt x="16934" y="317563"/>
                  </a:lnTo>
                  <a:lnTo>
                    <a:pt x="16236" y="317887"/>
                  </a:lnTo>
                  <a:lnTo>
                    <a:pt x="13579" y="314484"/>
                  </a:lnTo>
                  <a:lnTo>
                    <a:pt x="6125" y="271926"/>
                  </a:lnTo>
                  <a:lnTo>
                    <a:pt x="2030" y="231733"/>
                  </a:lnTo>
                  <a:lnTo>
                    <a:pt x="1361" y="207750"/>
                  </a:lnTo>
                  <a:lnTo>
                    <a:pt x="1621" y="181884"/>
                  </a:lnTo>
                  <a:lnTo>
                    <a:pt x="2499" y="154762"/>
                  </a:lnTo>
                  <a:lnTo>
                    <a:pt x="7239" y="109574"/>
                  </a:lnTo>
                  <a:lnTo>
                    <a:pt x="14754" y="72793"/>
                  </a:lnTo>
                  <a:lnTo>
                    <a:pt x="31591" y="33664"/>
                  </a:lnTo>
                  <a:lnTo>
                    <a:pt x="58444" y="4527"/>
                  </a:lnTo>
                  <a:lnTo>
                    <a:pt x="63665" y="541"/>
                  </a:lnTo>
                  <a:lnTo>
                    <a:pt x="68557" y="0"/>
                  </a:lnTo>
                  <a:lnTo>
                    <a:pt x="73229" y="1756"/>
                  </a:lnTo>
                  <a:lnTo>
                    <a:pt x="82889" y="10763"/>
                  </a:lnTo>
                  <a:lnTo>
                    <a:pt x="94238" y="26525"/>
                  </a:lnTo>
                  <a:lnTo>
                    <a:pt x="102414" y="68716"/>
                  </a:lnTo>
                  <a:lnTo>
                    <a:pt x="98095" y="114692"/>
                  </a:lnTo>
                  <a:lnTo>
                    <a:pt x="84507" y="159594"/>
                  </a:lnTo>
                  <a:lnTo>
                    <a:pt x="63704" y="190694"/>
                  </a:lnTo>
                  <a:lnTo>
                    <a:pt x="47847" y="200568"/>
                  </a:lnTo>
                  <a:lnTo>
                    <a:pt x="39667" y="203202"/>
                  </a:lnTo>
                  <a:lnTo>
                    <a:pt x="24933" y="202365"/>
                  </a:lnTo>
                  <a:lnTo>
                    <a:pt x="12741" y="197289"/>
                  </a:lnTo>
                  <a:lnTo>
                    <a:pt x="0" y="185219"/>
                  </a:lnTo>
                  <a:lnTo>
                    <a:pt x="1419" y="185208"/>
                  </a:lnTo>
                  <a:lnTo>
                    <a:pt x="34718" y="198837"/>
                  </a:lnTo>
                  <a:lnTo>
                    <a:pt x="77093" y="227549"/>
                  </a:lnTo>
                  <a:lnTo>
                    <a:pt x="124516" y="270021"/>
                  </a:lnTo>
                  <a:lnTo>
                    <a:pt x="155919" y="312022"/>
                  </a:lnTo>
                  <a:lnTo>
                    <a:pt x="163007" y="316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59"/>
          <p:cNvGrpSpPr/>
          <p:nvPr/>
        </p:nvGrpSpPr>
        <p:grpSpPr>
          <a:xfrm>
            <a:off x="3897516" y="2762250"/>
            <a:ext cx="645377" cy="469901"/>
            <a:chOff x="3897516" y="2762250"/>
            <a:chExt cx="645377" cy="469901"/>
          </a:xfrm>
        </p:grpSpPr>
        <p:sp>
          <p:nvSpPr>
            <p:cNvPr id="18" name="SMARTInkShape-710"/>
            <p:cNvSpPr/>
            <p:nvPr>
              <p:custDataLst>
                <p:tags r:id="rId191"/>
              </p:custDataLst>
            </p:nvPr>
          </p:nvSpPr>
          <p:spPr>
            <a:xfrm>
              <a:off x="4400550" y="2762250"/>
              <a:ext cx="142343" cy="469901"/>
            </a:xfrm>
            <a:custGeom>
              <a:avLst/>
              <a:gdLst/>
              <a:ahLst/>
              <a:cxnLst/>
              <a:rect l="0" t="0" r="0" b="0"/>
              <a:pathLst>
                <a:path w="142343" h="469901">
                  <a:moveTo>
                    <a:pt x="31750" y="0"/>
                  </a:moveTo>
                  <a:lnTo>
                    <a:pt x="31750" y="0"/>
                  </a:lnTo>
                  <a:lnTo>
                    <a:pt x="45234" y="3371"/>
                  </a:lnTo>
                  <a:lnTo>
                    <a:pt x="77216" y="25693"/>
                  </a:lnTo>
                  <a:lnTo>
                    <a:pt x="111230" y="72603"/>
                  </a:lnTo>
                  <a:lnTo>
                    <a:pt x="127282" y="118581"/>
                  </a:lnTo>
                  <a:lnTo>
                    <a:pt x="133538" y="144671"/>
                  </a:lnTo>
                  <a:lnTo>
                    <a:pt x="137708" y="174058"/>
                  </a:lnTo>
                  <a:lnTo>
                    <a:pt x="140489" y="205644"/>
                  </a:lnTo>
                  <a:lnTo>
                    <a:pt x="142342" y="238696"/>
                  </a:lnTo>
                  <a:lnTo>
                    <a:pt x="140757" y="268492"/>
                  </a:lnTo>
                  <a:lnTo>
                    <a:pt x="136877" y="296117"/>
                  </a:lnTo>
                  <a:lnTo>
                    <a:pt x="131468" y="322294"/>
                  </a:lnTo>
                  <a:lnTo>
                    <a:pt x="122923" y="346802"/>
                  </a:lnTo>
                  <a:lnTo>
                    <a:pt x="100258" y="392847"/>
                  </a:lnTo>
                  <a:lnTo>
                    <a:pt x="64314" y="427423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11"/>
            <p:cNvSpPr/>
            <p:nvPr>
              <p:custDataLst>
                <p:tags r:id="rId192"/>
              </p:custDataLst>
            </p:nvPr>
          </p:nvSpPr>
          <p:spPr>
            <a:xfrm>
              <a:off x="3914292" y="2819400"/>
              <a:ext cx="232259" cy="6351"/>
            </a:xfrm>
            <a:custGeom>
              <a:avLst/>
              <a:gdLst/>
              <a:ahLst/>
              <a:cxnLst/>
              <a:rect l="0" t="0" r="0" b="0"/>
              <a:pathLst>
                <a:path w="23225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45445" y="0"/>
                  </a:lnTo>
                  <a:lnTo>
                    <a:pt x="80086" y="0"/>
                  </a:lnTo>
                  <a:lnTo>
                    <a:pt x="123703" y="0"/>
                  </a:lnTo>
                  <a:lnTo>
                    <a:pt x="167548" y="1881"/>
                  </a:lnTo>
                  <a:lnTo>
                    <a:pt x="2322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712"/>
            <p:cNvSpPr/>
            <p:nvPr>
              <p:custDataLst>
                <p:tags r:id="rId193"/>
              </p:custDataLst>
            </p:nvPr>
          </p:nvSpPr>
          <p:spPr>
            <a:xfrm>
              <a:off x="4216400" y="2914650"/>
              <a:ext cx="114255" cy="284460"/>
            </a:xfrm>
            <a:custGeom>
              <a:avLst/>
              <a:gdLst/>
              <a:ahLst/>
              <a:cxnLst/>
              <a:rect l="0" t="0" r="0" b="0"/>
              <a:pathLst>
                <a:path w="114255" h="284460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3338" y="44457"/>
                  </a:lnTo>
                  <a:lnTo>
                    <a:pt x="76341" y="83650"/>
                  </a:lnTo>
                  <a:lnTo>
                    <a:pt x="95547" y="114553"/>
                  </a:lnTo>
                  <a:lnTo>
                    <a:pt x="107847" y="150866"/>
                  </a:lnTo>
                  <a:lnTo>
                    <a:pt x="114254" y="187702"/>
                  </a:lnTo>
                  <a:lnTo>
                    <a:pt x="113189" y="231534"/>
                  </a:lnTo>
                  <a:lnTo>
                    <a:pt x="107691" y="255774"/>
                  </a:lnTo>
                  <a:lnTo>
                    <a:pt x="94900" y="272663"/>
                  </a:lnTo>
                  <a:lnTo>
                    <a:pt x="86550" y="279142"/>
                  </a:lnTo>
                  <a:lnTo>
                    <a:pt x="67864" y="284459"/>
                  </a:lnTo>
                  <a:lnTo>
                    <a:pt x="48506" y="283765"/>
                  </a:lnTo>
                  <a:lnTo>
                    <a:pt x="30495" y="278753"/>
                  </a:lnTo>
                  <a:lnTo>
                    <a:pt x="16846" y="269940"/>
                  </a:lnTo>
                  <a:lnTo>
                    <a:pt x="11230" y="264627"/>
                  </a:lnTo>
                  <a:lnTo>
                    <a:pt x="4992" y="253079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713"/>
            <p:cNvSpPr/>
            <p:nvPr>
              <p:custDataLst>
                <p:tags r:id="rId194"/>
              </p:custDataLst>
            </p:nvPr>
          </p:nvSpPr>
          <p:spPr>
            <a:xfrm>
              <a:off x="4149830" y="2914650"/>
              <a:ext cx="199921" cy="19051"/>
            </a:xfrm>
            <a:custGeom>
              <a:avLst/>
              <a:gdLst/>
              <a:ahLst/>
              <a:cxnLst/>
              <a:rect l="0" t="0" r="0" b="0"/>
              <a:pathLst>
                <a:path w="199921" h="19051">
                  <a:moveTo>
                    <a:pt x="9420" y="19050"/>
                  </a:moveTo>
                  <a:lnTo>
                    <a:pt x="9420" y="19050"/>
                  </a:lnTo>
                  <a:lnTo>
                    <a:pt x="6049" y="15679"/>
                  </a:lnTo>
                  <a:lnTo>
                    <a:pt x="2513" y="14024"/>
                  </a:lnTo>
                  <a:lnTo>
                    <a:pt x="582" y="13583"/>
                  </a:lnTo>
                  <a:lnTo>
                    <a:pt x="0" y="12583"/>
                  </a:lnTo>
                  <a:lnTo>
                    <a:pt x="318" y="11211"/>
                  </a:lnTo>
                  <a:lnTo>
                    <a:pt x="1235" y="9590"/>
                  </a:lnTo>
                  <a:lnTo>
                    <a:pt x="41129" y="4895"/>
                  </a:lnTo>
                  <a:lnTo>
                    <a:pt x="84902" y="1450"/>
                  </a:lnTo>
                  <a:lnTo>
                    <a:pt x="118462" y="644"/>
                  </a:lnTo>
                  <a:lnTo>
                    <a:pt x="162300" y="191"/>
                  </a:lnTo>
                  <a:lnTo>
                    <a:pt x="199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14"/>
            <p:cNvSpPr/>
            <p:nvPr>
              <p:custDataLst>
                <p:tags r:id="rId195"/>
              </p:custDataLst>
            </p:nvPr>
          </p:nvSpPr>
          <p:spPr>
            <a:xfrm>
              <a:off x="3897516" y="2893117"/>
              <a:ext cx="179185" cy="269586"/>
            </a:xfrm>
            <a:custGeom>
              <a:avLst/>
              <a:gdLst/>
              <a:ahLst/>
              <a:cxnLst/>
              <a:rect l="0" t="0" r="0" b="0"/>
              <a:pathLst>
                <a:path w="179185" h="269586">
                  <a:moveTo>
                    <a:pt x="7734" y="78683"/>
                  </a:moveTo>
                  <a:lnTo>
                    <a:pt x="7734" y="78683"/>
                  </a:lnTo>
                  <a:lnTo>
                    <a:pt x="7734" y="75025"/>
                  </a:lnTo>
                  <a:lnTo>
                    <a:pt x="7734" y="111681"/>
                  </a:lnTo>
                  <a:lnTo>
                    <a:pt x="9615" y="152666"/>
                  </a:lnTo>
                  <a:lnTo>
                    <a:pt x="12760" y="198676"/>
                  </a:lnTo>
                  <a:lnTo>
                    <a:pt x="11810" y="237944"/>
                  </a:lnTo>
                  <a:lnTo>
                    <a:pt x="8091" y="269585"/>
                  </a:lnTo>
                  <a:lnTo>
                    <a:pt x="7972" y="269451"/>
                  </a:lnTo>
                  <a:lnTo>
                    <a:pt x="7755" y="232579"/>
                  </a:lnTo>
                  <a:lnTo>
                    <a:pt x="9625" y="198587"/>
                  </a:lnTo>
                  <a:lnTo>
                    <a:pt x="14924" y="153846"/>
                  </a:lnTo>
                  <a:lnTo>
                    <a:pt x="20288" y="128086"/>
                  </a:lnTo>
                  <a:lnTo>
                    <a:pt x="26687" y="101035"/>
                  </a:lnTo>
                  <a:lnTo>
                    <a:pt x="39441" y="59690"/>
                  </a:lnTo>
                  <a:lnTo>
                    <a:pt x="53575" y="30025"/>
                  </a:lnTo>
                  <a:lnTo>
                    <a:pt x="71617" y="12137"/>
                  </a:lnTo>
                  <a:lnTo>
                    <a:pt x="89514" y="3246"/>
                  </a:lnTo>
                  <a:lnTo>
                    <a:pt x="106874" y="0"/>
                  </a:lnTo>
                  <a:lnTo>
                    <a:pt x="123998" y="909"/>
                  </a:lnTo>
                  <a:lnTo>
                    <a:pt x="131104" y="4961"/>
                  </a:lnTo>
                  <a:lnTo>
                    <a:pt x="142764" y="18872"/>
                  </a:lnTo>
                  <a:lnTo>
                    <a:pt x="150518" y="60020"/>
                  </a:lnTo>
                  <a:lnTo>
                    <a:pt x="144807" y="90614"/>
                  </a:lnTo>
                  <a:lnTo>
                    <a:pt x="131450" y="119263"/>
                  </a:lnTo>
                  <a:lnTo>
                    <a:pt x="111402" y="143756"/>
                  </a:lnTo>
                  <a:lnTo>
                    <a:pt x="76315" y="167265"/>
                  </a:lnTo>
                  <a:lnTo>
                    <a:pt x="51620" y="172616"/>
                  </a:lnTo>
                  <a:lnTo>
                    <a:pt x="29355" y="171937"/>
                  </a:lnTo>
                  <a:lnTo>
                    <a:pt x="9593" y="164326"/>
                  </a:lnTo>
                  <a:lnTo>
                    <a:pt x="1975" y="159550"/>
                  </a:lnTo>
                  <a:lnTo>
                    <a:pt x="367" y="157995"/>
                  </a:lnTo>
                  <a:lnTo>
                    <a:pt x="0" y="156957"/>
                  </a:lnTo>
                  <a:lnTo>
                    <a:pt x="461" y="156265"/>
                  </a:lnTo>
                  <a:lnTo>
                    <a:pt x="46769" y="179423"/>
                  </a:lnTo>
                  <a:lnTo>
                    <a:pt x="87582" y="205820"/>
                  </a:lnTo>
                  <a:lnTo>
                    <a:pt x="133364" y="234794"/>
                  </a:lnTo>
                  <a:lnTo>
                    <a:pt x="179184" y="256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60"/>
          <p:cNvGrpSpPr/>
          <p:nvPr/>
        </p:nvGrpSpPr>
        <p:grpSpPr>
          <a:xfrm>
            <a:off x="5146192" y="3079750"/>
            <a:ext cx="327509" cy="120105"/>
            <a:chOff x="5146192" y="3079750"/>
            <a:chExt cx="327509" cy="120105"/>
          </a:xfrm>
        </p:grpSpPr>
        <p:sp>
          <p:nvSpPr>
            <p:cNvPr id="24" name="SMARTInkShape-715"/>
            <p:cNvSpPr/>
            <p:nvPr>
              <p:custDataLst>
                <p:tags r:id="rId189"/>
              </p:custDataLst>
            </p:nvPr>
          </p:nvSpPr>
          <p:spPr>
            <a:xfrm>
              <a:off x="5187950" y="3181350"/>
              <a:ext cx="285751" cy="18505"/>
            </a:xfrm>
            <a:custGeom>
              <a:avLst/>
              <a:gdLst/>
              <a:ahLst/>
              <a:cxnLst/>
              <a:rect l="0" t="0" r="0" b="0"/>
              <a:pathLst>
                <a:path w="285751" h="18505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9001" y="7173"/>
                  </a:lnTo>
                  <a:lnTo>
                    <a:pt x="72602" y="12830"/>
                  </a:lnTo>
                  <a:lnTo>
                    <a:pt x="112936" y="16286"/>
                  </a:lnTo>
                  <a:lnTo>
                    <a:pt x="155322" y="17821"/>
                  </a:lnTo>
                  <a:lnTo>
                    <a:pt x="195326" y="18504"/>
                  </a:lnTo>
                  <a:lnTo>
                    <a:pt x="232391" y="16926"/>
                  </a:lnTo>
                  <a:lnTo>
                    <a:pt x="285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716"/>
            <p:cNvSpPr/>
            <p:nvPr>
              <p:custDataLst>
                <p:tags r:id="rId190"/>
              </p:custDataLst>
            </p:nvPr>
          </p:nvSpPr>
          <p:spPr>
            <a:xfrm>
              <a:off x="5146192" y="3079750"/>
              <a:ext cx="232259" cy="12362"/>
            </a:xfrm>
            <a:custGeom>
              <a:avLst/>
              <a:gdLst/>
              <a:ahLst/>
              <a:cxnLst/>
              <a:rect l="0" t="0" r="0" b="0"/>
              <a:pathLst>
                <a:path w="232259" h="12362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0253" y="1882"/>
                  </a:lnTo>
                  <a:lnTo>
                    <a:pt x="52311" y="8838"/>
                  </a:lnTo>
                  <a:lnTo>
                    <a:pt x="84548" y="10983"/>
                  </a:lnTo>
                  <a:lnTo>
                    <a:pt x="119337" y="11937"/>
                  </a:lnTo>
                  <a:lnTo>
                    <a:pt x="153614" y="12361"/>
                  </a:lnTo>
                  <a:lnTo>
                    <a:pt x="185781" y="10668"/>
                  </a:lnTo>
                  <a:lnTo>
                    <a:pt x="2322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717"/>
          <p:cNvSpPr/>
          <p:nvPr>
            <p:custDataLst>
              <p:tags r:id="rId1"/>
            </p:custDataLst>
          </p:nvPr>
        </p:nvSpPr>
        <p:spPr>
          <a:xfrm>
            <a:off x="2940920" y="2635250"/>
            <a:ext cx="1541704" cy="780930"/>
          </a:xfrm>
          <a:custGeom>
            <a:avLst/>
            <a:gdLst/>
            <a:ahLst/>
            <a:cxnLst/>
            <a:rect l="0" t="0" r="0" b="0"/>
            <a:pathLst>
              <a:path w="1541704" h="780930">
                <a:moveTo>
                  <a:pt x="170580" y="63500"/>
                </a:moveTo>
                <a:lnTo>
                  <a:pt x="170580" y="63500"/>
                </a:lnTo>
                <a:lnTo>
                  <a:pt x="199429" y="52669"/>
                </a:lnTo>
                <a:lnTo>
                  <a:pt x="242366" y="44401"/>
                </a:lnTo>
                <a:lnTo>
                  <a:pt x="280985" y="38085"/>
                </a:lnTo>
                <a:lnTo>
                  <a:pt x="325589" y="33627"/>
                </a:lnTo>
                <a:lnTo>
                  <a:pt x="359417" y="31878"/>
                </a:lnTo>
                <a:lnTo>
                  <a:pt x="397970" y="28750"/>
                </a:lnTo>
                <a:lnTo>
                  <a:pt x="436742" y="25007"/>
                </a:lnTo>
                <a:lnTo>
                  <a:pt x="476552" y="21698"/>
                </a:lnTo>
                <a:lnTo>
                  <a:pt x="520116" y="20226"/>
                </a:lnTo>
                <a:lnTo>
                  <a:pt x="563466" y="17692"/>
                </a:lnTo>
                <a:lnTo>
                  <a:pt x="606252" y="15624"/>
                </a:lnTo>
                <a:lnTo>
                  <a:pt x="648786" y="17057"/>
                </a:lnTo>
                <a:lnTo>
                  <a:pt x="691208" y="20046"/>
                </a:lnTo>
                <a:lnTo>
                  <a:pt x="734287" y="23020"/>
                </a:lnTo>
                <a:lnTo>
                  <a:pt x="779303" y="24343"/>
                </a:lnTo>
                <a:lnTo>
                  <a:pt x="803584" y="25400"/>
                </a:lnTo>
                <a:lnTo>
                  <a:pt x="828944" y="26812"/>
                </a:lnTo>
                <a:lnTo>
                  <a:pt x="855023" y="28458"/>
                </a:lnTo>
                <a:lnTo>
                  <a:pt x="879464" y="30261"/>
                </a:lnTo>
                <a:lnTo>
                  <a:pt x="925436" y="34145"/>
                </a:lnTo>
                <a:lnTo>
                  <a:pt x="969387" y="38224"/>
                </a:lnTo>
                <a:lnTo>
                  <a:pt x="1011733" y="42388"/>
                </a:lnTo>
                <a:lnTo>
                  <a:pt x="1051720" y="46591"/>
                </a:lnTo>
                <a:lnTo>
                  <a:pt x="1090658" y="52692"/>
                </a:lnTo>
                <a:lnTo>
                  <a:pt x="1128426" y="59402"/>
                </a:lnTo>
                <a:lnTo>
                  <a:pt x="1164026" y="64736"/>
                </a:lnTo>
                <a:lnTo>
                  <a:pt x="1196782" y="71340"/>
                </a:lnTo>
                <a:lnTo>
                  <a:pt x="1241108" y="82992"/>
                </a:lnTo>
                <a:lnTo>
                  <a:pt x="1279172" y="95381"/>
                </a:lnTo>
                <a:lnTo>
                  <a:pt x="1323638" y="115580"/>
                </a:lnTo>
                <a:lnTo>
                  <a:pt x="1370103" y="146219"/>
                </a:lnTo>
                <a:lnTo>
                  <a:pt x="1412275" y="182186"/>
                </a:lnTo>
                <a:lnTo>
                  <a:pt x="1453025" y="226442"/>
                </a:lnTo>
                <a:lnTo>
                  <a:pt x="1470843" y="248422"/>
                </a:lnTo>
                <a:lnTo>
                  <a:pt x="1493135" y="293621"/>
                </a:lnTo>
                <a:lnTo>
                  <a:pt x="1511428" y="338353"/>
                </a:lnTo>
                <a:lnTo>
                  <a:pt x="1531022" y="385340"/>
                </a:lnTo>
                <a:lnTo>
                  <a:pt x="1539767" y="427771"/>
                </a:lnTo>
                <a:lnTo>
                  <a:pt x="1541703" y="473338"/>
                </a:lnTo>
                <a:lnTo>
                  <a:pt x="1536310" y="516310"/>
                </a:lnTo>
                <a:lnTo>
                  <a:pt x="1524840" y="547465"/>
                </a:lnTo>
                <a:lnTo>
                  <a:pt x="1496395" y="585515"/>
                </a:lnTo>
                <a:lnTo>
                  <a:pt x="1478792" y="604539"/>
                </a:lnTo>
                <a:lnTo>
                  <a:pt x="1443671" y="627856"/>
                </a:lnTo>
                <a:lnTo>
                  <a:pt x="1398849" y="650914"/>
                </a:lnTo>
                <a:lnTo>
                  <a:pt x="1352564" y="668016"/>
                </a:lnTo>
                <a:lnTo>
                  <a:pt x="1317500" y="680012"/>
                </a:lnTo>
                <a:lnTo>
                  <a:pt x="1276987" y="692400"/>
                </a:lnTo>
                <a:lnTo>
                  <a:pt x="1234522" y="704255"/>
                </a:lnTo>
                <a:lnTo>
                  <a:pt x="1194482" y="714228"/>
                </a:lnTo>
                <a:lnTo>
                  <a:pt x="1155519" y="723364"/>
                </a:lnTo>
                <a:lnTo>
                  <a:pt x="1116331" y="730717"/>
                </a:lnTo>
                <a:lnTo>
                  <a:pt x="1075395" y="733986"/>
                </a:lnTo>
                <a:lnTo>
                  <a:pt x="1035564" y="741082"/>
                </a:lnTo>
                <a:lnTo>
                  <a:pt x="996695" y="750586"/>
                </a:lnTo>
                <a:lnTo>
                  <a:pt x="958254" y="759514"/>
                </a:lnTo>
                <a:lnTo>
                  <a:pt x="921883" y="766304"/>
                </a:lnTo>
                <a:lnTo>
                  <a:pt x="886903" y="771674"/>
                </a:lnTo>
                <a:lnTo>
                  <a:pt x="852542" y="776413"/>
                </a:lnTo>
                <a:lnTo>
                  <a:pt x="818456" y="778989"/>
                </a:lnTo>
                <a:lnTo>
                  <a:pt x="784491" y="780134"/>
                </a:lnTo>
                <a:lnTo>
                  <a:pt x="750581" y="780643"/>
                </a:lnTo>
                <a:lnTo>
                  <a:pt x="703127" y="780929"/>
                </a:lnTo>
                <a:lnTo>
                  <a:pt x="670910" y="779115"/>
                </a:lnTo>
                <a:lnTo>
                  <a:pt x="638482" y="776662"/>
                </a:lnTo>
                <a:lnTo>
                  <a:pt x="592459" y="774576"/>
                </a:lnTo>
                <a:lnTo>
                  <a:pt x="546837" y="770508"/>
                </a:lnTo>
                <a:lnTo>
                  <a:pt x="514430" y="769309"/>
                </a:lnTo>
                <a:lnTo>
                  <a:pt x="467822" y="765263"/>
                </a:lnTo>
                <a:lnTo>
                  <a:pt x="422732" y="756224"/>
                </a:lnTo>
                <a:lnTo>
                  <a:pt x="381464" y="744610"/>
                </a:lnTo>
                <a:lnTo>
                  <a:pt x="339054" y="728860"/>
                </a:lnTo>
                <a:lnTo>
                  <a:pt x="298579" y="714159"/>
                </a:lnTo>
                <a:lnTo>
                  <a:pt x="259776" y="697495"/>
                </a:lnTo>
                <a:lnTo>
                  <a:pt x="213102" y="667126"/>
                </a:lnTo>
                <a:lnTo>
                  <a:pt x="169494" y="627888"/>
                </a:lnTo>
                <a:lnTo>
                  <a:pt x="136499" y="586167"/>
                </a:lnTo>
                <a:lnTo>
                  <a:pt x="107168" y="539590"/>
                </a:lnTo>
                <a:lnTo>
                  <a:pt x="76811" y="493805"/>
                </a:lnTo>
                <a:lnTo>
                  <a:pt x="54837" y="456757"/>
                </a:lnTo>
                <a:lnTo>
                  <a:pt x="34215" y="418969"/>
                </a:lnTo>
                <a:lnTo>
                  <a:pt x="21049" y="380961"/>
                </a:lnTo>
                <a:lnTo>
                  <a:pt x="12680" y="342888"/>
                </a:lnTo>
                <a:lnTo>
                  <a:pt x="3531" y="295468"/>
                </a:lnTo>
                <a:lnTo>
                  <a:pt x="0" y="252836"/>
                </a:lnTo>
                <a:lnTo>
                  <a:pt x="799" y="224570"/>
                </a:lnTo>
                <a:lnTo>
                  <a:pt x="5986" y="204466"/>
                </a:lnTo>
                <a:lnTo>
                  <a:pt x="36809" y="157314"/>
                </a:lnTo>
                <a:lnTo>
                  <a:pt x="73994" y="110714"/>
                </a:lnTo>
                <a:lnTo>
                  <a:pt x="119021" y="71190"/>
                </a:lnTo>
                <a:lnTo>
                  <a:pt x="160971" y="50490"/>
                </a:lnTo>
                <a:lnTo>
                  <a:pt x="196896" y="41379"/>
                </a:lnTo>
                <a:lnTo>
                  <a:pt x="233646" y="34211"/>
                </a:lnTo>
                <a:lnTo>
                  <a:pt x="274263" y="23587"/>
                </a:lnTo>
                <a:lnTo>
                  <a:pt x="34203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162"/>
          <p:cNvGrpSpPr/>
          <p:nvPr/>
        </p:nvGrpSpPr>
        <p:grpSpPr>
          <a:xfrm>
            <a:off x="6076950" y="2958824"/>
            <a:ext cx="869951" cy="400327"/>
            <a:chOff x="6076950" y="2958824"/>
            <a:chExt cx="869951" cy="400327"/>
          </a:xfrm>
        </p:grpSpPr>
        <p:sp>
          <p:nvSpPr>
            <p:cNvPr id="28" name="SMARTInkShape-718"/>
            <p:cNvSpPr/>
            <p:nvPr>
              <p:custDataLst>
                <p:tags r:id="rId183"/>
              </p:custDataLst>
            </p:nvPr>
          </p:nvSpPr>
          <p:spPr>
            <a:xfrm>
              <a:off x="6623572" y="2966671"/>
              <a:ext cx="323329" cy="24180"/>
            </a:xfrm>
            <a:custGeom>
              <a:avLst/>
              <a:gdLst/>
              <a:ahLst/>
              <a:cxnLst/>
              <a:rect l="0" t="0" r="0" b="0"/>
              <a:pathLst>
                <a:path w="323329" h="24180">
                  <a:moveTo>
                    <a:pt x="12178" y="17829"/>
                  </a:moveTo>
                  <a:lnTo>
                    <a:pt x="12178" y="17829"/>
                  </a:lnTo>
                  <a:lnTo>
                    <a:pt x="5436" y="14458"/>
                  </a:lnTo>
                  <a:lnTo>
                    <a:pt x="3450" y="12759"/>
                  </a:lnTo>
                  <a:lnTo>
                    <a:pt x="1243" y="8991"/>
                  </a:lnTo>
                  <a:lnTo>
                    <a:pt x="0" y="2902"/>
                  </a:lnTo>
                  <a:lnTo>
                    <a:pt x="532" y="1527"/>
                  </a:lnTo>
                  <a:lnTo>
                    <a:pt x="1592" y="611"/>
                  </a:lnTo>
                  <a:lnTo>
                    <a:pt x="3004" y="0"/>
                  </a:lnTo>
                  <a:lnTo>
                    <a:pt x="42493" y="5847"/>
                  </a:lnTo>
                  <a:lnTo>
                    <a:pt x="77157" y="9682"/>
                  </a:lnTo>
                  <a:lnTo>
                    <a:pt x="123137" y="13737"/>
                  </a:lnTo>
                  <a:lnTo>
                    <a:pt x="148945" y="15807"/>
                  </a:lnTo>
                  <a:lnTo>
                    <a:pt x="176028" y="17892"/>
                  </a:lnTo>
                  <a:lnTo>
                    <a:pt x="203962" y="19988"/>
                  </a:lnTo>
                  <a:lnTo>
                    <a:pt x="229639" y="21385"/>
                  </a:lnTo>
                  <a:lnTo>
                    <a:pt x="276984" y="22937"/>
                  </a:lnTo>
                  <a:lnTo>
                    <a:pt x="323328" y="24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19"/>
            <p:cNvSpPr/>
            <p:nvPr>
              <p:custDataLst>
                <p:tags r:id="rId184"/>
              </p:custDataLst>
            </p:nvPr>
          </p:nvSpPr>
          <p:spPr>
            <a:xfrm>
              <a:off x="6838950" y="3054350"/>
              <a:ext cx="78252" cy="256331"/>
            </a:xfrm>
            <a:custGeom>
              <a:avLst/>
              <a:gdLst/>
              <a:ahLst/>
              <a:cxnLst/>
              <a:rect l="0" t="0" r="0" b="0"/>
              <a:pathLst>
                <a:path w="78252" h="256331">
                  <a:moveTo>
                    <a:pt x="50800" y="0"/>
                  </a:moveTo>
                  <a:lnTo>
                    <a:pt x="50800" y="0"/>
                  </a:lnTo>
                  <a:lnTo>
                    <a:pt x="44058" y="3371"/>
                  </a:lnTo>
                  <a:lnTo>
                    <a:pt x="42072" y="5070"/>
                  </a:lnTo>
                  <a:lnTo>
                    <a:pt x="35251" y="18298"/>
                  </a:lnTo>
                  <a:lnTo>
                    <a:pt x="35187" y="27888"/>
                  </a:lnTo>
                  <a:lnTo>
                    <a:pt x="41000" y="47069"/>
                  </a:lnTo>
                  <a:lnTo>
                    <a:pt x="55606" y="85576"/>
                  </a:lnTo>
                  <a:lnTo>
                    <a:pt x="67903" y="128288"/>
                  </a:lnTo>
                  <a:lnTo>
                    <a:pt x="74393" y="160263"/>
                  </a:lnTo>
                  <a:lnTo>
                    <a:pt x="78251" y="204354"/>
                  </a:lnTo>
                  <a:lnTo>
                    <a:pt x="75700" y="226996"/>
                  </a:lnTo>
                  <a:lnTo>
                    <a:pt x="69863" y="244115"/>
                  </a:lnTo>
                  <a:lnTo>
                    <a:pt x="65625" y="249526"/>
                  </a:lnTo>
                  <a:lnTo>
                    <a:pt x="55273" y="255539"/>
                  </a:lnTo>
                  <a:lnTo>
                    <a:pt x="43616" y="256330"/>
                  </a:lnTo>
                  <a:lnTo>
                    <a:pt x="37544" y="255554"/>
                  </a:lnTo>
                  <a:lnTo>
                    <a:pt x="27033" y="249046"/>
                  </a:lnTo>
                  <a:lnTo>
                    <a:pt x="18365" y="23909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720"/>
            <p:cNvSpPr/>
            <p:nvPr>
              <p:custDataLst>
                <p:tags r:id="rId185"/>
              </p:custDataLst>
            </p:nvPr>
          </p:nvSpPr>
          <p:spPr>
            <a:xfrm>
              <a:off x="6769982" y="3058075"/>
              <a:ext cx="170569" cy="21676"/>
            </a:xfrm>
            <a:custGeom>
              <a:avLst/>
              <a:gdLst/>
              <a:ahLst/>
              <a:cxnLst/>
              <a:rect l="0" t="0" r="0" b="0"/>
              <a:pathLst>
                <a:path w="170569" h="21676">
                  <a:moveTo>
                    <a:pt x="5468" y="21675"/>
                  </a:moveTo>
                  <a:lnTo>
                    <a:pt x="5468" y="21675"/>
                  </a:lnTo>
                  <a:lnTo>
                    <a:pt x="0" y="16208"/>
                  </a:lnTo>
                  <a:lnTo>
                    <a:pt x="6121" y="12215"/>
                  </a:lnTo>
                  <a:lnTo>
                    <a:pt x="49368" y="2494"/>
                  </a:lnTo>
                  <a:lnTo>
                    <a:pt x="89736" y="0"/>
                  </a:lnTo>
                  <a:lnTo>
                    <a:pt x="127333" y="3728"/>
                  </a:lnTo>
                  <a:lnTo>
                    <a:pt x="170568" y="8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21"/>
            <p:cNvSpPr/>
            <p:nvPr>
              <p:custDataLst>
                <p:tags r:id="rId186"/>
              </p:custDataLst>
            </p:nvPr>
          </p:nvSpPr>
          <p:spPr>
            <a:xfrm>
              <a:off x="6547221" y="3017007"/>
              <a:ext cx="120280" cy="287866"/>
            </a:xfrm>
            <a:custGeom>
              <a:avLst/>
              <a:gdLst/>
              <a:ahLst/>
              <a:cxnLst/>
              <a:rect l="0" t="0" r="0" b="0"/>
              <a:pathLst>
                <a:path w="120280" h="287866">
                  <a:moveTo>
                    <a:pt x="56779" y="113543"/>
                  </a:moveTo>
                  <a:lnTo>
                    <a:pt x="56779" y="113543"/>
                  </a:lnTo>
                  <a:lnTo>
                    <a:pt x="46665" y="116914"/>
                  </a:lnTo>
                  <a:lnTo>
                    <a:pt x="39819" y="124213"/>
                  </a:lnTo>
                  <a:lnTo>
                    <a:pt x="34424" y="135924"/>
                  </a:lnTo>
                  <a:lnTo>
                    <a:pt x="25213" y="175951"/>
                  </a:lnTo>
                  <a:lnTo>
                    <a:pt x="18733" y="214819"/>
                  </a:lnTo>
                  <a:lnTo>
                    <a:pt x="10223" y="259137"/>
                  </a:lnTo>
                  <a:lnTo>
                    <a:pt x="884" y="287865"/>
                  </a:lnTo>
                  <a:lnTo>
                    <a:pt x="0" y="276828"/>
                  </a:lnTo>
                  <a:lnTo>
                    <a:pt x="3109" y="242200"/>
                  </a:lnTo>
                  <a:lnTo>
                    <a:pt x="10349" y="200828"/>
                  </a:lnTo>
                  <a:lnTo>
                    <a:pt x="15242" y="175966"/>
                  </a:lnTo>
                  <a:lnTo>
                    <a:pt x="20621" y="148808"/>
                  </a:lnTo>
                  <a:lnTo>
                    <a:pt x="26323" y="120120"/>
                  </a:lnTo>
                  <a:lnTo>
                    <a:pt x="32242" y="90411"/>
                  </a:lnTo>
                  <a:lnTo>
                    <a:pt x="44463" y="47994"/>
                  </a:lnTo>
                  <a:lnTo>
                    <a:pt x="61362" y="11806"/>
                  </a:lnTo>
                  <a:lnTo>
                    <a:pt x="66184" y="5502"/>
                  </a:lnTo>
                  <a:lnTo>
                    <a:pt x="71515" y="2004"/>
                  </a:lnTo>
                  <a:lnTo>
                    <a:pt x="83084" y="0"/>
                  </a:lnTo>
                  <a:lnTo>
                    <a:pt x="88427" y="3276"/>
                  </a:lnTo>
                  <a:lnTo>
                    <a:pt x="98126" y="16322"/>
                  </a:lnTo>
                  <a:lnTo>
                    <a:pt x="108150" y="46872"/>
                  </a:lnTo>
                  <a:lnTo>
                    <a:pt x="108845" y="86106"/>
                  </a:lnTo>
                  <a:lnTo>
                    <a:pt x="97842" y="125639"/>
                  </a:lnTo>
                  <a:lnTo>
                    <a:pt x="77804" y="157422"/>
                  </a:lnTo>
                  <a:lnTo>
                    <a:pt x="57364" y="174601"/>
                  </a:lnTo>
                  <a:lnTo>
                    <a:pt x="44339" y="177604"/>
                  </a:lnTo>
                  <a:lnTo>
                    <a:pt x="33611" y="176586"/>
                  </a:lnTo>
                  <a:lnTo>
                    <a:pt x="30750" y="175327"/>
                  </a:lnTo>
                  <a:lnTo>
                    <a:pt x="28843" y="173783"/>
                  </a:lnTo>
                  <a:lnTo>
                    <a:pt x="27571" y="173458"/>
                  </a:lnTo>
                  <a:lnTo>
                    <a:pt x="26724" y="173948"/>
                  </a:lnTo>
                  <a:lnTo>
                    <a:pt x="26159" y="174979"/>
                  </a:lnTo>
                  <a:lnTo>
                    <a:pt x="31175" y="179889"/>
                  </a:lnTo>
                  <a:lnTo>
                    <a:pt x="67431" y="202693"/>
                  </a:lnTo>
                  <a:lnTo>
                    <a:pt x="94273" y="211454"/>
                  </a:lnTo>
                  <a:lnTo>
                    <a:pt x="120279" y="215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22"/>
            <p:cNvSpPr/>
            <p:nvPr>
              <p:custDataLst>
                <p:tags r:id="rId187"/>
              </p:custDataLst>
            </p:nvPr>
          </p:nvSpPr>
          <p:spPr>
            <a:xfrm>
              <a:off x="6327277" y="3023123"/>
              <a:ext cx="73524" cy="336028"/>
            </a:xfrm>
            <a:custGeom>
              <a:avLst/>
              <a:gdLst/>
              <a:ahLst/>
              <a:cxnLst/>
              <a:rect l="0" t="0" r="0" b="0"/>
              <a:pathLst>
                <a:path w="73524" h="336028">
                  <a:moveTo>
                    <a:pt x="73523" y="12177"/>
                  </a:moveTo>
                  <a:lnTo>
                    <a:pt x="73523" y="12177"/>
                  </a:lnTo>
                  <a:lnTo>
                    <a:pt x="70152" y="5435"/>
                  </a:lnTo>
                  <a:lnTo>
                    <a:pt x="68453" y="3449"/>
                  </a:lnTo>
                  <a:lnTo>
                    <a:pt x="64684" y="1242"/>
                  </a:lnTo>
                  <a:lnTo>
                    <a:pt x="58596" y="0"/>
                  </a:lnTo>
                  <a:lnTo>
                    <a:pt x="45582" y="9745"/>
                  </a:lnTo>
                  <a:lnTo>
                    <a:pt x="31691" y="36151"/>
                  </a:lnTo>
                  <a:lnTo>
                    <a:pt x="21065" y="68222"/>
                  </a:lnTo>
                  <a:lnTo>
                    <a:pt x="10697" y="109758"/>
                  </a:lnTo>
                  <a:lnTo>
                    <a:pt x="6945" y="133676"/>
                  </a:lnTo>
                  <a:lnTo>
                    <a:pt x="3738" y="158793"/>
                  </a:lnTo>
                  <a:lnTo>
                    <a:pt x="174" y="205515"/>
                  </a:lnTo>
                  <a:lnTo>
                    <a:pt x="0" y="247683"/>
                  </a:lnTo>
                  <a:lnTo>
                    <a:pt x="4627" y="282887"/>
                  </a:lnTo>
                  <a:lnTo>
                    <a:pt x="17032" y="307470"/>
                  </a:lnTo>
                  <a:lnTo>
                    <a:pt x="41773" y="336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23"/>
            <p:cNvSpPr/>
            <p:nvPr>
              <p:custDataLst>
                <p:tags r:id="rId188"/>
              </p:custDataLst>
            </p:nvPr>
          </p:nvSpPr>
          <p:spPr>
            <a:xfrm>
              <a:off x="6076950" y="2958824"/>
              <a:ext cx="133220" cy="388917"/>
            </a:xfrm>
            <a:custGeom>
              <a:avLst/>
              <a:gdLst/>
              <a:ahLst/>
              <a:cxnLst/>
              <a:rect l="0" t="0" r="0" b="0"/>
              <a:pathLst>
                <a:path w="133220" h="388917">
                  <a:moveTo>
                    <a:pt x="19050" y="127276"/>
                  </a:moveTo>
                  <a:lnTo>
                    <a:pt x="19050" y="127276"/>
                  </a:lnTo>
                  <a:lnTo>
                    <a:pt x="13980" y="133051"/>
                  </a:lnTo>
                  <a:lnTo>
                    <a:pt x="8218" y="145294"/>
                  </a:lnTo>
                  <a:lnTo>
                    <a:pt x="1833" y="183725"/>
                  </a:lnTo>
                  <a:lnTo>
                    <a:pt x="542" y="224200"/>
                  </a:lnTo>
                  <a:lnTo>
                    <a:pt x="241" y="255020"/>
                  </a:lnTo>
                  <a:lnTo>
                    <a:pt x="107" y="292236"/>
                  </a:lnTo>
                  <a:lnTo>
                    <a:pt x="48" y="326651"/>
                  </a:lnTo>
                  <a:lnTo>
                    <a:pt x="14" y="366267"/>
                  </a:lnTo>
                  <a:lnTo>
                    <a:pt x="2" y="388916"/>
                  </a:lnTo>
                  <a:lnTo>
                    <a:pt x="0" y="355593"/>
                  </a:lnTo>
                  <a:lnTo>
                    <a:pt x="1881" y="315298"/>
                  </a:lnTo>
                  <a:lnTo>
                    <a:pt x="3371" y="290724"/>
                  </a:lnTo>
                  <a:lnTo>
                    <a:pt x="4364" y="262347"/>
                  </a:lnTo>
                  <a:lnTo>
                    <a:pt x="5026" y="231434"/>
                  </a:lnTo>
                  <a:lnTo>
                    <a:pt x="5467" y="198832"/>
                  </a:lnTo>
                  <a:lnTo>
                    <a:pt x="7173" y="169335"/>
                  </a:lnTo>
                  <a:lnTo>
                    <a:pt x="9721" y="141910"/>
                  </a:lnTo>
                  <a:lnTo>
                    <a:pt x="12831" y="115865"/>
                  </a:lnTo>
                  <a:lnTo>
                    <a:pt x="23812" y="75638"/>
                  </a:lnTo>
                  <a:lnTo>
                    <a:pt x="43980" y="32953"/>
                  </a:lnTo>
                  <a:lnTo>
                    <a:pt x="56941" y="14094"/>
                  </a:lnTo>
                  <a:lnTo>
                    <a:pt x="69756" y="3360"/>
                  </a:lnTo>
                  <a:lnTo>
                    <a:pt x="82508" y="0"/>
                  </a:lnTo>
                  <a:lnTo>
                    <a:pt x="88872" y="92"/>
                  </a:lnTo>
                  <a:lnTo>
                    <a:pt x="94526" y="2270"/>
                  </a:lnTo>
                  <a:lnTo>
                    <a:pt x="104571" y="10334"/>
                  </a:lnTo>
                  <a:lnTo>
                    <a:pt x="121530" y="43629"/>
                  </a:lnTo>
                  <a:lnTo>
                    <a:pt x="133219" y="89243"/>
                  </a:lnTo>
                  <a:lnTo>
                    <a:pt x="131038" y="131764"/>
                  </a:lnTo>
                  <a:lnTo>
                    <a:pt x="119387" y="154436"/>
                  </a:lnTo>
                  <a:lnTo>
                    <a:pt x="111341" y="164432"/>
                  </a:lnTo>
                  <a:lnTo>
                    <a:pt x="89231" y="179303"/>
                  </a:lnTo>
                  <a:lnTo>
                    <a:pt x="62941" y="188499"/>
                  </a:lnTo>
                  <a:lnTo>
                    <a:pt x="6350" y="190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63"/>
          <p:cNvGrpSpPr/>
          <p:nvPr/>
        </p:nvGrpSpPr>
        <p:grpSpPr>
          <a:xfrm>
            <a:off x="7279791" y="2952750"/>
            <a:ext cx="340210" cy="402639"/>
            <a:chOff x="7279791" y="2952750"/>
            <a:chExt cx="340210" cy="402639"/>
          </a:xfrm>
        </p:grpSpPr>
        <p:sp>
          <p:nvSpPr>
            <p:cNvPr id="35" name="SMARTInkShape-724"/>
            <p:cNvSpPr/>
            <p:nvPr>
              <p:custDataLst>
                <p:tags r:id="rId179"/>
              </p:custDataLst>
            </p:nvPr>
          </p:nvSpPr>
          <p:spPr>
            <a:xfrm>
              <a:off x="7279791" y="2952750"/>
              <a:ext cx="289410" cy="12701"/>
            </a:xfrm>
            <a:custGeom>
              <a:avLst/>
              <a:gdLst/>
              <a:ahLst/>
              <a:cxnLst/>
              <a:rect l="0" t="0" r="0" b="0"/>
              <a:pathLst>
                <a:path w="2894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1832" y="7630"/>
                  </a:lnTo>
                  <a:lnTo>
                    <a:pt x="72836" y="3862"/>
                  </a:lnTo>
                  <a:lnTo>
                    <a:pt x="113427" y="1716"/>
                  </a:lnTo>
                  <a:lnTo>
                    <a:pt x="157572" y="763"/>
                  </a:lnTo>
                  <a:lnTo>
                    <a:pt x="198360" y="339"/>
                  </a:lnTo>
                  <a:lnTo>
                    <a:pt x="235771" y="151"/>
                  </a:lnTo>
                  <a:lnTo>
                    <a:pt x="289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25"/>
            <p:cNvSpPr/>
            <p:nvPr>
              <p:custDataLst>
                <p:tags r:id="rId180"/>
              </p:custDataLst>
            </p:nvPr>
          </p:nvSpPr>
          <p:spPr>
            <a:xfrm>
              <a:off x="7524750" y="3092450"/>
              <a:ext cx="90720" cy="262939"/>
            </a:xfrm>
            <a:custGeom>
              <a:avLst/>
              <a:gdLst/>
              <a:ahLst/>
              <a:cxnLst/>
              <a:rect l="0" t="0" r="0" b="0"/>
              <a:pathLst>
                <a:path w="90720" h="262939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37542" y="1881"/>
                  </a:lnTo>
                  <a:lnTo>
                    <a:pt x="35611" y="3371"/>
                  </a:lnTo>
                  <a:lnTo>
                    <a:pt x="35030" y="6481"/>
                  </a:lnTo>
                  <a:lnTo>
                    <a:pt x="38288" y="22381"/>
                  </a:lnTo>
                  <a:lnTo>
                    <a:pt x="55436" y="60526"/>
                  </a:lnTo>
                  <a:lnTo>
                    <a:pt x="73811" y="98131"/>
                  </a:lnTo>
                  <a:lnTo>
                    <a:pt x="86310" y="140554"/>
                  </a:lnTo>
                  <a:lnTo>
                    <a:pt x="90719" y="182521"/>
                  </a:lnTo>
                  <a:lnTo>
                    <a:pt x="87592" y="208121"/>
                  </a:lnTo>
                  <a:lnTo>
                    <a:pt x="73930" y="240249"/>
                  </a:lnTo>
                  <a:lnTo>
                    <a:pt x="62492" y="254003"/>
                  </a:lnTo>
                  <a:lnTo>
                    <a:pt x="50351" y="261057"/>
                  </a:lnTo>
                  <a:lnTo>
                    <a:pt x="44151" y="262938"/>
                  </a:lnTo>
                  <a:lnTo>
                    <a:pt x="29735" y="261265"/>
                  </a:lnTo>
                  <a:lnTo>
                    <a:pt x="21941" y="258843"/>
                  </a:lnTo>
                  <a:lnTo>
                    <a:pt x="16038" y="254406"/>
                  </a:lnTo>
                  <a:lnTo>
                    <a:pt x="7598" y="24195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26"/>
            <p:cNvSpPr/>
            <p:nvPr>
              <p:custDataLst>
                <p:tags r:id="rId181"/>
              </p:custDataLst>
            </p:nvPr>
          </p:nvSpPr>
          <p:spPr>
            <a:xfrm>
              <a:off x="7488055" y="3092450"/>
              <a:ext cx="131946" cy="31751"/>
            </a:xfrm>
            <a:custGeom>
              <a:avLst/>
              <a:gdLst/>
              <a:ahLst/>
              <a:cxnLst/>
              <a:rect l="0" t="0" r="0" b="0"/>
              <a:pathLst>
                <a:path w="131946" h="31751">
                  <a:moveTo>
                    <a:pt x="17645" y="31750"/>
                  </a:moveTo>
                  <a:lnTo>
                    <a:pt x="17645" y="31750"/>
                  </a:lnTo>
                  <a:lnTo>
                    <a:pt x="0" y="8017"/>
                  </a:lnTo>
                  <a:lnTo>
                    <a:pt x="4864" y="7091"/>
                  </a:lnTo>
                  <a:lnTo>
                    <a:pt x="47084" y="6447"/>
                  </a:lnTo>
                  <a:lnTo>
                    <a:pt x="85085" y="6379"/>
                  </a:lnTo>
                  <a:lnTo>
                    <a:pt x="123074" y="6354"/>
                  </a:lnTo>
                  <a:lnTo>
                    <a:pt x="126031" y="5647"/>
                  </a:lnTo>
                  <a:lnTo>
                    <a:pt x="128003" y="4470"/>
                  </a:lnTo>
                  <a:lnTo>
                    <a:pt x="1319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27"/>
            <p:cNvSpPr/>
            <p:nvPr>
              <p:custDataLst>
                <p:tags r:id="rId182"/>
              </p:custDataLst>
            </p:nvPr>
          </p:nvSpPr>
          <p:spPr>
            <a:xfrm>
              <a:off x="7283734" y="3070050"/>
              <a:ext cx="116435" cy="250443"/>
            </a:xfrm>
            <a:custGeom>
              <a:avLst/>
              <a:gdLst/>
              <a:ahLst/>
              <a:cxnLst/>
              <a:rect l="0" t="0" r="0" b="0"/>
              <a:pathLst>
                <a:path w="116435" h="250443">
                  <a:moveTo>
                    <a:pt x="6066" y="66850"/>
                  </a:moveTo>
                  <a:lnTo>
                    <a:pt x="6066" y="66850"/>
                  </a:lnTo>
                  <a:lnTo>
                    <a:pt x="9436" y="70221"/>
                  </a:lnTo>
                  <a:lnTo>
                    <a:pt x="11828" y="94300"/>
                  </a:lnTo>
                  <a:lnTo>
                    <a:pt x="11535" y="127900"/>
                  </a:lnTo>
                  <a:lnTo>
                    <a:pt x="8000" y="172271"/>
                  </a:lnTo>
                  <a:lnTo>
                    <a:pt x="5933" y="214189"/>
                  </a:lnTo>
                  <a:lnTo>
                    <a:pt x="355" y="250442"/>
                  </a:lnTo>
                  <a:lnTo>
                    <a:pt x="142" y="249923"/>
                  </a:lnTo>
                  <a:lnTo>
                    <a:pt x="0" y="248165"/>
                  </a:lnTo>
                  <a:lnTo>
                    <a:pt x="4779" y="208075"/>
                  </a:lnTo>
                  <a:lnTo>
                    <a:pt x="6905" y="174772"/>
                  </a:lnTo>
                  <a:lnTo>
                    <a:pt x="12553" y="134101"/>
                  </a:lnTo>
                  <a:lnTo>
                    <a:pt x="21650" y="90154"/>
                  </a:lnTo>
                  <a:lnTo>
                    <a:pt x="33453" y="50396"/>
                  </a:lnTo>
                  <a:lnTo>
                    <a:pt x="55260" y="16819"/>
                  </a:lnTo>
                  <a:lnTo>
                    <a:pt x="68852" y="3222"/>
                  </a:lnTo>
                  <a:lnTo>
                    <a:pt x="75440" y="442"/>
                  </a:lnTo>
                  <a:lnTo>
                    <a:pt x="81949" y="0"/>
                  </a:lnTo>
                  <a:lnTo>
                    <a:pt x="88404" y="1117"/>
                  </a:lnTo>
                  <a:lnTo>
                    <a:pt x="101221" y="9884"/>
                  </a:lnTo>
                  <a:lnTo>
                    <a:pt x="107602" y="16172"/>
                  </a:lnTo>
                  <a:lnTo>
                    <a:pt x="114693" y="32568"/>
                  </a:lnTo>
                  <a:lnTo>
                    <a:pt x="116434" y="51613"/>
                  </a:lnTo>
                  <a:lnTo>
                    <a:pt x="112503" y="71837"/>
                  </a:lnTo>
                  <a:lnTo>
                    <a:pt x="102290" y="88822"/>
                  </a:lnTo>
                  <a:lnTo>
                    <a:pt x="87637" y="102721"/>
                  </a:lnTo>
                  <a:lnTo>
                    <a:pt x="59555" y="117773"/>
                  </a:lnTo>
                  <a:lnTo>
                    <a:pt x="14083" y="129858"/>
                  </a:lnTo>
                  <a:lnTo>
                    <a:pt x="11411" y="131433"/>
                  </a:lnTo>
                  <a:lnTo>
                    <a:pt x="9629" y="133189"/>
                  </a:lnTo>
                  <a:lnTo>
                    <a:pt x="7650" y="137021"/>
                  </a:lnTo>
                  <a:lnTo>
                    <a:pt x="7121" y="139031"/>
                  </a:lnTo>
                  <a:lnTo>
                    <a:pt x="12180" y="146908"/>
                  </a:lnTo>
                  <a:lnTo>
                    <a:pt x="53492" y="193422"/>
                  </a:lnTo>
                  <a:lnTo>
                    <a:pt x="96639" y="229646"/>
                  </a:lnTo>
                  <a:lnTo>
                    <a:pt x="114016" y="24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64"/>
          <p:cNvGrpSpPr/>
          <p:nvPr/>
        </p:nvGrpSpPr>
        <p:grpSpPr>
          <a:xfrm>
            <a:off x="7912100" y="2832100"/>
            <a:ext cx="1003301" cy="641351"/>
            <a:chOff x="7912100" y="2832100"/>
            <a:chExt cx="1003301" cy="641351"/>
          </a:xfrm>
        </p:grpSpPr>
        <p:sp>
          <p:nvSpPr>
            <p:cNvPr id="40" name="SMARTInkShape-728"/>
            <p:cNvSpPr/>
            <p:nvPr>
              <p:custDataLst>
                <p:tags r:id="rId175"/>
              </p:custDataLst>
            </p:nvPr>
          </p:nvSpPr>
          <p:spPr>
            <a:xfrm>
              <a:off x="8907230" y="3244850"/>
              <a:ext cx="8171" cy="6351"/>
            </a:xfrm>
            <a:custGeom>
              <a:avLst/>
              <a:gdLst/>
              <a:ahLst/>
              <a:cxnLst/>
              <a:rect l="0" t="0" r="0" b="0"/>
              <a:pathLst>
                <a:path w="8171" h="6351">
                  <a:moveTo>
                    <a:pt x="8170" y="0"/>
                  </a:moveTo>
                  <a:lnTo>
                    <a:pt x="8170" y="0"/>
                  </a:lnTo>
                  <a:lnTo>
                    <a:pt x="0" y="0"/>
                  </a:lnTo>
                  <a:lnTo>
                    <a:pt x="606" y="0"/>
                  </a:lnTo>
                  <a:lnTo>
                    <a:pt x="81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29"/>
            <p:cNvSpPr/>
            <p:nvPr>
              <p:custDataLst>
                <p:tags r:id="rId176"/>
              </p:custDataLst>
            </p:nvPr>
          </p:nvSpPr>
          <p:spPr>
            <a:xfrm>
              <a:off x="8572500" y="2914650"/>
              <a:ext cx="132773" cy="425451"/>
            </a:xfrm>
            <a:custGeom>
              <a:avLst/>
              <a:gdLst/>
              <a:ahLst/>
              <a:cxnLst/>
              <a:rect l="0" t="0" r="0" b="0"/>
              <a:pathLst>
                <a:path w="132773" h="425451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4441" y="706"/>
                  </a:lnTo>
                  <a:lnTo>
                    <a:pt x="36004" y="3371"/>
                  </a:lnTo>
                  <a:lnTo>
                    <a:pt x="67335" y="48021"/>
                  </a:lnTo>
                  <a:lnTo>
                    <a:pt x="86371" y="82726"/>
                  </a:lnTo>
                  <a:lnTo>
                    <a:pt x="106591" y="126373"/>
                  </a:lnTo>
                  <a:lnTo>
                    <a:pt x="114805" y="151982"/>
                  </a:lnTo>
                  <a:lnTo>
                    <a:pt x="121693" y="179638"/>
                  </a:lnTo>
                  <a:lnTo>
                    <a:pt x="127695" y="208658"/>
                  </a:lnTo>
                  <a:lnTo>
                    <a:pt x="130990" y="237884"/>
                  </a:lnTo>
                  <a:lnTo>
                    <a:pt x="132483" y="267244"/>
                  </a:lnTo>
                  <a:lnTo>
                    <a:pt x="132772" y="296696"/>
                  </a:lnTo>
                  <a:lnTo>
                    <a:pt x="129436" y="321975"/>
                  </a:lnTo>
                  <a:lnTo>
                    <a:pt x="116323" y="365115"/>
                  </a:lnTo>
                  <a:lnTo>
                    <a:pt x="98736" y="393696"/>
                  </a:lnTo>
                  <a:lnTo>
                    <a:pt x="89107" y="404280"/>
                  </a:lnTo>
                  <a:lnTo>
                    <a:pt x="65238" y="417923"/>
                  </a:lnTo>
                  <a:lnTo>
                    <a:pt x="40284" y="424926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30"/>
            <p:cNvSpPr/>
            <p:nvPr>
              <p:custDataLst>
                <p:tags r:id="rId177"/>
              </p:custDataLst>
            </p:nvPr>
          </p:nvSpPr>
          <p:spPr>
            <a:xfrm>
              <a:off x="8175141" y="2940050"/>
              <a:ext cx="213210" cy="6351"/>
            </a:xfrm>
            <a:custGeom>
              <a:avLst/>
              <a:gdLst/>
              <a:ahLst/>
              <a:cxnLst/>
              <a:rect l="0" t="0" r="0" b="0"/>
              <a:pathLst>
                <a:path w="21321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0253" y="1881"/>
                  </a:lnTo>
                  <a:lnTo>
                    <a:pt x="48941" y="5467"/>
                  </a:lnTo>
                  <a:lnTo>
                    <a:pt x="81404" y="5958"/>
                  </a:lnTo>
                  <a:lnTo>
                    <a:pt x="120763" y="6176"/>
                  </a:lnTo>
                  <a:lnTo>
                    <a:pt x="166477" y="6272"/>
                  </a:lnTo>
                  <a:lnTo>
                    <a:pt x="2132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31"/>
            <p:cNvSpPr/>
            <p:nvPr>
              <p:custDataLst>
                <p:tags r:id="rId178"/>
              </p:custDataLst>
            </p:nvPr>
          </p:nvSpPr>
          <p:spPr>
            <a:xfrm>
              <a:off x="7912100" y="2832100"/>
              <a:ext cx="31751" cy="641351"/>
            </a:xfrm>
            <a:custGeom>
              <a:avLst/>
              <a:gdLst/>
              <a:ahLst/>
              <a:cxnLst/>
              <a:rect l="0" t="0" r="0" b="0"/>
              <a:pathLst>
                <a:path w="31751" h="641351">
                  <a:moveTo>
                    <a:pt x="0" y="0"/>
                  </a:moveTo>
                  <a:lnTo>
                    <a:pt x="0" y="0"/>
                  </a:lnTo>
                  <a:lnTo>
                    <a:pt x="1881" y="33893"/>
                  </a:lnTo>
                  <a:lnTo>
                    <a:pt x="5069" y="71508"/>
                  </a:lnTo>
                  <a:lnTo>
                    <a:pt x="6907" y="96355"/>
                  </a:lnTo>
                  <a:lnTo>
                    <a:pt x="8838" y="123503"/>
                  </a:lnTo>
                  <a:lnTo>
                    <a:pt x="10831" y="155008"/>
                  </a:lnTo>
                  <a:lnTo>
                    <a:pt x="12865" y="189416"/>
                  </a:lnTo>
                  <a:lnTo>
                    <a:pt x="14927" y="225761"/>
                  </a:lnTo>
                  <a:lnTo>
                    <a:pt x="17007" y="264807"/>
                  </a:lnTo>
                  <a:lnTo>
                    <a:pt x="19099" y="305655"/>
                  </a:lnTo>
                  <a:lnTo>
                    <a:pt x="21199" y="347703"/>
                  </a:lnTo>
                  <a:lnTo>
                    <a:pt x="23305" y="387730"/>
                  </a:lnTo>
                  <a:lnTo>
                    <a:pt x="25414" y="426409"/>
                  </a:lnTo>
                  <a:lnTo>
                    <a:pt x="27526" y="464189"/>
                  </a:lnTo>
                  <a:lnTo>
                    <a:pt x="28934" y="496432"/>
                  </a:lnTo>
                  <a:lnTo>
                    <a:pt x="29873" y="524982"/>
                  </a:lnTo>
                  <a:lnTo>
                    <a:pt x="30499" y="551071"/>
                  </a:lnTo>
                  <a:lnTo>
                    <a:pt x="31194" y="591348"/>
                  </a:lnTo>
                  <a:lnTo>
                    <a:pt x="31676" y="638424"/>
                  </a:lnTo>
                  <a:lnTo>
                    <a:pt x="31750" y="64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732"/>
          <p:cNvSpPr/>
          <p:nvPr>
            <p:custDataLst>
              <p:tags r:id="rId2"/>
            </p:custDataLst>
          </p:nvPr>
        </p:nvSpPr>
        <p:spPr>
          <a:xfrm>
            <a:off x="8230905" y="3044739"/>
            <a:ext cx="201896" cy="336036"/>
          </a:xfrm>
          <a:custGeom>
            <a:avLst/>
            <a:gdLst/>
            <a:ahLst/>
            <a:cxnLst/>
            <a:rect l="0" t="0" r="0" b="0"/>
            <a:pathLst>
              <a:path w="201896" h="336036">
                <a:moveTo>
                  <a:pt x="5045" y="187411"/>
                </a:moveTo>
                <a:lnTo>
                  <a:pt x="5045" y="187411"/>
                </a:lnTo>
                <a:lnTo>
                  <a:pt x="5045" y="230127"/>
                </a:lnTo>
                <a:lnTo>
                  <a:pt x="8415" y="268350"/>
                </a:lnTo>
                <a:lnTo>
                  <a:pt x="6442" y="313256"/>
                </a:lnTo>
                <a:lnTo>
                  <a:pt x="5229" y="336035"/>
                </a:lnTo>
                <a:lnTo>
                  <a:pt x="4462" y="335177"/>
                </a:lnTo>
                <a:lnTo>
                  <a:pt x="1728" y="328579"/>
                </a:lnTo>
                <a:lnTo>
                  <a:pt x="0" y="292724"/>
                </a:lnTo>
                <a:lnTo>
                  <a:pt x="2332" y="257030"/>
                </a:lnTo>
                <a:lnTo>
                  <a:pt x="5354" y="233824"/>
                </a:lnTo>
                <a:lnTo>
                  <a:pt x="9483" y="207769"/>
                </a:lnTo>
                <a:lnTo>
                  <a:pt x="14355" y="179817"/>
                </a:lnTo>
                <a:lnTo>
                  <a:pt x="21129" y="150598"/>
                </a:lnTo>
                <a:lnTo>
                  <a:pt x="29174" y="120536"/>
                </a:lnTo>
                <a:lnTo>
                  <a:pt x="38064" y="89911"/>
                </a:lnTo>
                <a:lnTo>
                  <a:pt x="55468" y="46476"/>
                </a:lnTo>
                <a:lnTo>
                  <a:pt x="64061" y="29954"/>
                </a:lnTo>
                <a:lnTo>
                  <a:pt x="86778" y="9715"/>
                </a:lnTo>
                <a:lnTo>
                  <a:pt x="99750" y="3330"/>
                </a:lnTo>
                <a:lnTo>
                  <a:pt x="125452" y="0"/>
                </a:lnTo>
                <a:lnTo>
                  <a:pt x="138233" y="1087"/>
                </a:lnTo>
                <a:lnTo>
                  <a:pt x="159960" y="13583"/>
                </a:lnTo>
                <a:lnTo>
                  <a:pt x="169705" y="22843"/>
                </a:lnTo>
                <a:lnTo>
                  <a:pt x="182414" y="46301"/>
                </a:lnTo>
                <a:lnTo>
                  <a:pt x="186791" y="59471"/>
                </a:lnTo>
                <a:lnTo>
                  <a:pt x="184128" y="87275"/>
                </a:lnTo>
                <a:lnTo>
                  <a:pt x="172126" y="113978"/>
                </a:lnTo>
                <a:lnTo>
                  <a:pt x="142275" y="143467"/>
                </a:lnTo>
                <a:lnTo>
                  <a:pt x="121304" y="156356"/>
                </a:lnTo>
                <a:lnTo>
                  <a:pt x="100225" y="161144"/>
                </a:lnTo>
                <a:lnTo>
                  <a:pt x="80508" y="160214"/>
                </a:lnTo>
                <a:lnTo>
                  <a:pt x="58213" y="151758"/>
                </a:lnTo>
                <a:lnTo>
                  <a:pt x="43325" y="141903"/>
                </a:lnTo>
                <a:lnTo>
                  <a:pt x="43264" y="142255"/>
                </a:lnTo>
                <a:lnTo>
                  <a:pt x="62620" y="167354"/>
                </a:lnTo>
                <a:lnTo>
                  <a:pt x="102888" y="208771"/>
                </a:lnTo>
                <a:lnTo>
                  <a:pt x="139163" y="241874"/>
                </a:lnTo>
                <a:lnTo>
                  <a:pt x="181454" y="271704"/>
                </a:lnTo>
                <a:lnTo>
                  <a:pt x="201895" y="2763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166"/>
          <p:cNvGrpSpPr/>
          <p:nvPr/>
        </p:nvGrpSpPr>
        <p:grpSpPr>
          <a:xfrm>
            <a:off x="9204640" y="2932941"/>
            <a:ext cx="748466" cy="428114"/>
            <a:chOff x="9204640" y="2932941"/>
            <a:chExt cx="748466" cy="428114"/>
          </a:xfrm>
        </p:grpSpPr>
        <p:sp>
          <p:nvSpPr>
            <p:cNvPr id="46" name="SMARTInkShape-733"/>
            <p:cNvSpPr/>
            <p:nvPr>
              <p:custDataLst>
                <p:tags r:id="rId170"/>
              </p:custDataLst>
            </p:nvPr>
          </p:nvSpPr>
          <p:spPr>
            <a:xfrm>
              <a:off x="9842500" y="2997200"/>
              <a:ext cx="110606" cy="363855"/>
            </a:xfrm>
            <a:custGeom>
              <a:avLst/>
              <a:gdLst/>
              <a:ahLst/>
              <a:cxnLst/>
              <a:rect l="0" t="0" r="0" b="0"/>
              <a:pathLst>
                <a:path w="110606" h="363855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40725" y="16620"/>
                  </a:lnTo>
                  <a:lnTo>
                    <a:pt x="70788" y="59936"/>
                  </a:lnTo>
                  <a:lnTo>
                    <a:pt x="86495" y="94372"/>
                  </a:lnTo>
                  <a:lnTo>
                    <a:pt x="100531" y="135547"/>
                  </a:lnTo>
                  <a:lnTo>
                    <a:pt x="105121" y="158803"/>
                  </a:lnTo>
                  <a:lnTo>
                    <a:pt x="108181" y="183480"/>
                  </a:lnTo>
                  <a:lnTo>
                    <a:pt x="110220" y="209103"/>
                  </a:lnTo>
                  <a:lnTo>
                    <a:pt x="110605" y="254507"/>
                  </a:lnTo>
                  <a:lnTo>
                    <a:pt x="105602" y="294442"/>
                  </a:lnTo>
                  <a:lnTo>
                    <a:pt x="91619" y="328654"/>
                  </a:lnTo>
                  <a:lnTo>
                    <a:pt x="71765" y="350915"/>
                  </a:lnTo>
                  <a:lnTo>
                    <a:pt x="60543" y="358827"/>
                  </a:lnTo>
                  <a:lnTo>
                    <a:pt x="36785" y="363854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34"/>
            <p:cNvSpPr/>
            <p:nvPr>
              <p:custDataLst>
                <p:tags r:id="rId171"/>
              </p:custDataLst>
            </p:nvPr>
          </p:nvSpPr>
          <p:spPr>
            <a:xfrm>
              <a:off x="9626600" y="2978150"/>
              <a:ext cx="139701" cy="1"/>
            </a:xfrm>
            <a:custGeom>
              <a:avLst/>
              <a:gdLst/>
              <a:ahLst/>
              <a:cxnLst/>
              <a:rect l="0" t="0" r="0" b="0"/>
              <a:pathLst>
                <a:path w="139701" h="1">
                  <a:moveTo>
                    <a:pt x="0" y="0"/>
                  </a:moveTo>
                  <a:lnTo>
                    <a:pt x="0" y="0"/>
                  </a:lnTo>
                  <a:lnTo>
                    <a:pt x="42063" y="0"/>
                  </a:lnTo>
                  <a:lnTo>
                    <a:pt x="73729" y="0"/>
                  </a:lnTo>
                  <a:lnTo>
                    <a:pt x="117644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35"/>
            <p:cNvSpPr/>
            <p:nvPr>
              <p:custDataLst>
                <p:tags r:id="rId172"/>
              </p:custDataLst>
            </p:nvPr>
          </p:nvSpPr>
          <p:spPr>
            <a:xfrm>
              <a:off x="9589842" y="3049563"/>
              <a:ext cx="154387" cy="265138"/>
            </a:xfrm>
            <a:custGeom>
              <a:avLst/>
              <a:gdLst/>
              <a:ahLst/>
              <a:cxnLst/>
              <a:rect l="0" t="0" r="0" b="0"/>
              <a:pathLst>
                <a:path w="154387" h="265138">
                  <a:moveTo>
                    <a:pt x="68508" y="87337"/>
                  </a:moveTo>
                  <a:lnTo>
                    <a:pt x="68508" y="87337"/>
                  </a:lnTo>
                  <a:lnTo>
                    <a:pt x="52928" y="106288"/>
                  </a:lnTo>
                  <a:lnTo>
                    <a:pt x="35614" y="142612"/>
                  </a:lnTo>
                  <a:lnTo>
                    <a:pt x="22787" y="189821"/>
                  </a:lnTo>
                  <a:lnTo>
                    <a:pt x="10244" y="233169"/>
                  </a:lnTo>
                  <a:lnTo>
                    <a:pt x="0" y="261680"/>
                  </a:lnTo>
                  <a:lnTo>
                    <a:pt x="10985" y="228206"/>
                  </a:lnTo>
                  <a:lnTo>
                    <a:pt x="18483" y="196277"/>
                  </a:lnTo>
                  <a:lnTo>
                    <a:pt x="29341" y="154805"/>
                  </a:lnTo>
                  <a:lnTo>
                    <a:pt x="38163" y="130904"/>
                  </a:lnTo>
                  <a:lnTo>
                    <a:pt x="48278" y="105799"/>
                  </a:lnTo>
                  <a:lnTo>
                    <a:pt x="68924" y="60970"/>
                  </a:lnTo>
                  <a:lnTo>
                    <a:pt x="89154" y="25524"/>
                  </a:lnTo>
                  <a:lnTo>
                    <a:pt x="107552" y="7418"/>
                  </a:lnTo>
                  <a:lnTo>
                    <a:pt x="123256" y="782"/>
                  </a:lnTo>
                  <a:lnTo>
                    <a:pt x="130407" y="0"/>
                  </a:lnTo>
                  <a:lnTo>
                    <a:pt x="136584" y="1596"/>
                  </a:lnTo>
                  <a:lnTo>
                    <a:pt x="147212" y="9013"/>
                  </a:lnTo>
                  <a:lnTo>
                    <a:pt x="152877" y="25010"/>
                  </a:lnTo>
                  <a:lnTo>
                    <a:pt x="154386" y="35202"/>
                  </a:lnTo>
                  <a:lnTo>
                    <a:pt x="146400" y="73143"/>
                  </a:lnTo>
                  <a:lnTo>
                    <a:pt x="127257" y="112295"/>
                  </a:lnTo>
                  <a:lnTo>
                    <a:pt x="96968" y="143964"/>
                  </a:lnTo>
                  <a:lnTo>
                    <a:pt x="71296" y="161108"/>
                  </a:lnTo>
                  <a:lnTo>
                    <a:pt x="64722" y="162623"/>
                  </a:lnTo>
                  <a:lnTo>
                    <a:pt x="58930" y="162223"/>
                  </a:lnTo>
                  <a:lnTo>
                    <a:pt x="53655" y="160544"/>
                  </a:lnTo>
                  <a:lnTo>
                    <a:pt x="45914" y="154916"/>
                  </a:lnTo>
                  <a:lnTo>
                    <a:pt x="42862" y="151440"/>
                  </a:lnTo>
                  <a:lnTo>
                    <a:pt x="41533" y="147711"/>
                  </a:lnTo>
                  <a:lnTo>
                    <a:pt x="41938" y="139805"/>
                  </a:lnTo>
                  <a:lnTo>
                    <a:pt x="43033" y="137838"/>
                  </a:lnTo>
                  <a:lnTo>
                    <a:pt x="44469" y="137232"/>
                  </a:lnTo>
                  <a:lnTo>
                    <a:pt x="46132" y="137534"/>
                  </a:lnTo>
                  <a:lnTo>
                    <a:pt x="79052" y="176808"/>
                  </a:lnTo>
                  <a:lnTo>
                    <a:pt x="106182" y="216279"/>
                  </a:lnTo>
                  <a:lnTo>
                    <a:pt x="138895" y="257619"/>
                  </a:lnTo>
                  <a:lnTo>
                    <a:pt x="151058" y="265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36"/>
            <p:cNvSpPr/>
            <p:nvPr>
              <p:custDataLst>
                <p:tags r:id="rId173"/>
              </p:custDataLst>
            </p:nvPr>
          </p:nvSpPr>
          <p:spPr>
            <a:xfrm>
              <a:off x="9441677" y="3000932"/>
              <a:ext cx="108724" cy="313769"/>
            </a:xfrm>
            <a:custGeom>
              <a:avLst/>
              <a:gdLst/>
              <a:ahLst/>
              <a:cxnLst/>
              <a:rect l="0" t="0" r="0" b="0"/>
              <a:pathLst>
                <a:path w="108724" h="313769">
                  <a:moveTo>
                    <a:pt x="108723" y="34368"/>
                  </a:moveTo>
                  <a:lnTo>
                    <a:pt x="108723" y="34368"/>
                  </a:lnTo>
                  <a:lnTo>
                    <a:pt x="104359" y="24229"/>
                  </a:lnTo>
                  <a:lnTo>
                    <a:pt x="102255" y="13412"/>
                  </a:lnTo>
                  <a:lnTo>
                    <a:pt x="97478" y="5424"/>
                  </a:lnTo>
                  <a:lnTo>
                    <a:pt x="93612" y="808"/>
                  </a:lnTo>
                  <a:lnTo>
                    <a:pt x="91592" y="0"/>
                  </a:lnTo>
                  <a:lnTo>
                    <a:pt x="89541" y="168"/>
                  </a:lnTo>
                  <a:lnTo>
                    <a:pt x="87468" y="984"/>
                  </a:lnTo>
                  <a:lnTo>
                    <a:pt x="74437" y="15618"/>
                  </a:lnTo>
                  <a:lnTo>
                    <a:pt x="53800" y="54683"/>
                  </a:lnTo>
                  <a:lnTo>
                    <a:pt x="37981" y="94197"/>
                  </a:lnTo>
                  <a:lnTo>
                    <a:pt x="22248" y="139275"/>
                  </a:lnTo>
                  <a:lnTo>
                    <a:pt x="8200" y="185181"/>
                  </a:lnTo>
                  <a:lnTo>
                    <a:pt x="547" y="225809"/>
                  </a:lnTo>
                  <a:lnTo>
                    <a:pt x="0" y="272889"/>
                  </a:lnTo>
                  <a:lnTo>
                    <a:pt x="2374" y="284399"/>
                  </a:lnTo>
                  <a:lnTo>
                    <a:pt x="6779" y="292777"/>
                  </a:lnTo>
                  <a:lnTo>
                    <a:pt x="32523" y="31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37"/>
            <p:cNvSpPr/>
            <p:nvPr>
              <p:custDataLst>
                <p:tags r:id="rId174"/>
              </p:custDataLst>
            </p:nvPr>
          </p:nvSpPr>
          <p:spPr>
            <a:xfrm>
              <a:off x="9204640" y="2932941"/>
              <a:ext cx="149345" cy="418286"/>
            </a:xfrm>
            <a:custGeom>
              <a:avLst/>
              <a:gdLst/>
              <a:ahLst/>
              <a:cxnLst/>
              <a:rect l="0" t="0" r="0" b="0"/>
              <a:pathLst>
                <a:path w="149345" h="418286">
                  <a:moveTo>
                    <a:pt x="15560" y="197609"/>
                  </a:moveTo>
                  <a:lnTo>
                    <a:pt x="15560" y="197609"/>
                  </a:lnTo>
                  <a:lnTo>
                    <a:pt x="15560" y="192142"/>
                  </a:lnTo>
                  <a:lnTo>
                    <a:pt x="15560" y="231335"/>
                  </a:lnTo>
                  <a:lnTo>
                    <a:pt x="18930" y="278157"/>
                  </a:lnTo>
                  <a:lnTo>
                    <a:pt x="18704" y="313842"/>
                  </a:lnTo>
                  <a:lnTo>
                    <a:pt x="16251" y="349457"/>
                  </a:lnTo>
                  <a:lnTo>
                    <a:pt x="10904" y="393747"/>
                  </a:lnTo>
                  <a:lnTo>
                    <a:pt x="6905" y="410840"/>
                  </a:lnTo>
                  <a:lnTo>
                    <a:pt x="4851" y="415258"/>
                  </a:lnTo>
                  <a:lnTo>
                    <a:pt x="2776" y="417497"/>
                  </a:lnTo>
                  <a:lnTo>
                    <a:pt x="687" y="418285"/>
                  </a:lnTo>
                  <a:lnTo>
                    <a:pt x="0" y="415987"/>
                  </a:lnTo>
                  <a:lnTo>
                    <a:pt x="2344" y="370883"/>
                  </a:lnTo>
                  <a:lnTo>
                    <a:pt x="6393" y="329418"/>
                  </a:lnTo>
                  <a:lnTo>
                    <a:pt x="9449" y="304532"/>
                  </a:lnTo>
                  <a:lnTo>
                    <a:pt x="14309" y="274535"/>
                  </a:lnTo>
                  <a:lnTo>
                    <a:pt x="20370" y="241132"/>
                  </a:lnTo>
                  <a:lnTo>
                    <a:pt x="27233" y="205458"/>
                  </a:lnTo>
                  <a:lnTo>
                    <a:pt x="35336" y="171797"/>
                  </a:lnTo>
                  <a:lnTo>
                    <a:pt x="44266" y="139478"/>
                  </a:lnTo>
                  <a:lnTo>
                    <a:pt x="53748" y="108056"/>
                  </a:lnTo>
                  <a:lnTo>
                    <a:pt x="69926" y="63733"/>
                  </a:lnTo>
                  <a:lnTo>
                    <a:pt x="90934" y="22711"/>
                  </a:lnTo>
                  <a:lnTo>
                    <a:pt x="104093" y="6988"/>
                  </a:lnTo>
                  <a:lnTo>
                    <a:pt x="116997" y="0"/>
                  </a:lnTo>
                  <a:lnTo>
                    <a:pt x="123401" y="958"/>
                  </a:lnTo>
                  <a:lnTo>
                    <a:pt x="136162" y="9550"/>
                  </a:lnTo>
                  <a:lnTo>
                    <a:pt x="145125" y="30301"/>
                  </a:lnTo>
                  <a:lnTo>
                    <a:pt x="149344" y="57633"/>
                  </a:lnTo>
                  <a:lnTo>
                    <a:pt x="146516" y="86244"/>
                  </a:lnTo>
                  <a:lnTo>
                    <a:pt x="126876" y="130118"/>
                  </a:lnTo>
                  <a:lnTo>
                    <a:pt x="95345" y="164285"/>
                  </a:lnTo>
                  <a:lnTo>
                    <a:pt x="40960" y="197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738"/>
          <p:cNvSpPr/>
          <p:nvPr>
            <p:custDataLst>
              <p:tags r:id="rId3"/>
            </p:custDataLst>
          </p:nvPr>
        </p:nvSpPr>
        <p:spPr>
          <a:xfrm>
            <a:off x="5092700" y="3586021"/>
            <a:ext cx="4806951" cy="109680"/>
          </a:xfrm>
          <a:custGeom>
            <a:avLst/>
            <a:gdLst/>
            <a:ahLst/>
            <a:cxnLst/>
            <a:rect l="0" t="0" r="0" b="0"/>
            <a:pathLst>
              <a:path w="4806951" h="109680">
                <a:moveTo>
                  <a:pt x="0" y="109679"/>
                </a:moveTo>
                <a:lnTo>
                  <a:pt x="0" y="109679"/>
                </a:lnTo>
                <a:lnTo>
                  <a:pt x="43945" y="104653"/>
                </a:lnTo>
                <a:lnTo>
                  <a:pt x="84442" y="102506"/>
                </a:lnTo>
                <a:lnTo>
                  <a:pt x="112034" y="99958"/>
                </a:lnTo>
                <a:lnTo>
                  <a:pt x="142423" y="96848"/>
                </a:lnTo>
                <a:lnTo>
                  <a:pt x="181026" y="93364"/>
                </a:lnTo>
                <a:lnTo>
                  <a:pt x="225107" y="89630"/>
                </a:lnTo>
                <a:lnTo>
                  <a:pt x="272838" y="85730"/>
                </a:lnTo>
                <a:lnTo>
                  <a:pt x="329353" y="81718"/>
                </a:lnTo>
                <a:lnTo>
                  <a:pt x="391725" y="77633"/>
                </a:lnTo>
                <a:lnTo>
                  <a:pt x="458000" y="73499"/>
                </a:lnTo>
                <a:lnTo>
                  <a:pt x="532522" y="67920"/>
                </a:lnTo>
                <a:lnTo>
                  <a:pt x="612542" y="61378"/>
                </a:lnTo>
                <a:lnTo>
                  <a:pt x="696228" y="54195"/>
                </a:lnTo>
                <a:lnTo>
                  <a:pt x="788002" y="46584"/>
                </a:lnTo>
                <a:lnTo>
                  <a:pt x="885168" y="38688"/>
                </a:lnTo>
                <a:lnTo>
                  <a:pt x="985929" y="30601"/>
                </a:lnTo>
                <a:lnTo>
                  <a:pt x="1096847" y="23799"/>
                </a:lnTo>
                <a:lnTo>
                  <a:pt x="1214536" y="17854"/>
                </a:lnTo>
                <a:lnTo>
                  <a:pt x="1336741" y="12479"/>
                </a:lnTo>
                <a:lnTo>
                  <a:pt x="1464072" y="8190"/>
                </a:lnTo>
                <a:lnTo>
                  <a:pt x="1594820" y="4625"/>
                </a:lnTo>
                <a:lnTo>
                  <a:pt x="1727846" y="1543"/>
                </a:lnTo>
                <a:lnTo>
                  <a:pt x="1864508" y="194"/>
                </a:lnTo>
                <a:lnTo>
                  <a:pt x="2003595" y="0"/>
                </a:lnTo>
                <a:lnTo>
                  <a:pt x="2144295" y="576"/>
                </a:lnTo>
                <a:lnTo>
                  <a:pt x="2286075" y="1666"/>
                </a:lnTo>
                <a:lnTo>
                  <a:pt x="2428573" y="3098"/>
                </a:lnTo>
                <a:lnTo>
                  <a:pt x="2571548" y="4759"/>
                </a:lnTo>
                <a:lnTo>
                  <a:pt x="2717665" y="6571"/>
                </a:lnTo>
                <a:lnTo>
                  <a:pt x="2865877" y="8484"/>
                </a:lnTo>
                <a:lnTo>
                  <a:pt x="3015485" y="10466"/>
                </a:lnTo>
                <a:lnTo>
                  <a:pt x="3161085" y="13903"/>
                </a:lnTo>
                <a:lnTo>
                  <a:pt x="3304012" y="18312"/>
                </a:lnTo>
                <a:lnTo>
                  <a:pt x="3445157" y="23368"/>
                </a:lnTo>
                <a:lnTo>
                  <a:pt x="3580882" y="28855"/>
                </a:lnTo>
                <a:lnTo>
                  <a:pt x="3712994" y="34629"/>
                </a:lnTo>
                <a:lnTo>
                  <a:pt x="3842696" y="40596"/>
                </a:lnTo>
                <a:lnTo>
                  <a:pt x="3963736" y="46690"/>
                </a:lnTo>
                <a:lnTo>
                  <a:pt x="4079001" y="52870"/>
                </a:lnTo>
                <a:lnTo>
                  <a:pt x="4190417" y="59107"/>
                </a:lnTo>
                <a:lnTo>
                  <a:pt x="4291506" y="65381"/>
                </a:lnTo>
                <a:lnTo>
                  <a:pt x="4385710" y="71680"/>
                </a:lnTo>
                <a:lnTo>
                  <a:pt x="4475323" y="77996"/>
                </a:lnTo>
                <a:lnTo>
                  <a:pt x="4551998" y="83618"/>
                </a:lnTo>
                <a:lnTo>
                  <a:pt x="4620049" y="88777"/>
                </a:lnTo>
                <a:lnTo>
                  <a:pt x="4682348" y="93628"/>
                </a:lnTo>
                <a:lnTo>
                  <a:pt x="4723882" y="96862"/>
                </a:lnTo>
                <a:lnTo>
                  <a:pt x="4806950" y="1033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168"/>
          <p:cNvGrpSpPr/>
          <p:nvPr/>
        </p:nvGrpSpPr>
        <p:grpSpPr>
          <a:xfrm>
            <a:off x="5226050" y="3867150"/>
            <a:ext cx="571501" cy="363615"/>
            <a:chOff x="5226050" y="3867150"/>
            <a:chExt cx="571501" cy="363615"/>
          </a:xfrm>
        </p:grpSpPr>
        <p:sp>
          <p:nvSpPr>
            <p:cNvPr id="53" name="SMARTInkShape-739"/>
            <p:cNvSpPr/>
            <p:nvPr>
              <p:custDataLst>
                <p:tags r:id="rId164"/>
              </p:custDataLst>
            </p:nvPr>
          </p:nvSpPr>
          <p:spPr>
            <a:xfrm>
              <a:off x="5476679" y="3867150"/>
              <a:ext cx="295472" cy="19051"/>
            </a:xfrm>
            <a:custGeom>
              <a:avLst/>
              <a:gdLst/>
              <a:ahLst/>
              <a:cxnLst/>
              <a:rect l="0" t="0" r="0" b="0"/>
              <a:pathLst>
                <a:path w="2954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5185" y="15679"/>
                  </a:lnTo>
                  <a:lnTo>
                    <a:pt x="71838" y="12142"/>
                  </a:lnTo>
                  <a:lnTo>
                    <a:pt x="117056" y="8219"/>
                  </a:lnTo>
                  <a:lnTo>
                    <a:pt x="141956" y="6185"/>
                  </a:lnTo>
                  <a:lnTo>
                    <a:pt x="167728" y="4123"/>
                  </a:lnTo>
                  <a:lnTo>
                    <a:pt x="193375" y="2749"/>
                  </a:lnTo>
                  <a:lnTo>
                    <a:pt x="218940" y="1832"/>
                  </a:lnTo>
                  <a:lnTo>
                    <a:pt x="261457" y="814"/>
                  </a:lnTo>
                  <a:lnTo>
                    <a:pt x="29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40"/>
            <p:cNvSpPr/>
            <p:nvPr>
              <p:custDataLst>
                <p:tags r:id="rId165"/>
              </p:custDataLst>
            </p:nvPr>
          </p:nvSpPr>
          <p:spPr>
            <a:xfrm>
              <a:off x="5676900" y="3981450"/>
              <a:ext cx="76307" cy="180509"/>
            </a:xfrm>
            <a:custGeom>
              <a:avLst/>
              <a:gdLst/>
              <a:ahLst/>
              <a:cxnLst/>
              <a:rect l="0" t="0" r="0" b="0"/>
              <a:pathLst>
                <a:path w="76307" h="180509">
                  <a:moveTo>
                    <a:pt x="38100" y="0"/>
                  </a:moveTo>
                  <a:lnTo>
                    <a:pt x="38100" y="0"/>
                  </a:lnTo>
                  <a:lnTo>
                    <a:pt x="34441" y="0"/>
                  </a:lnTo>
                  <a:lnTo>
                    <a:pt x="36004" y="0"/>
                  </a:lnTo>
                  <a:lnTo>
                    <a:pt x="39050" y="3763"/>
                  </a:lnTo>
                  <a:lnTo>
                    <a:pt x="65181" y="50901"/>
                  </a:lnTo>
                  <a:lnTo>
                    <a:pt x="76306" y="84461"/>
                  </a:lnTo>
                  <a:lnTo>
                    <a:pt x="76247" y="128658"/>
                  </a:lnTo>
                  <a:lnTo>
                    <a:pt x="73163" y="150079"/>
                  </a:lnTo>
                  <a:lnTo>
                    <a:pt x="65678" y="165715"/>
                  </a:lnTo>
                  <a:lnTo>
                    <a:pt x="56002" y="175957"/>
                  </a:lnTo>
                  <a:lnTo>
                    <a:pt x="46997" y="180508"/>
                  </a:lnTo>
                  <a:lnTo>
                    <a:pt x="41914" y="180311"/>
                  </a:lnTo>
                  <a:lnTo>
                    <a:pt x="24648" y="17329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41"/>
            <p:cNvSpPr/>
            <p:nvPr>
              <p:custDataLst>
                <p:tags r:id="rId166"/>
              </p:custDataLst>
            </p:nvPr>
          </p:nvSpPr>
          <p:spPr>
            <a:xfrm>
              <a:off x="5664200" y="39814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42376" y="5909"/>
                  </a:lnTo>
                  <a:lnTo>
                    <a:pt x="89745" y="116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42"/>
            <p:cNvSpPr/>
            <p:nvPr>
              <p:custDataLst>
                <p:tags r:id="rId167"/>
              </p:custDataLst>
            </p:nvPr>
          </p:nvSpPr>
          <p:spPr>
            <a:xfrm>
              <a:off x="5521292" y="3966644"/>
              <a:ext cx="85759" cy="207344"/>
            </a:xfrm>
            <a:custGeom>
              <a:avLst/>
              <a:gdLst/>
              <a:ahLst/>
              <a:cxnLst/>
              <a:rect l="0" t="0" r="0" b="0"/>
              <a:pathLst>
                <a:path w="85759" h="207344">
                  <a:moveTo>
                    <a:pt x="22258" y="46556"/>
                  </a:moveTo>
                  <a:lnTo>
                    <a:pt x="22258" y="46556"/>
                  </a:lnTo>
                  <a:lnTo>
                    <a:pt x="18887" y="49927"/>
                  </a:lnTo>
                  <a:lnTo>
                    <a:pt x="13419" y="65507"/>
                  </a:lnTo>
                  <a:lnTo>
                    <a:pt x="11026" y="106195"/>
                  </a:lnTo>
                  <a:lnTo>
                    <a:pt x="14734" y="153116"/>
                  </a:lnTo>
                  <a:lnTo>
                    <a:pt x="15048" y="199348"/>
                  </a:lnTo>
                  <a:lnTo>
                    <a:pt x="12468" y="206186"/>
                  </a:lnTo>
                  <a:lnTo>
                    <a:pt x="11498" y="207304"/>
                  </a:lnTo>
                  <a:lnTo>
                    <a:pt x="10852" y="207343"/>
                  </a:lnTo>
                  <a:lnTo>
                    <a:pt x="10420" y="206664"/>
                  </a:lnTo>
                  <a:lnTo>
                    <a:pt x="4646" y="163421"/>
                  </a:lnTo>
                  <a:lnTo>
                    <a:pt x="3847" y="128835"/>
                  </a:lnTo>
                  <a:lnTo>
                    <a:pt x="3492" y="85241"/>
                  </a:lnTo>
                  <a:lnTo>
                    <a:pt x="8979" y="50814"/>
                  </a:lnTo>
                  <a:lnTo>
                    <a:pt x="22086" y="17243"/>
                  </a:lnTo>
                  <a:lnTo>
                    <a:pt x="26377" y="10081"/>
                  </a:lnTo>
                  <a:lnTo>
                    <a:pt x="31354" y="5305"/>
                  </a:lnTo>
                  <a:lnTo>
                    <a:pt x="42529" y="0"/>
                  </a:lnTo>
                  <a:lnTo>
                    <a:pt x="56432" y="1405"/>
                  </a:lnTo>
                  <a:lnTo>
                    <a:pt x="70608" y="7439"/>
                  </a:lnTo>
                  <a:lnTo>
                    <a:pt x="81611" y="17176"/>
                  </a:lnTo>
                  <a:lnTo>
                    <a:pt x="83699" y="23442"/>
                  </a:lnTo>
                  <a:lnTo>
                    <a:pt x="82256" y="37929"/>
                  </a:lnTo>
                  <a:lnTo>
                    <a:pt x="66768" y="61952"/>
                  </a:lnTo>
                  <a:lnTo>
                    <a:pt x="47675" y="80202"/>
                  </a:lnTo>
                  <a:lnTo>
                    <a:pt x="7464" y="102267"/>
                  </a:lnTo>
                  <a:lnTo>
                    <a:pt x="1571" y="110357"/>
                  </a:lnTo>
                  <a:lnTo>
                    <a:pt x="0" y="114489"/>
                  </a:lnTo>
                  <a:lnTo>
                    <a:pt x="2017" y="126608"/>
                  </a:lnTo>
                  <a:lnTo>
                    <a:pt x="4531" y="133791"/>
                  </a:lnTo>
                  <a:lnTo>
                    <a:pt x="21552" y="154013"/>
                  </a:lnTo>
                  <a:lnTo>
                    <a:pt x="52588" y="174033"/>
                  </a:lnTo>
                  <a:lnTo>
                    <a:pt x="85758" y="186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43"/>
            <p:cNvSpPr/>
            <p:nvPr>
              <p:custDataLst>
                <p:tags r:id="rId168"/>
              </p:custDataLst>
            </p:nvPr>
          </p:nvSpPr>
          <p:spPr>
            <a:xfrm>
              <a:off x="5377848" y="3944494"/>
              <a:ext cx="76803" cy="252857"/>
            </a:xfrm>
            <a:custGeom>
              <a:avLst/>
              <a:gdLst/>
              <a:ahLst/>
              <a:cxnLst/>
              <a:rect l="0" t="0" r="0" b="0"/>
              <a:pathLst>
                <a:path w="76803" h="252857">
                  <a:moveTo>
                    <a:pt x="76802" y="11556"/>
                  </a:moveTo>
                  <a:lnTo>
                    <a:pt x="76802" y="11556"/>
                  </a:lnTo>
                  <a:lnTo>
                    <a:pt x="76802" y="8185"/>
                  </a:lnTo>
                  <a:lnTo>
                    <a:pt x="74920" y="4649"/>
                  </a:lnTo>
                  <a:lnTo>
                    <a:pt x="73431" y="2718"/>
                  </a:lnTo>
                  <a:lnTo>
                    <a:pt x="68013" y="572"/>
                  </a:lnTo>
                  <a:lnTo>
                    <a:pt x="64593" y="0"/>
                  </a:lnTo>
                  <a:lnTo>
                    <a:pt x="58911" y="1246"/>
                  </a:lnTo>
                  <a:lnTo>
                    <a:pt x="49864" y="7795"/>
                  </a:lnTo>
                  <a:lnTo>
                    <a:pt x="41546" y="17646"/>
                  </a:lnTo>
                  <a:lnTo>
                    <a:pt x="20840" y="62226"/>
                  </a:lnTo>
                  <a:lnTo>
                    <a:pt x="7304" y="108649"/>
                  </a:lnTo>
                  <a:lnTo>
                    <a:pt x="0" y="156270"/>
                  </a:lnTo>
                  <a:lnTo>
                    <a:pt x="4187" y="197897"/>
                  </a:lnTo>
                  <a:lnTo>
                    <a:pt x="11367" y="219963"/>
                  </a:lnTo>
                  <a:lnTo>
                    <a:pt x="21614" y="236826"/>
                  </a:lnTo>
                  <a:lnTo>
                    <a:pt x="28015" y="242169"/>
                  </a:lnTo>
                  <a:lnTo>
                    <a:pt x="57752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44"/>
            <p:cNvSpPr/>
            <p:nvPr>
              <p:custDataLst>
                <p:tags r:id="rId169"/>
              </p:custDataLst>
            </p:nvPr>
          </p:nvSpPr>
          <p:spPr>
            <a:xfrm>
              <a:off x="5226050" y="3926685"/>
              <a:ext cx="102787" cy="304080"/>
            </a:xfrm>
            <a:custGeom>
              <a:avLst/>
              <a:gdLst/>
              <a:ahLst/>
              <a:cxnLst/>
              <a:rect l="0" t="0" r="0" b="0"/>
              <a:pathLst>
                <a:path w="102787" h="304080">
                  <a:moveTo>
                    <a:pt x="6350" y="42065"/>
                  </a:moveTo>
                  <a:lnTo>
                    <a:pt x="6350" y="42065"/>
                  </a:lnTo>
                  <a:lnTo>
                    <a:pt x="2979" y="48807"/>
                  </a:lnTo>
                  <a:lnTo>
                    <a:pt x="883" y="63112"/>
                  </a:lnTo>
                  <a:lnTo>
                    <a:pt x="7024" y="108824"/>
                  </a:lnTo>
                  <a:lnTo>
                    <a:pt x="16663" y="150275"/>
                  </a:lnTo>
                  <a:lnTo>
                    <a:pt x="26455" y="184703"/>
                  </a:lnTo>
                  <a:lnTo>
                    <a:pt x="35512" y="221171"/>
                  </a:lnTo>
                  <a:lnTo>
                    <a:pt x="41802" y="263918"/>
                  </a:lnTo>
                  <a:lnTo>
                    <a:pt x="40294" y="292184"/>
                  </a:lnTo>
                  <a:lnTo>
                    <a:pt x="37194" y="301396"/>
                  </a:lnTo>
                  <a:lnTo>
                    <a:pt x="35379" y="303852"/>
                  </a:lnTo>
                  <a:lnTo>
                    <a:pt x="33464" y="304079"/>
                  </a:lnTo>
                  <a:lnTo>
                    <a:pt x="31482" y="302818"/>
                  </a:lnTo>
                  <a:lnTo>
                    <a:pt x="29455" y="300567"/>
                  </a:lnTo>
                  <a:lnTo>
                    <a:pt x="21131" y="268784"/>
                  </a:lnTo>
                  <a:lnTo>
                    <a:pt x="16918" y="238785"/>
                  </a:lnTo>
                  <a:lnTo>
                    <a:pt x="12693" y="192996"/>
                  </a:lnTo>
                  <a:lnTo>
                    <a:pt x="10578" y="165969"/>
                  </a:lnTo>
                  <a:lnTo>
                    <a:pt x="10111" y="119006"/>
                  </a:lnTo>
                  <a:lnTo>
                    <a:pt x="12960" y="79789"/>
                  </a:lnTo>
                  <a:lnTo>
                    <a:pt x="18931" y="50600"/>
                  </a:lnTo>
                  <a:lnTo>
                    <a:pt x="30050" y="29630"/>
                  </a:lnTo>
                  <a:lnTo>
                    <a:pt x="53443" y="5663"/>
                  </a:lnTo>
                  <a:lnTo>
                    <a:pt x="66556" y="1192"/>
                  </a:lnTo>
                  <a:lnTo>
                    <a:pt x="74004" y="0"/>
                  </a:lnTo>
                  <a:lnTo>
                    <a:pt x="80381" y="2027"/>
                  </a:lnTo>
                  <a:lnTo>
                    <a:pt x="91228" y="11805"/>
                  </a:lnTo>
                  <a:lnTo>
                    <a:pt x="101898" y="33177"/>
                  </a:lnTo>
                  <a:lnTo>
                    <a:pt x="102786" y="60755"/>
                  </a:lnTo>
                  <a:lnTo>
                    <a:pt x="91838" y="87898"/>
                  </a:lnTo>
                  <a:lnTo>
                    <a:pt x="68447" y="113814"/>
                  </a:lnTo>
                  <a:lnTo>
                    <a:pt x="42545" y="129254"/>
                  </a:lnTo>
                  <a:lnTo>
                    <a:pt x="0" y="137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3" name="SMARTInkShape-Group169"/>
          <p:cNvGrpSpPr/>
          <p:nvPr/>
        </p:nvGrpSpPr>
        <p:grpSpPr>
          <a:xfrm>
            <a:off x="6051549" y="3816350"/>
            <a:ext cx="1963886" cy="412751"/>
            <a:chOff x="6051549" y="3816350"/>
            <a:chExt cx="1963886" cy="412751"/>
          </a:xfrm>
        </p:grpSpPr>
        <p:sp>
          <p:nvSpPr>
            <p:cNvPr id="60" name="SMARTInkShape-745"/>
            <p:cNvSpPr/>
            <p:nvPr>
              <p:custDataLst>
                <p:tags r:id="rId150"/>
              </p:custDataLst>
            </p:nvPr>
          </p:nvSpPr>
          <p:spPr>
            <a:xfrm>
              <a:off x="7905750" y="3841750"/>
              <a:ext cx="109685" cy="330201"/>
            </a:xfrm>
            <a:custGeom>
              <a:avLst/>
              <a:gdLst/>
              <a:ahLst/>
              <a:cxnLst/>
              <a:rect l="0" t="0" r="0" b="0"/>
              <a:pathLst>
                <a:path w="109685" h="330201">
                  <a:moveTo>
                    <a:pt x="0" y="0"/>
                  </a:moveTo>
                  <a:lnTo>
                    <a:pt x="0" y="0"/>
                  </a:lnTo>
                  <a:lnTo>
                    <a:pt x="27789" y="39999"/>
                  </a:lnTo>
                  <a:lnTo>
                    <a:pt x="52097" y="71870"/>
                  </a:lnTo>
                  <a:lnTo>
                    <a:pt x="78893" y="110964"/>
                  </a:lnTo>
                  <a:lnTo>
                    <a:pt x="100210" y="156562"/>
                  </a:lnTo>
                  <a:lnTo>
                    <a:pt x="109684" y="203168"/>
                  </a:lnTo>
                  <a:lnTo>
                    <a:pt x="108720" y="248341"/>
                  </a:lnTo>
                  <a:lnTo>
                    <a:pt x="96533" y="289585"/>
                  </a:lnTo>
                  <a:lnTo>
                    <a:pt x="825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46"/>
            <p:cNvSpPr/>
            <p:nvPr>
              <p:custDataLst>
                <p:tags r:id="rId151"/>
              </p:custDataLst>
            </p:nvPr>
          </p:nvSpPr>
          <p:spPr>
            <a:xfrm>
              <a:off x="7660791" y="3829050"/>
              <a:ext cx="117960" cy="19051"/>
            </a:xfrm>
            <a:custGeom>
              <a:avLst/>
              <a:gdLst/>
              <a:ahLst/>
              <a:cxnLst/>
              <a:rect l="0" t="0" r="0" b="0"/>
              <a:pathLst>
                <a:path w="1179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4686"/>
                  </a:lnTo>
                  <a:lnTo>
                    <a:pt x="514" y="14024"/>
                  </a:lnTo>
                  <a:lnTo>
                    <a:pt x="9780" y="9590"/>
                  </a:lnTo>
                  <a:lnTo>
                    <a:pt x="51957" y="6285"/>
                  </a:lnTo>
                  <a:lnTo>
                    <a:pt x="95580" y="2175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747"/>
            <p:cNvSpPr/>
            <p:nvPr>
              <p:custDataLst>
                <p:tags r:id="rId152"/>
              </p:custDataLst>
            </p:nvPr>
          </p:nvSpPr>
          <p:spPr>
            <a:xfrm>
              <a:off x="7716393" y="3938420"/>
              <a:ext cx="94108" cy="221919"/>
            </a:xfrm>
            <a:custGeom>
              <a:avLst/>
              <a:gdLst/>
              <a:ahLst/>
              <a:cxnLst/>
              <a:rect l="0" t="0" r="0" b="0"/>
              <a:pathLst>
                <a:path w="94108" h="221919">
                  <a:moveTo>
                    <a:pt x="11557" y="81130"/>
                  </a:moveTo>
                  <a:lnTo>
                    <a:pt x="11557" y="81130"/>
                  </a:lnTo>
                  <a:lnTo>
                    <a:pt x="8186" y="81130"/>
                  </a:lnTo>
                  <a:lnTo>
                    <a:pt x="4650" y="84893"/>
                  </a:lnTo>
                  <a:lnTo>
                    <a:pt x="2718" y="87872"/>
                  </a:lnTo>
                  <a:lnTo>
                    <a:pt x="0" y="108919"/>
                  </a:lnTo>
                  <a:lnTo>
                    <a:pt x="4152" y="156365"/>
                  </a:lnTo>
                  <a:lnTo>
                    <a:pt x="9884" y="197408"/>
                  </a:lnTo>
                  <a:lnTo>
                    <a:pt x="11410" y="221918"/>
                  </a:lnTo>
                  <a:lnTo>
                    <a:pt x="11548" y="180895"/>
                  </a:lnTo>
                  <a:lnTo>
                    <a:pt x="11553" y="147107"/>
                  </a:lnTo>
                  <a:lnTo>
                    <a:pt x="14377" y="106219"/>
                  </a:lnTo>
                  <a:lnTo>
                    <a:pt x="25039" y="62177"/>
                  </a:lnTo>
                  <a:lnTo>
                    <a:pt x="36797" y="20716"/>
                  </a:lnTo>
                  <a:lnTo>
                    <a:pt x="46058" y="6537"/>
                  </a:lnTo>
                  <a:lnTo>
                    <a:pt x="51491" y="1768"/>
                  </a:lnTo>
                  <a:lnTo>
                    <a:pt x="57229" y="0"/>
                  </a:lnTo>
                  <a:lnTo>
                    <a:pt x="69250" y="1798"/>
                  </a:lnTo>
                  <a:lnTo>
                    <a:pt x="79766" y="9182"/>
                  </a:lnTo>
                  <a:lnTo>
                    <a:pt x="84547" y="14114"/>
                  </a:lnTo>
                  <a:lnTo>
                    <a:pt x="89858" y="29003"/>
                  </a:lnTo>
                  <a:lnTo>
                    <a:pt x="91274" y="37912"/>
                  </a:lnTo>
                  <a:lnTo>
                    <a:pt x="87203" y="57218"/>
                  </a:lnTo>
                  <a:lnTo>
                    <a:pt x="74892" y="82276"/>
                  </a:lnTo>
                  <a:lnTo>
                    <a:pt x="65106" y="93634"/>
                  </a:lnTo>
                  <a:lnTo>
                    <a:pt x="41471" y="108660"/>
                  </a:lnTo>
                  <a:lnTo>
                    <a:pt x="32753" y="112046"/>
                  </a:lnTo>
                  <a:lnTo>
                    <a:pt x="32037" y="113030"/>
                  </a:lnTo>
                  <a:lnTo>
                    <a:pt x="31242" y="116004"/>
                  </a:lnTo>
                  <a:lnTo>
                    <a:pt x="48339" y="148832"/>
                  </a:lnTo>
                  <a:lnTo>
                    <a:pt x="78477" y="185520"/>
                  </a:lnTo>
                  <a:lnTo>
                    <a:pt x="85515" y="191026"/>
                  </a:lnTo>
                  <a:lnTo>
                    <a:pt x="94107" y="195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48"/>
            <p:cNvSpPr/>
            <p:nvPr>
              <p:custDataLst>
                <p:tags r:id="rId153"/>
              </p:custDataLst>
            </p:nvPr>
          </p:nvSpPr>
          <p:spPr>
            <a:xfrm>
              <a:off x="7556661" y="3908229"/>
              <a:ext cx="63340" cy="263722"/>
            </a:xfrm>
            <a:custGeom>
              <a:avLst/>
              <a:gdLst/>
              <a:ahLst/>
              <a:cxnLst/>
              <a:rect l="0" t="0" r="0" b="0"/>
              <a:pathLst>
                <a:path w="63340" h="263722">
                  <a:moveTo>
                    <a:pt x="63339" y="3371"/>
                  </a:moveTo>
                  <a:lnTo>
                    <a:pt x="63339" y="3371"/>
                  </a:lnTo>
                  <a:lnTo>
                    <a:pt x="56597" y="0"/>
                  </a:lnTo>
                  <a:lnTo>
                    <a:pt x="53200" y="1124"/>
                  </a:lnTo>
                  <a:lnTo>
                    <a:pt x="45663" y="8017"/>
                  </a:lnTo>
                  <a:lnTo>
                    <a:pt x="30114" y="30539"/>
                  </a:lnTo>
                  <a:lnTo>
                    <a:pt x="15472" y="73039"/>
                  </a:lnTo>
                  <a:lnTo>
                    <a:pt x="6552" y="109594"/>
                  </a:lnTo>
                  <a:lnTo>
                    <a:pt x="0" y="147242"/>
                  </a:lnTo>
                  <a:lnTo>
                    <a:pt x="1690" y="194793"/>
                  </a:lnTo>
                  <a:lnTo>
                    <a:pt x="9834" y="220152"/>
                  </a:lnTo>
                  <a:lnTo>
                    <a:pt x="24272" y="239418"/>
                  </a:lnTo>
                  <a:lnTo>
                    <a:pt x="50639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2" name="SMARTInkShape-749"/>
            <p:cNvSpPr/>
            <p:nvPr>
              <p:custDataLst>
                <p:tags r:id="rId154"/>
              </p:custDataLst>
            </p:nvPr>
          </p:nvSpPr>
          <p:spPr>
            <a:xfrm>
              <a:off x="7283450" y="3866309"/>
              <a:ext cx="158288" cy="313953"/>
            </a:xfrm>
            <a:custGeom>
              <a:avLst/>
              <a:gdLst/>
              <a:ahLst/>
              <a:cxnLst/>
              <a:rect l="0" t="0" r="0" b="0"/>
              <a:pathLst>
                <a:path w="158288" h="313953">
                  <a:moveTo>
                    <a:pt x="0" y="89741"/>
                  </a:moveTo>
                  <a:lnTo>
                    <a:pt x="0" y="89741"/>
                  </a:lnTo>
                  <a:lnTo>
                    <a:pt x="3370" y="133932"/>
                  </a:lnTo>
                  <a:lnTo>
                    <a:pt x="12209" y="177859"/>
                  </a:lnTo>
                  <a:lnTo>
                    <a:pt x="17891" y="210984"/>
                  </a:lnTo>
                  <a:lnTo>
                    <a:pt x="22062" y="243816"/>
                  </a:lnTo>
                  <a:lnTo>
                    <a:pt x="24411" y="286539"/>
                  </a:lnTo>
                  <a:lnTo>
                    <a:pt x="25269" y="313874"/>
                  </a:lnTo>
                  <a:lnTo>
                    <a:pt x="24607" y="313952"/>
                  </a:lnTo>
                  <a:lnTo>
                    <a:pt x="21990" y="310275"/>
                  </a:lnTo>
                  <a:lnTo>
                    <a:pt x="12530" y="264188"/>
                  </a:lnTo>
                  <a:lnTo>
                    <a:pt x="9803" y="227245"/>
                  </a:lnTo>
                  <a:lnTo>
                    <a:pt x="10063" y="202577"/>
                  </a:lnTo>
                  <a:lnTo>
                    <a:pt x="10941" y="175549"/>
                  </a:lnTo>
                  <a:lnTo>
                    <a:pt x="13644" y="148357"/>
                  </a:lnTo>
                  <a:lnTo>
                    <a:pt x="17562" y="121057"/>
                  </a:lnTo>
                  <a:lnTo>
                    <a:pt x="22292" y="93685"/>
                  </a:lnTo>
                  <a:lnTo>
                    <a:pt x="33190" y="55746"/>
                  </a:lnTo>
                  <a:lnTo>
                    <a:pt x="39060" y="41677"/>
                  </a:lnTo>
                  <a:lnTo>
                    <a:pt x="56872" y="22283"/>
                  </a:lnTo>
                  <a:lnTo>
                    <a:pt x="78898" y="9665"/>
                  </a:lnTo>
                  <a:lnTo>
                    <a:pt x="113688" y="6"/>
                  </a:lnTo>
                  <a:lnTo>
                    <a:pt x="133313" y="0"/>
                  </a:lnTo>
                  <a:lnTo>
                    <a:pt x="141086" y="3102"/>
                  </a:lnTo>
                  <a:lnTo>
                    <a:pt x="153487" y="14075"/>
                  </a:lnTo>
                  <a:lnTo>
                    <a:pt x="156652" y="20953"/>
                  </a:lnTo>
                  <a:lnTo>
                    <a:pt x="158287" y="36120"/>
                  </a:lnTo>
                  <a:lnTo>
                    <a:pt x="155619" y="43410"/>
                  </a:lnTo>
                  <a:lnTo>
                    <a:pt x="138380" y="63784"/>
                  </a:lnTo>
                  <a:lnTo>
                    <a:pt x="113987" y="82520"/>
                  </a:lnTo>
                  <a:lnTo>
                    <a:pt x="70415" y="99969"/>
                  </a:lnTo>
                  <a:lnTo>
                    <a:pt x="38100" y="108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3" name="SMARTInkShape-750"/>
            <p:cNvSpPr/>
            <p:nvPr>
              <p:custDataLst>
                <p:tags r:id="rId155"/>
              </p:custDataLst>
            </p:nvPr>
          </p:nvSpPr>
          <p:spPr>
            <a:xfrm>
              <a:off x="6654800" y="3829930"/>
              <a:ext cx="171451" cy="5471"/>
            </a:xfrm>
            <a:custGeom>
              <a:avLst/>
              <a:gdLst/>
              <a:ahLst/>
              <a:cxnLst/>
              <a:rect l="0" t="0" r="0" b="0"/>
              <a:pathLst>
                <a:path w="171451" h="5471">
                  <a:moveTo>
                    <a:pt x="0" y="5470"/>
                  </a:moveTo>
                  <a:lnTo>
                    <a:pt x="0" y="5470"/>
                  </a:lnTo>
                  <a:lnTo>
                    <a:pt x="0" y="2099"/>
                  </a:lnTo>
                  <a:lnTo>
                    <a:pt x="1411" y="1106"/>
                  </a:lnTo>
                  <a:lnTo>
                    <a:pt x="6742" y="3"/>
                  </a:lnTo>
                  <a:lnTo>
                    <a:pt x="43351" y="0"/>
                  </a:lnTo>
                  <a:lnTo>
                    <a:pt x="86065" y="3536"/>
                  </a:lnTo>
                  <a:lnTo>
                    <a:pt x="125454" y="4896"/>
                  </a:lnTo>
                  <a:lnTo>
                    <a:pt x="17145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5" name="SMARTInkShape-751"/>
            <p:cNvSpPr/>
            <p:nvPr>
              <p:custDataLst>
                <p:tags r:id="rId156"/>
              </p:custDataLst>
            </p:nvPr>
          </p:nvSpPr>
          <p:spPr>
            <a:xfrm>
              <a:off x="7061200" y="4095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4" y="1986"/>
                  </a:lnTo>
                  <a:lnTo>
                    <a:pt x="4469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6" name="SMARTInkShape-752"/>
            <p:cNvSpPr/>
            <p:nvPr>
              <p:custDataLst>
                <p:tags r:id="rId157"/>
              </p:custDataLst>
            </p:nvPr>
          </p:nvSpPr>
          <p:spPr>
            <a:xfrm>
              <a:off x="6896100" y="3816350"/>
              <a:ext cx="65018" cy="349251"/>
            </a:xfrm>
            <a:custGeom>
              <a:avLst/>
              <a:gdLst/>
              <a:ahLst/>
              <a:cxnLst/>
              <a:rect l="0" t="0" r="0" b="0"/>
              <a:pathLst>
                <a:path w="65018" h="349251">
                  <a:moveTo>
                    <a:pt x="0" y="0"/>
                  </a:moveTo>
                  <a:lnTo>
                    <a:pt x="0" y="0"/>
                  </a:lnTo>
                  <a:lnTo>
                    <a:pt x="18841" y="31393"/>
                  </a:lnTo>
                  <a:lnTo>
                    <a:pt x="35451" y="74683"/>
                  </a:lnTo>
                  <a:lnTo>
                    <a:pt x="48211" y="115037"/>
                  </a:lnTo>
                  <a:lnTo>
                    <a:pt x="56235" y="158842"/>
                  </a:lnTo>
                  <a:lnTo>
                    <a:pt x="62152" y="202300"/>
                  </a:lnTo>
                  <a:lnTo>
                    <a:pt x="65017" y="243017"/>
                  </a:lnTo>
                  <a:lnTo>
                    <a:pt x="61587" y="277576"/>
                  </a:lnTo>
                  <a:lnTo>
                    <a:pt x="51596" y="303754"/>
                  </a:lnTo>
                  <a:lnTo>
                    <a:pt x="37748" y="323385"/>
                  </a:lnTo>
                  <a:lnTo>
                    <a:pt x="63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7" name="SMARTInkShape-753"/>
            <p:cNvSpPr/>
            <p:nvPr>
              <p:custDataLst>
                <p:tags r:id="rId158"/>
              </p:custDataLst>
            </p:nvPr>
          </p:nvSpPr>
          <p:spPr>
            <a:xfrm>
              <a:off x="6706482" y="3903816"/>
              <a:ext cx="138819" cy="245279"/>
            </a:xfrm>
            <a:custGeom>
              <a:avLst/>
              <a:gdLst/>
              <a:ahLst/>
              <a:cxnLst/>
              <a:rect l="0" t="0" r="0" b="0"/>
              <a:pathLst>
                <a:path w="138819" h="245279">
                  <a:moveTo>
                    <a:pt x="5468" y="83984"/>
                  </a:moveTo>
                  <a:lnTo>
                    <a:pt x="5468" y="83984"/>
                  </a:lnTo>
                  <a:lnTo>
                    <a:pt x="2097" y="87355"/>
                  </a:lnTo>
                  <a:lnTo>
                    <a:pt x="0" y="102935"/>
                  </a:lnTo>
                  <a:lnTo>
                    <a:pt x="4362" y="148692"/>
                  </a:lnTo>
                  <a:lnTo>
                    <a:pt x="9295" y="189391"/>
                  </a:lnTo>
                  <a:lnTo>
                    <a:pt x="11485" y="236241"/>
                  </a:lnTo>
                  <a:lnTo>
                    <a:pt x="11720" y="245278"/>
                  </a:lnTo>
                  <a:lnTo>
                    <a:pt x="11047" y="245136"/>
                  </a:lnTo>
                  <a:lnTo>
                    <a:pt x="8417" y="241215"/>
                  </a:lnTo>
                  <a:lnTo>
                    <a:pt x="6341" y="224331"/>
                  </a:lnTo>
                  <a:lnTo>
                    <a:pt x="9097" y="184600"/>
                  </a:lnTo>
                  <a:lnTo>
                    <a:pt x="16253" y="139285"/>
                  </a:lnTo>
                  <a:lnTo>
                    <a:pt x="21125" y="112385"/>
                  </a:lnTo>
                  <a:lnTo>
                    <a:pt x="32182" y="67444"/>
                  </a:lnTo>
                  <a:lnTo>
                    <a:pt x="44857" y="32888"/>
                  </a:lnTo>
                  <a:lnTo>
                    <a:pt x="59899" y="12826"/>
                  </a:lnTo>
                  <a:lnTo>
                    <a:pt x="74110" y="2970"/>
                  </a:lnTo>
                  <a:lnTo>
                    <a:pt x="80862" y="341"/>
                  </a:lnTo>
                  <a:lnTo>
                    <a:pt x="86775" y="0"/>
                  </a:lnTo>
                  <a:lnTo>
                    <a:pt x="97109" y="3384"/>
                  </a:lnTo>
                  <a:lnTo>
                    <a:pt x="106404" y="15235"/>
                  </a:lnTo>
                  <a:lnTo>
                    <a:pt x="110858" y="23335"/>
                  </a:lnTo>
                  <a:lnTo>
                    <a:pt x="112045" y="41742"/>
                  </a:lnTo>
                  <a:lnTo>
                    <a:pt x="107163" y="60271"/>
                  </a:lnTo>
                  <a:lnTo>
                    <a:pt x="97938" y="75561"/>
                  </a:lnTo>
                  <a:lnTo>
                    <a:pt x="74102" y="96070"/>
                  </a:lnTo>
                  <a:lnTo>
                    <a:pt x="41629" y="111118"/>
                  </a:lnTo>
                  <a:lnTo>
                    <a:pt x="29901" y="115071"/>
                  </a:lnTo>
                  <a:lnTo>
                    <a:pt x="28107" y="116703"/>
                  </a:lnTo>
                  <a:lnTo>
                    <a:pt x="26910" y="118497"/>
                  </a:lnTo>
                  <a:lnTo>
                    <a:pt x="28229" y="121809"/>
                  </a:lnTo>
                  <a:lnTo>
                    <a:pt x="35339" y="131134"/>
                  </a:lnTo>
                  <a:lnTo>
                    <a:pt x="77022" y="162421"/>
                  </a:lnTo>
                  <a:lnTo>
                    <a:pt x="117987" y="187750"/>
                  </a:lnTo>
                  <a:lnTo>
                    <a:pt x="138818" y="198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8" name="SMARTInkShape-754"/>
            <p:cNvSpPr/>
            <p:nvPr>
              <p:custDataLst>
                <p:tags r:id="rId159"/>
              </p:custDataLst>
            </p:nvPr>
          </p:nvSpPr>
          <p:spPr>
            <a:xfrm>
              <a:off x="6572250" y="3860800"/>
              <a:ext cx="25401" cy="368301"/>
            </a:xfrm>
            <a:custGeom>
              <a:avLst/>
              <a:gdLst/>
              <a:ahLst/>
              <a:cxnLst/>
              <a:rect l="0" t="0" r="0" b="0"/>
              <a:pathLst>
                <a:path w="25401" h="368301">
                  <a:moveTo>
                    <a:pt x="0" y="0"/>
                  </a:moveTo>
                  <a:lnTo>
                    <a:pt x="0" y="0"/>
                  </a:lnTo>
                  <a:lnTo>
                    <a:pt x="705" y="44057"/>
                  </a:lnTo>
                  <a:lnTo>
                    <a:pt x="3370" y="75319"/>
                  </a:lnTo>
                  <a:lnTo>
                    <a:pt x="8788" y="116025"/>
                  </a:lnTo>
                  <a:lnTo>
                    <a:pt x="15194" y="163044"/>
                  </a:lnTo>
                  <a:lnTo>
                    <a:pt x="17891" y="188424"/>
                  </a:lnTo>
                  <a:lnTo>
                    <a:pt x="20394" y="214516"/>
                  </a:lnTo>
                  <a:lnTo>
                    <a:pt x="22062" y="238966"/>
                  </a:lnTo>
                  <a:lnTo>
                    <a:pt x="23917" y="284948"/>
                  </a:lnTo>
                  <a:lnTo>
                    <a:pt x="24740" y="321377"/>
                  </a:lnTo>
                  <a:lnTo>
                    <a:pt x="2540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9" name="SMARTInkShape-755"/>
            <p:cNvSpPr/>
            <p:nvPr>
              <p:custDataLst>
                <p:tags r:id="rId160"/>
              </p:custDataLst>
            </p:nvPr>
          </p:nvSpPr>
          <p:spPr>
            <a:xfrm>
              <a:off x="6060879" y="3892550"/>
              <a:ext cx="282772" cy="12701"/>
            </a:xfrm>
            <a:custGeom>
              <a:avLst/>
              <a:gdLst/>
              <a:ahLst/>
              <a:cxnLst/>
              <a:rect l="0" t="0" r="0" b="0"/>
              <a:pathLst>
                <a:path w="2827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33910" y="9329"/>
                  </a:lnTo>
                  <a:lnTo>
                    <a:pt x="63981" y="7674"/>
                  </a:lnTo>
                  <a:lnTo>
                    <a:pt x="103687" y="6233"/>
                  </a:lnTo>
                  <a:lnTo>
                    <a:pt x="128103" y="4861"/>
                  </a:lnTo>
                  <a:lnTo>
                    <a:pt x="154259" y="3240"/>
                  </a:lnTo>
                  <a:lnTo>
                    <a:pt x="180164" y="2160"/>
                  </a:lnTo>
                  <a:lnTo>
                    <a:pt x="205899" y="1440"/>
                  </a:lnTo>
                  <a:lnTo>
                    <a:pt x="248605" y="640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0" name="SMARTInkShape-756"/>
            <p:cNvSpPr/>
            <p:nvPr>
              <p:custDataLst>
                <p:tags r:id="rId161"/>
              </p:custDataLst>
            </p:nvPr>
          </p:nvSpPr>
          <p:spPr>
            <a:xfrm>
              <a:off x="6330950" y="3968750"/>
              <a:ext cx="72513" cy="218815"/>
            </a:xfrm>
            <a:custGeom>
              <a:avLst/>
              <a:gdLst/>
              <a:ahLst/>
              <a:cxnLst/>
              <a:rect l="0" t="0" r="0" b="0"/>
              <a:pathLst>
                <a:path w="72513" h="218815">
                  <a:moveTo>
                    <a:pt x="12700" y="0"/>
                  </a:moveTo>
                  <a:lnTo>
                    <a:pt x="12700" y="0"/>
                  </a:lnTo>
                  <a:lnTo>
                    <a:pt x="13405" y="10844"/>
                  </a:lnTo>
                  <a:lnTo>
                    <a:pt x="19180" y="27437"/>
                  </a:lnTo>
                  <a:lnTo>
                    <a:pt x="45303" y="66164"/>
                  </a:lnTo>
                  <a:lnTo>
                    <a:pt x="67901" y="104661"/>
                  </a:lnTo>
                  <a:lnTo>
                    <a:pt x="72512" y="125303"/>
                  </a:lnTo>
                  <a:lnTo>
                    <a:pt x="68366" y="160129"/>
                  </a:lnTo>
                  <a:lnTo>
                    <a:pt x="54829" y="190516"/>
                  </a:lnTo>
                  <a:lnTo>
                    <a:pt x="37412" y="210652"/>
                  </a:lnTo>
                  <a:lnTo>
                    <a:pt x="26976" y="217096"/>
                  </a:lnTo>
                  <a:lnTo>
                    <a:pt x="22217" y="218814"/>
                  </a:lnTo>
                  <a:lnTo>
                    <a:pt x="17633" y="218548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SMARTInkShape-757"/>
            <p:cNvSpPr/>
            <p:nvPr>
              <p:custDataLst>
                <p:tags r:id="rId162"/>
              </p:custDataLst>
            </p:nvPr>
          </p:nvSpPr>
          <p:spPr>
            <a:xfrm>
              <a:off x="6267450" y="39814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17325" y="1986"/>
                  </a:lnTo>
                  <a:lnTo>
                    <a:pt x="61199" y="392"/>
                  </a:lnTo>
                  <a:lnTo>
                    <a:pt x="99037" y="11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2" name="SMARTInkShape-758"/>
            <p:cNvSpPr/>
            <p:nvPr>
              <p:custDataLst>
                <p:tags r:id="rId163"/>
              </p:custDataLst>
            </p:nvPr>
          </p:nvSpPr>
          <p:spPr>
            <a:xfrm>
              <a:off x="6051549" y="3944181"/>
              <a:ext cx="139702" cy="246540"/>
            </a:xfrm>
            <a:custGeom>
              <a:avLst/>
              <a:gdLst/>
              <a:ahLst/>
              <a:cxnLst/>
              <a:rect l="0" t="0" r="0" b="0"/>
              <a:pathLst>
                <a:path w="139702" h="246540">
                  <a:moveTo>
                    <a:pt x="1" y="81719"/>
                  </a:moveTo>
                  <a:lnTo>
                    <a:pt x="1" y="81719"/>
                  </a:lnTo>
                  <a:lnTo>
                    <a:pt x="0" y="119069"/>
                  </a:lnTo>
                  <a:lnTo>
                    <a:pt x="3372" y="165375"/>
                  </a:lnTo>
                  <a:lnTo>
                    <a:pt x="5468" y="202697"/>
                  </a:lnTo>
                  <a:lnTo>
                    <a:pt x="6274" y="245341"/>
                  </a:lnTo>
                  <a:lnTo>
                    <a:pt x="5594" y="246539"/>
                  </a:lnTo>
                  <a:lnTo>
                    <a:pt x="4436" y="245927"/>
                  </a:lnTo>
                  <a:lnTo>
                    <a:pt x="2957" y="244108"/>
                  </a:lnTo>
                  <a:lnTo>
                    <a:pt x="877" y="231434"/>
                  </a:lnTo>
                  <a:lnTo>
                    <a:pt x="880" y="184383"/>
                  </a:lnTo>
                  <a:lnTo>
                    <a:pt x="3449" y="143575"/>
                  </a:lnTo>
                  <a:lnTo>
                    <a:pt x="10706" y="97216"/>
                  </a:lnTo>
                  <a:lnTo>
                    <a:pt x="23104" y="54740"/>
                  </a:lnTo>
                  <a:lnTo>
                    <a:pt x="42724" y="28806"/>
                  </a:lnTo>
                  <a:lnTo>
                    <a:pt x="74200" y="5677"/>
                  </a:lnTo>
                  <a:lnTo>
                    <a:pt x="93421" y="415"/>
                  </a:lnTo>
                  <a:lnTo>
                    <a:pt x="102498" y="0"/>
                  </a:lnTo>
                  <a:lnTo>
                    <a:pt x="118227" y="5183"/>
                  </a:lnTo>
                  <a:lnTo>
                    <a:pt x="125384" y="9528"/>
                  </a:lnTo>
                  <a:lnTo>
                    <a:pt x="129452" y="15953"/>
                  </a:lnTo>
                  <a:lnTo>
                    <a:pt x="132089" y="32499"/>
                  </a:lnTo>
                  <a:lnTo>
                    <a:pt x="127146" y="49730"/>
                  </a:lnTo>
                  <a:lnTo>
                    <a:pt x="116482" y="66796"/>
                  </a:lnTo>
                  <a:lnTo>
                    <a:pt x="74232" y="105851"/>
                  </a:lnTo>
                  <a:lnTo>
                    <a:pt x="51797" y="127199"/>
                  </a:lnTo>
                  <a:lnTo>
                    <a:pt x="47715" y="136269"/>
                  </a:lnTo>
                  <a:lnTo>
                    <a:pt x="47783" y="146886"/>
                  </a:lnTo>
                  <a:lnTo>
                    <a:pt x="48789" y="152680"/>
                  </a:lnTo>
                  <a:lnTo>
                    <a:pt x="57433" y="164763"/>
                  </a:lnTo>
                  <a:lnTo>
                    <a:pt x="102182" y="202412"/>
                  </a:lnTo>
                  <a:lnTo>
                    <a:pt x="139701" y="234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2" name="SMARTInkShape-Group170"/>
          <p:cNvGrpSpPr/>
          <p:nvPr/>
        </p:nvGrpSpPr>
        <p:grpSpPr>
          <a:xfrm>
            <a:off x="8263115" y="3900194"/>
            <a:ext cx="1109486" cy="346860"/>
            <a:chOff x="8263115" y="3900194"/>
            <a:chExt cx="1109486" cy="346860"/>
          </a:xfrm>
        </p:grpSpPr>
        <p:sp>
          <p:nvSpPr>
            <p:cNvPr id="3084" name="SMARTInkShape-759"/>
            <p:cNvSpPr/>
            <p:nvPr>
              <p:custDataLst>
                <p:tags r:id="rId142"/>
              </p:custDataLst>
            </p:nvPr>
          </p:nvSpPr>
          <p:spPr>
            <a:xfrm>
              <a:off x="8997950" y="3900194"/>
              <a:ext cx="374651" cy="17757"/>
            </a:xfrm>
            <a:custGeom>
              <a:avLst/>
              <a:gdLst/>
              <a:ahLst/>
              <a:cxnLst/>
              <a:rect l="0" t="0" r="0" b="0"/>
              <a:pathLst>
                <a:path w="374651" h="17757">
                  <a:moveTo>
                    <a:pt x="0" y="5056"/>
                  </a:moveTo>
                  <a:lnTo>
                    <a:pt x="0" y="5056"/>
                  </a:lnTo>
                  <a:lnTo>
                    <a:pt x="3370" y="1685"/>
                  </a:lnTo>
                  <a:lnTo>
                    <a:pt x="39705" y="0"/>
                  </a:lnTo>
                  <a:lnTo>
                    <a:pt x="75973" y="2338"/>
                  </a:lnTo>
                  <a:lnTo>
                    <a:pt x="121726" y="3848"/>
                  </a:lnTo>
                  <a:lnTo>
                    <a:pt x="146767" y="4251"/>
                  </a:lnTo>
                  <a:lnTo>
                    <a:pt x="172633" y="5225"/>
                  </a:lnTo>
                  <a:lnTo>
                    <a:pt x="199050" y="6580"/>
                  </a:lnTo>
                  <a:lnTo>
                    <a:pt x="225834" y="8188"/>
                  </a:lnTo>
                  <a:lnTo>
                    <a:pt x="250744" y="9261"/>
                  </a:lnTo>
                  <a:lnTo>
                    <a:pt x="297238" y="10452"/>
                  </a:lnTo>
                  <a:lnTo>
                    <a:pt x="332013" y="12864"/>
                  </a:lnTo>
                  <a:lnTo>
                    <a:pt x="374650" y="1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SMARTInkShape-760"/>
            <p:cNvSpPr/>
            <p:nvPr>
              <p:custDataLst>
                <p:tags r:id="rId143"/>
              </p:custDataLst>
            </p:nvPr>
          </p:nvSpPr>
          <p:spPr>
            <a:xfrm>
              <a:off x="9239250" y="3994150"/>
              <a:ext cx="76399" cy="206609"/>
            </a:xfrm>
            <a:custGeom>
              <a:avLst/>
              <a:gdLst/>
              <a:ahLst/>
              <a:cxnLst/>
              <a:rect l="0" t="0" r="0" b="0"/>
              <a:pathLst>
                <a:path w="76399" h="206609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41144" y="50474"/>
                  </a:lnTo>
                  <a:lnTo>
                    <a:pt x="60639" y="86216"/>
                  </a:lnTo>
                  <a:lnTo>
                    <a:pt x="73470" y="128086"/>
                  </a:lnTo>
                  <a:lnTo>
                    <a:pt x="76398" y="155705"/>
                  </a:lnTo>
                  <a:lnTo>
                    <a:pt x="70644" y="179739"/>
                  </a:lnTo>
                  <a:lnTo>
                    <a:pt x="61031" y="194654"/>
                  </a:lnTo>
                  <a:lnTo>
                    <a:pt x="55504" y="199620"/>
                  </a:lnTo>
                  <a:lnTo>
                    <a:pt x="41837" y="205137"/>
                  </a:lnTo>
                  <a:lnTo>
                    <a:pt x="34241" y="206608"/>
                  </a:lnTo>
                  <a:lnTo>
                    <a:pt x="27061" y="20547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SMARTInkShape-761"/>
            <p:cNvSpPr/>
            <p:nvPr>
              <p:custDataLst>
                <p:tags r:id="rId144"/>
              </p:custDataLst>
            </p:nvPr>
          </p:nvSpPr>
          <p:spPr>
            <a:xfrm>
              <a:off x="9148530" y="3994219"/>
              <a:ext cx="198671" cy="12632"/>
            </a:xfrm>
            <a:custGeom>
              <a:avLst/>
              <a:gdLst/>
              <a:ahLst/>
              <a:cxnLst/>
              <a:rect l="0" t="0" r="0" b="0"/>
              <a:pathLst>
                <a:path w="198671" h="12632">
                  <a:moveTo>
                    <a:pt x="8170" y="12631"/>
                  </a:moveTo>
                  <a:lnTo>
                    <a:pt x="8170" y="12631"/>
                  </a:lnTo>
                  <a:lnTo>
                    <a:pt x="148" y="3903"/>
                  </a:lnTo>
                  <a:lnTo>
                    <a:pt x="0" y="2579"/>
                  </a:lnTo>
                  <a:lnTo>
                    <a:pt x="607" y="1696"/>
                  </a:lnTo>
                  <a:lnTo>
                    <a:pt x="45083" y="86"/>
                  </a:lnTo>
                  <a:lnTo>
                    <a:pt x="76787" y="0"/>
                  </a:lnTo>
                  <a:lnTo>
                    <a:pt x="111339" y="1373"/>
                  </a:lnTo>
                  <a:lnTo>
                    <a:pt x="145510" y="6687"/>
                  </a:lnTo>
                  <a:lnTo>
                    <a:pt x="198670" y="12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SMARTInkShape-762"/>
            <p:cNvSpPr/>
            <p:nvPr>
              <p:custDataLst>
                <p:tags r:id="rId145"/>
              </p:custDataLst>
            </p:nvPr>
          </p:nvSpPr>
          <p:spPr>
            <a:xfrm>
              <a:off x="8998211" y="4008905"/>
              <a:ext cx="164840" cy="238149"/>
            </a:xfrm>
            <a:custGeom>
              <a:avLst/>
              <a:gdLst/>
              <a:ahLst/>
              <a:cxnLst/>
              <a:rect l="0" t="0" r="0" b="0"/>
              <a:pathLst>
                <a:path w="164840" h="238149">
                  <a:moveTo>
                    <a:pt x="6089" y="67795"/>
                  </a:moveTo>
                  <a:lnTo>
                    <a:pt x="6089" y="67795"/>
                  </a:lnTo>
                  <a:lnTo>
                    <a:pt x="0" y="61706"/>
                  </a:lnTo>
                  <a:lnTo>
                    <a:pt x="8600" y="89258"/>
                  </a:lnTo>
                  <a:lnTo>
                    <a:pt x="14671" y="124562"/>
                  </a:lnTo>
                  <a:lnTo>
                    <a:pt x="17569" y="166303"/>
                  </a:lnTo>
                  <a:lnTo>
                    <a:pt x="15057" y="206578"/>
                  </a:lnTo>
                  <a:lnTo>
                    <a:pt x="12669" y="238148"/>
                  </a:lnTo>
                  <a:lnTo>
                    <a:pt x="17522" y="193726"/>
                  </a:lnTo>
                  <a:lnTo>
                    <a:pt x="21283" y="163275"/>
                  </a:lnTo>
                  <a:lnTo>
                    <a:pt x="27188" y="122930"/>
                  </a:lnTo>
                  <a:lnTo>
                    <a:pt x="35222" y="79600"/>
                  </a:lnTo>
                  <a:lnTo>
                    <a:pt x="45848" y="41527"/>
                  </a:lnTo>
                  <a:lnTo>
                    <a:pt x="57625" y="17079"/>
                  </a:lnTo>
                  <a:lnTo>
                    <a:pt x="63730" y="8585"/>
                  </a:lnTo>
                  <a:lnTo>
                    <a:pt x="69916" y="3627"/>
                  </a:lnTo>
                  <a:lnTo>
                    <a:pt x="76157" y="1027"/>
                  </a:lnTo>
                  <a:lnTo>
                    <a:pt x="82434" y="0"/>
                  </a:lnTo>
                  <a:lnTo>
                    <a:pt x="88737" y="1431"/>
                  </a:lnTo>
                  <a:lnTo>
                    <a:pt x="101382" y="8667"/>
                  </a:lnTo>
                  <a:lnTo>
                    <a:pt x="117031" y="31382"/>
                  </a:lnTo>
                  <a:lnTo>
                    <a:pt x="123862" y="60456"/>
                  </a:lnTo>
                  <a:lnTo>
                    <a:pt x="119816" y="79114"/>
                  </a:lnTo>
                  <a:lnTo>
                    <a:pt x="110256" y="95403"/>
                  </a:lnTo>
                  <a:lnTo>
                    <a:pt x="96601" y="107346"/>
                  </a:lnTo>
                  <a:lnTo>
                    <a:pt x="79242" y="113596"/>
                  </a:lnTo>
                  <a:lnTo>
                    <a:pt x="41284" y="118302"/>
                  </a:lnTo>
                  <a:lnTo>
                    <a:pt x="40841" y="119106"/>
                  </a:lnTo>
                  <a:lnTo>
                    <a:pt x="41251" y="120346"/>
                  </a:lnTo>
                  <a:lnTo>
                    <a:pt x="56058" y="140253"/>
                  </a:lnTo>
                  <a:lnTo>
                    <a:pt x="100506" y="178484"/>
                  </a:lnTo>
                  <a:lnTo>
                    <a:pt x="147254" y="218603"/>
                  </a:lnTo>
                  <a:lnTo>
                    <a:pt x="151705" y="220545"/>
                  </a:lnTo>
                  <a:lnTo>
                    <a:pt x="155378" y="221134"/>
                  </a:lnTo>
                  <a:lnTo>
                    <a:pt x="164839" y="220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8" name="SMARTInkShape-763"/>
            <p:cNvSpPr/>
            <p:nvPr>
              <p:custDataLst>
                <p:tags r:id="rId146"/>
              </p:custDataLst>
            </p:nvPr>
          </p:nvSpPr>
          <p:spPr>
            <a:xfrm>
              <a:off x="8815384" y="3956467"/>
              <a:ext cx="42867" cy="278984"/>
            </a:xfrm>
            <a:custGeom>
              <a:avLst/>
              <a:gdLst/>
              <a:ahLst/>
              <a:cxnLst/>
              <a:rect l="0" t="0" r="0" b="0"/>
              <a:pathLst>
                <a:path w="42867" h="278984">
                  <a:moveTo>
                    <a:pt x="42866" y="18633"/>
                  </a:moveTo>
                  <a:lnTo>
                    <a:pt x="42866" y="18633"/>
                  </a:lnTo>
                  <a:lnTo>
                    <a:pt x="42866" y="11891"/>
                  </a:lnTo>
                  <a:lnTo>
                    <a:pt x="40985" y="6699"/>
                  </a:lnTo>
                  <a:lnTo>
                    <a:pt x="36777" y="0"/>
                  </a:lnTo>
                  <a:lnTo>
                    <a:pt x="24329" y="39618"/>
                  </a:lnTo>
                  <a:lnTo>
                    <a:pt x="12757" y="86470"/>
                  </a:lnTo>
                  <a:lnTo>
                    <a:pt x="6436" y="122160"/>
                  </a:lnTo>
                  <a:lnTo>
                    <a:pt x="1980" y="158484"/>
                  </a:lnTo>
                  <a:lnTo>
                    <a:pt x="0" y="193442"/>
                  </a:lnTo>
                  <a:lnTo>
                    <a:pt x="8998" y="234745"/>
                  </a:lnTo>
                  <a:lnTo>
                    <a:pt x="21229" y="254383"/>
                  </a:lnTo>
                  <a:lnTo>
                    <a:pt x="42866" y="27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SMARTInkShape-764"/>
            <p:cNvSpPr/>
            <p:nvPr>
              <p:custDataLst>
                <p:tags r:id="rId147"/>
              </p:custDataLst>
            </p:nvPr>
          </p:nvSpPr>
          <p:spPr>
            <a:xfrm>
              <a:off x="8521700" y="3916832"/>
              <a:ext cx="205349" cy="317762"/>
            </a:xfrm>
            <a:custGeom>
              <a:avLst/>
              <a:gdLst/>
              <a:ahLst/>
              <a:cxnLst/>
              <a:rect l="0" t="0" r="0" b="0"/>
              <a:pathLst>
                <a:path w="205349" h="317762">
                  <a:moveTo>
                    <a:pt x="0" y="96368"/>
                  </a:moveTo>
                  <a:lnTo>
                    <a:pt x="0" y="96368"/>
                  </a:lnTo>
                  <a:lnTo>
                    <a:pt x="12242" y="140411"/>
                  </a:lnTo>
                  <a:lnTo>
                    <a:pt x="26439" y="179189"/>
                  </a:lnTo>
                  <a:lnTo>
                    <a:pt x="39192" y="221958"/>
                  </a:lnTo>
                  <a:lnTo>
                    <a:pt x="47047" y="264500"/>
                  </a:lnTo>
                  <a:lnTo>
                    <a:pt x="53677" y="312023"/>
                  </a:lnTo>
                  <a:lnTo>
                    <a:pt x="55607" y="317333"/>
                  </a:lnTo>
                  <a:lnTo>
                    <a:pt x="56121" y="317761"/>
                  </a:lnTo>
                  <a:lnTo>
                    <a:pt x="52582" y="306193"/>
                  </a:lnTo>
                  <a:lnTo>
                    <a:pt x="53033" y="262725"/>
                  </a:lnTo>
                  <a:lnTo>
                    <a:pt x="56731" y="223221"/>
                  </a:lnTo>
                  <a:lnTo>
                    <a:pt x="59692" y="197870"/>
                  </a:lnTo>
                  <a:lnTo>
                    <a:pt x="63078" y="170386"/>
                  </a:lnTo>
                  <a:lnTo>
                    <a:pt x="67452" y="144302"/>
                  </a:lnTo>
                  <a:lnTo>
                    <a:pt x="72485" y="119152"/>
                  </a:lnTo>
                  <a:lnTo>
                    <a:pt x="83721" y="74744"/>
                  </a:lnTo>
                  <a:lnTo>
                    <a:pt x="102653" y="31321"/>
                  </a:lnTo>
                  <a:lnTo>
                    <a:pt x="117825" y="12425"/>
                  </a:lnTo>
                  <a:lnTo>
                    <a:pt x="135858" y="2616"/>
                  </a:lnTo>
                  <a:lnTo>
                    <a:pt x="145604" y="0"/>
                  </a:lnTo>
                  <a:lnTo>
                    <a:pt x="163961" y="2737"/>
                  </a:lnTo>
                  <a:lnTo>
                    <a:pt x="172807" y="6431"/>
                  </a:lnTo>
                  <a:lnTo>
                    <a:pt x="188281" y="21824"/>
                  </a:lnTo>
                  <a:lnTo>
                    <a:pt x="200096" y="42071"/>
                  </a:lnTo>
                  <a:lnTo>
                    <a:pt x="205348" y="62829"/>
                  </a:lnTo>
                  <a:lnTo>
                    <a:pt x="202038" y="81932"/>
                  </a:lnTo>
                  <a:lnTo>
                    <a:pt x="198192" y="90977"/>
                  </a:lnTo>
                  <a:lnTo>
                    <a:pt x="184511" y="106672"/>
                  </a:lnTo>
                  <a:lnTo>
                    <a:pt x="165966" y="119292"/>
                  </a:lnTo>
                  <a:lnTo>
                    <a:pt x="143613" y="127253"/>
                  </a:lnTo>
                  <a:lnTo>
                    <a:pt x="88900" y="128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SMARTInkShape-765"/>
            <p:cNvSpPr/>
            <p:nvPr>
              <p:custDataLst>
                <p:tags r:id="rId148"/>
              </p:custDataLst>
            </p:nvPr>
          </p:nvSpPr>
          <p:spPr>
            <a:xfrm>
              <a:off x="8332082" y="4006850"/>
              <a:ext cx="49919" cy="190501"/>
            </a:xfrm>
            <a:custGeom>
              <a:avLst/>
              <a:gdLst/>
              <a:ahLst/>
              <a:cxnLst/>
              <a:rect l="0" t="0" r="0" b="0"/>
              <a:pathLst>
                <a:path w="49919" h="1905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5580"/>
                  </a:lnTo>
                  <a:lnTo>
                    <a:pt x="5067" y="58947"/>
                  </a:lnTo>
                  <a:lnTo>
                    <a:pt x="15776" y="100642"/>
                  </a:lnTo>
                  <a:lnTo>
                    <a:pt x="31335" y="142866"/>
                  </a:lnTo>
                  <a:lnTo>
                    <a:pt x="4991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SMARTInkShape-766"/>
            <p:cNvSpPr/>
            <p:nvPr>
              <p:custDataLst>
                <p:tags r:id="rId149"/>
              </p:custDataLst>
            </p:nvPr>
          </p:nvSpPr>
          <p:spPr>
            <a:xfrm>
              <a:off x="8263115" y="4095750"/>
              <a:ext cx="150636" cy="12701"/>
            </a:xfrm>
            <a:custGeom>
              <a:avLst/>
              <a:gdLst/>
              <a:ahLst/>
              <a:cxnLst/>
              <a:rect l="0" t="0" r="0" b="0"/>
              <a:pathLst>
                <a:path w="1506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117" y="11994"/>
                  </a:lnTo>
                  <a:lnTo>
                    <a:pt x="2129" y="9329"/>
                  </a:lnTo>
                  <a:lnTo>
                    <a:pt x="17342" y="3862"/>
                  </a:lnTo>
                  <a:lnTo>
                    <a:pt x="63679" y="763"/>
                  </a:lnTo>
                  <a:lnTo>
                    <a:pt x="107309" y="226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9" name="SMARTInkShape-Group171"/>
          <p:cNvGrpSpPr/>
          <p:nvPr/>
        </p:nvGrpSpPr>
        <p:grpSpPr>
          <a:xfrm>
            <a:off x="9640736" y="3657602"/>
            <a:ext cx="1776565" cy="736599"/>
            <a:chOff x="9640736" y="3657602"/>
            <a:chExt cx="1776565" cy="736599"/>
          </a:xfrm>
        </p:grpSpPr>
        <p:sp>
          <p:nvSpPr>
            <p:cNvPr id="3093" name="SMARTInkShape-767"/>
            <p:cNvSpPr/>
            <p:nvPr>
              <p:custDataLst>
                <p:tags r:id="rId136"/>
              </p:custDataLst>
            </p:nvPr>
          </p:nvSpPr>
          <p:spPr>
            <a:xfrm>
              <a:off x="10191750" y="3911600"/>
              <a:ext cx="24961" cy="482601"/>
            </a:xfrm>
            <a:custGeom>
              <a:avLst/>
              <a:gdLst/>
              <a:ahLst/>
              <a:cxnLst/>
              <a:rect l="0" t="0" r="0" b="0"/>
              <a:pathLst>
                <a:path w="24961" h="482601">
                  <a:moveTo>
                    <a:pt x="0" y="0"/>
                  </a:moveTo>
                  <a:lnTo>
                    <a:pt x="0" y="0"/>
                  </a:lnTo>
                  <a:lnTo>
                    <a:pt x="3370" y="36628"/>
                  </a:lnTo>
                  <a:lnTo>
                    <a:pt x="12209" y="81408"/>
                  </a:lnTo>
                  <a:lnTo>
                    <a:pt x="17892" y="122259"/>
                  </a:lnTo>
                  <a:lnTo>
                    <a:pt x="20394" y="145006"/>
                  </a:lnTo>
                  <a:lnTo>
                    <a:pt x="22064" y="170049"/>
                  </a:lnTo>
                  <a:lnTo>
                    <a:pt x="23175" y="196621"/>
                  </a:lnTo>
                  <a:lnTo>
                    <a:pt x="23917" y="224214"/>
                  </a:lnTo>
                  <a:lnTo>
                    <a:pt x="24411" y="252487"/>
                  </a:lnTo>
                  <a:lnTo>
                    <a:pt x="24740" y="281214"/>
                  </a:lnTo>
                  <a:lnTo>
                    <a:pt x="24960" y="310242"/>
                  </a:lnTo>
                  <a:lnTo>
                    <a:pt x="24401" y="336650"/>
                  </a:lnTo>
                  <a:lnTo>
                    <a:pt x="23324" y="361311"/>
                  </a:lnTo>
                  <a:lnTo>
                    <a:pt x="20950" y="404705"/>
                  </a:lnTo>
                  <a:lnTo>
                    <a:pt x="18907" y="450113"/>
                  </a:lnTo>
                  <a:lnTo>
                    <a:pt x="1270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SMARTInkShape-768"/>
            <p:cNvSpPr/>
            <p:nvPr>
              <p:custDataLst>
                <p:tags r:id="rId137"/>
              </p:custDataLst>
            </p:nvPr>
          </p:nvSpPr>
          <p:spPr>
            <a:xfrm>
              <a:off x="9710033" y="3920693"/>
              <a:ext cx="322968" cy="16308"/>
            </a:xfrm>
            <a:custGeom>
              <a:avLst/>
              <a:gdLst/>
              <a:ahLst/>
              <a:cxnLst/>
              <a:rect l="0" t="0" r="0" b="0"/>
              <a:pathLst>
                <a:path w="322968" h="16308">
                  <a:moveTo>
                    <a:pt x="5467" y="9957"/>
                  </a:moveTo>
                  <a:lnTo>
                    <a:pt x="5467" y="9957"/>
                  </a:lnTo>
                  <a:lnTo>
                    <a:pt x="0" y="4490"/>
                  </a:lnTo>
                  <a:lnTo>
                    <a:pt x="410" y="4195"/>
                  </a:lnTo>
                  <a:lnTo>
                    <a:pt x="34512" y="0"/>
                  </a:lnTo>
                  <a:lnTo>
                    <a:pt x="69645" y="1534"/>
                  </a:lnTo>
                  <a:lnTo>
                    <a:pt x="114894" y="4567"/>
                  </a:lnTo>
                  <a:lnTo>
                    <a:pt x="139801" y="6364"/>
                  </a:lnTo>
                  <a:lnTo>
                    <a:pt x="164872" y="8267"/>
                  </a:lnTo>
                  <a:lnTo>
                    <a:pt x="190054" y="10241"/>
                  </a:lnTo>
                  <a:lnTo>
                    <a:pt x="215308" y="12263"/>
                  </a:lnTo>
                  <a:lnTo>
                    <a:pt x="260303" y="14510"/>
                  </a:lnTo>
                  <a:lnTo>
                    <a:pt x="322967" y="1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SMARTInkShape-769"/>
            <p:cNvSpPr/>
            <p:nvPr>
              <p:custDataLst>
                <p:tags r:id="rId138"/>
              </p:custDataLst>
            </p:nvPr>
          </p:nvSpPr>
          <p:spPr>
            <a:xfrm>
              <a:off x="9753678" y="3657602"/>
              <a:ext cx="1663623" cy="152399"/>
            </a:xfrm>
            <a:custGeom>
              <a:avLst/>
              <a:gdLst/>
              <a:ahLst/>
              <a:cxnLst/>
              <a:rect l="0" t="0" r="0" b="0"/>
              <a:pathLst>
                <a:path w="1663623" h="152399">
                  <a:moveTo>
                    <a:pt x="6272" y="6348"/>
                  </a:moveTo>
                  <a:lnTo>
                    <a:pt x="6272" y="6348"/>
                  </a:lnTo>
                  <a:lnTo>
                    <a:pt x="6271" y="881"/>
                  </a:lnTo>
                  <a:lnTo>
                    <a:pt x="5567" y="586"/>
                  </a:lnTo>
                  <a:lnTo>
                    <a:pt x="0" y="5"/>
                  </a:lnTo>
                  <a:lnTo>
                    <a:pt x="3316" y="0"/>
                  </a:lnTo>
                  <a:lnTo>
                    <a:pt x="4302" y="705"/>
                  </a:lnTo>
                  <a:lnTo>
                    <a:pt x="9383" y="8836"/>
                  </a:lnTo>
                  <a:lnTo>
                    <a:pt x="18405" y="14925"/>
                  </a:lnTo>
                  <a:lnTo>
                    <a:pt x="45645" y="18233"/>
                  </a:lnTo>
                  <a:lnTo>
                    <a:pt x="81908" y="18807"/>
                  </a:lnTo>
                  <a:lnTo>
                    <a:pt x="119381" y="18941"/>
                  </a:lnTo>
                  <a:lnTo>
                    <a:pt x="145178" y="18976"/>
                  </a:lnTo>
                  <a:lnTo>
                    <a:pt x="175076" y="19000"/>
                  </a:lnTo>
                  <a:lnTo>
                    <a:pt x="207708" y="19016"/>
                  </a:lnTo>
                  <a:lnTo>
                    <a:pt x="245691" y="19732"/>
                  </a:lnTo>
                  <a:lnTo>
                    <a:pt x="287239" y="20915"/>
                  </a:lnTo>
                  <a:lnTo>
                    <a:pt x="331167" y="22409"/>
                  </a:lnTo>
                  <a:lnTo>
                    <a:pt x="378797" y="24817"/>
                  </a:lnTo>
                  <a:lnTo>
                    <a:pt x="428893" y="27832"/>
                  </a:lnTo>
                  <a:lnTo>
                    <a:pt x="480635" y="31254"/>
                  </a:lnTo>
                  <a:lnTo>
                    <a:pt x="539120" y="35652"/>
                  </a:lnTo>
                  <a:lnTo>
                    <a:pt x="602099" y="40701"/>
                  </a:lnTo>
                  <a:lnTo>
                    <a:pt x="668073" y="46183"/>
                  </a:lnTo>
                  <a:lnTo>
                    <a:pt x="735340" y="52660"/>
                  </a:lnTo>
                  <a:lnTo>
                    <a:pt x="803467" y="59800"/>
                  </a:lnTo>
                  <a:lnTo>
                    <a:pt x="872169" y="67383"/>
                  </a:lnTo>
                  <a:lnTo>
                    <a:pt x="940547" y="74555"/>
                  </a:lnTo>
                  <a:lnTo>
                    <a:pt x="1008712" y="81452"/>
                  </a:lnTo>
                  <a:lnTo>
                    <a:pt x="1076731" y="88167"/>
                  </a:lnTo>
                  <a:lnTo>
                    <a:pt x="1139718" y="94761"/>
                  </a:lnTo>
                  <a:lnTo>
                    <a:pt x="1199346" y="101273"/>
                  </a:lnTo>
                  <a:lnTo>
                    <a:pt x="1256738" y="107731"/>
                  </a:lnTo>
                  <a:lnTo>
                    <a:pt x="1310522" y="113448"/>
                  </a:lnTo>
                  <a:lnTo>
                    <a:pt x="1361899" y="118670"/>
                  </a:lnTo>
                  <a:lnTo>
                    <a:pt x="1411673" y="123563"/>
                  </a:lnTo>
                  <a:lnTo>
                    <a:pt x="1455439" y="128236"/>
                  </a:lnTo>
                  <a:lnTo>
                    <a:pt x="1495200" y="132762"/>
                  </a:lnTo>
                  <a:lnTo>
                    <a:pt x="1532291" y="137191"/>
                  </a:lnTo>
                  <a:lnTo>
                    <a:pt x="1563368" y="140849"/>
                  </a:lnTo>
                  <a:lnTo>
                    <a:pt x="1590435" y="143993"/>
                  </a:lnTo>
                  <a:lnTo>
                    <a:pt x="1631095" y="148662"/>
                  </a:lnTo>
                  <a:lnTo>
                    <a:pt x="1663622" y="15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SMARTInkShape-770"/>
            <p:cNvSpPr/>
            <p:nvPr>
              <p:custDataLst>
                <p:tags r:id="rId139"/>
              </p:custDataLst>
            </p:nvPr>
          </p:nvSpPr>
          <p:spPr>
            <a:xfrm>
              <a:off x="9956800" y="4044950"/>
              <a:ext cx="85805" cy="225879"/>
            </a:xfrm>
            <a:custGeom>
              <a:avLst/>
              <a:gdLst/>
              <a:ahLst/>
              <a:cxnLst/>
              <a:rect l="0" t="0" r="0" b="0"/>
              <a:pathLst>
                <a:path w="85805" h="225879">
                  <a:moveTo>
                    <a:pt x="50800" y="0"/>
                  </a:moveTo>
                  <a:lnTo>
                    <a:pt x="50800" y="0"/>
                  </a:lnTo>
                  <a:lnTo>
                    <a:pt x="41962" y="0"/>
                  </a:lnTo>
                  <a:lnTo>
                    <a:pt x="40674" y="705"/>
                  </a:lnTo>
                  <a:lnTo>
                    <a:pt x="39815" y="1881"/>
                  </a:lnTo>
                  <a:lnTo>
                    <a:pt x="39243" y="3371"/>
                  </a:lnTo>
                  <a:lnTo>
                    <a:pt x="38439" y="15580"/>
                  </a:lnTo>
                  <a:lnTo>
                    <a:pt x="49013" y="49514"/>
                  </a:lnTo>
                  <a:lnTo>
                    <a:pt x="64852" y="84756"/>
                  </a:lnTo>
                  <a:lnTo>
                    <a:pt x="80834" y="126869"/>
                  </a:lnTo>
                  <a:lnTo>
                    <a:pt x="85804" y="172665"/>
                  </a:lnTo>
                  <a:lnTo>
                    <a:pt x="84467" y="197861"/>
                  </a:lnTo>
                  <a:lnTo>
                    <a:pt x="81711" y="206696"/>
                  </a:lnTo>
                  <a:lnTo>
                    <a:pt x="73005" y="218394"/>
                  </a:lnTo>
                  <a:lnTo>
                    <a:pt x="60199" y="224064"/>
                  </a:lnTo>
                  <a:lnTo>
                    <a:pt x="45804" y="225878"/>
                  </a:lnTo>
                  <a:lnTo>
                    <a:pt x="32352" y="224333"/>
                  </a:lnTo>
                  <a:lnTo>
                    <a:pt x="19317" y="21565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7" name="SMARTInkShape-771"/>
            <p:cNvSpPr/>
            <p:nvPr>
              <p:custDataLst>
                <p:tags r:id="rId140"/>
              </p:custDataLst>
            </p:nvPr>
          </p:nvSpPr>
          <p:spPr>
            <a:xfrm>
              <a:off x="9897169" y="4039958"/>
              <a:ext cx="148532" cy="11343"/>
            </a:xfrm>
            <a:custGeom>
              <a:avLst/>
              <a:gdLst/>
              <a:ahLst/>
              <a:cxnLst/>
              <a:rect l="0" t="0" r="0" b="0"/>
              <a:pathLst>
                <a:path w="148532" h="11343">
                  <a:moveTo>
                    <a:pt x="15181" y="11342"/>
                  </a:moveTo>
                  <a:lnTo>
                    <a:pt x="15181" y="11342"/>
                  </a:lnTo>
                  <a:lnTo>
                    <a:pt x="3248" y="6316"/>
                  </a:lnTo>
                  <a:lnTo>
                    <a:pt x="0" y="5580"/>
                  </a:lnTo>
                  <a:lnTo>
                    <a:pt x="121" y="5384"/>
                  </a:lnTo>
                  <a:lnTo>
                    <a:pt x="35548" y="0"/>
                  </a:lnTo>
                  <a:lnTo>
                    <a:pt x="74602" y="926"/>
                  </a:lnTo>
                  <a:lnTo>
                    <a:pt x="113690" y="3787"/>
                  </a:lnTo>
                  <a:lnTo>
                    <a:pt x="148531" y="4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SMARTInkShape-772"/>
            <p:cNvSpPr/>
            <p:nvPr>
              <p:custDataLst>
                <p:tags r:id="rId141"/>
              </p:custDataLst>
            </p:nvPr>
          </p:nvSpPr>
          <p:spPr>
            <a:xfrm>
              <a:off x="9640736" y="3988951"/>
              <a:ext cx="201765" cy="243143"/>
            </a:xfrm>
            <a:custGeom>
              <a:avLst/>
              <a:gdLst/>
              <a:ahLst/>
              <a:cxnLst/>
              <a:rect l="0" t="0" r="0" b="0"/>
              <a:pathLst>
                <a:path w="201765" h="243143">
                  <a:moveTo>
                    <a:pt x="11264" y="75049"/>
                  </a:moveTo>
                  <a:lnTo>
                    <a:pt x="11264" y="75049"/>
                  </a:lnTo>
                  <a:lnTo>
                    <a:pt x="5796" y="69582"/>
                  </a:lnTo>
                  <a:lnTo>
                    <a:pt x="1804" y="79074"/>
                  </a:lnTo>
                  <a:lnTo>
                    <a:pt x="5898" y="123026"/>
                  </a:lnTo>
                  <a:lnTo>
                    <a:pt x="9674" y="158644"/>
                  </a:lnTo>
                  <a:lnTo>
                    <a:pt x="10793" y="196009"/>
                  </a:lnTo>
                  <a:lnTo>
                    <a:pt x="9242" y="226365"/>
                  </a:lnTo>
                  <a:lnTo>
                    <a:pt x="5768" y="242522"/>
                  </a:lnTo>
                  <a:lnTo>
                    <a:pt x="4778" y="243142"/>
                  </a:lnTo>
                  <a:lnTo>
                    <a:pt x="3413" y="242850"/>
                  </a:lnTo>
                  <a:lnTo>
                    <a:pt x="1796" y="241949"/>
                  </a:lnTo>
                  <a:lnTo>
                    <a:pt x="0" y="233423"/>
                  </a:lnTo>
                  <a:lnTo>
                    <a:pt x="2218" y="194840"/>
                  </a:lnTo>
                  <a:lnTo>
                    <a:pt x="9360" y="158628"/>
                  </a:lnTo>
                  <a:lnTo>
                    <a:pt x="21001" y="115017"/>
                  </a:lnTo>
                  <a:lnTo>
                    <a:pt x="37934" y="69765"/>
                  </a:lnTo>
                  <a:lnTo>
                    <a:pt x="55337" y="35071"/>
                  </a:lnTo>
                  <a:lnTo>
                    <a:pt x="63930" y="20880"/>
                  </a:lnTo>
                  <a:lnTo>
                    <a:pt x="82884" y="5113"/>
                  </a:lnTo>
                  <a:lnTo>
                    <a:pt x="92877" y="908"/>
                  </a:lnTo>
                  <a:lnTo>
                    <a:pt x="109625" y="0"/>
                  </a:lnTo>
                  <a:lnTo>
                    <a:pt x="117054" y="1732"/>
                  </a:lnTo>
                  <a:lnTo>
                    <a:pt x="122713" y="6416"/>
                  </a:lnTo>
                  <a:lnTo>
                    <a:pt x="130882" y="21027"/>
                  </a:lnTo>
                  <a:lnTo>
                    <a:pt x="132705" y="52457"/>
                  </a:lnTo>
                  <a:lnTo>
                    <a:pt x="125407" y="81839"/>
                  </a:lnTo>
                  <a:lnTo>
                    <a:pt x="110936" y="105048"/>
                  </a:lnTo>
                  <a:lnTo>
                    <a:pt x="97425" y="114958"/>
                  </a:lnTo>
                  <a:lnTo>
                    <a:pt x="75869" y="123698"/>
                  </a:lnTo>
                  <a:lnTo>
                    <a:pt x="67251" y="125211"/>
                  </a:lnTo>
                  <a:lnTo>
                    <a:pt x="66227" y="126130"/>
                  </a:lnTo>
                  <a:lnTo>
                    <a:pt x="66251" y="127447"/>
                  </a:lnTo>
                  <a:lnTo>
                    <a:pt x="66971" y="129031"/>
                  </a:lnTo>
                  <a:lnTo>
                    <a:pt x="75029" y="156339"/>
                  </a:lnTo>
                  <a:lnTo>
                    <a:pt x="104798" y="202998"/>
                  </a:lnTo>
                  <a:lnTo>
                    <a:pt x="131406" y="228436"/>
                  </a:lnTo>
                  <a:lnTo>
                    <a:pt x="147915" y="238471"/>
                  </a:lnTo>
                  <a:lnTo>
                    <a:pt x="162310" y="242931"/>
                  </a:lnTo>
                  <a:lnTo>
                    <a:pt x="201764" y="240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7" name="SMARTInkShape-Group172"/>
          <p:cNvGrpSpPr/>
          <p:nvPr/>
        </p:nvGrpSpPr>
        <p:grpSpPr>
          <a:xfrm>
            <a:off x="10354331" y="3943350"/>
            <a:ext cx="1197528" cy="438151"/>
            <a:chOff x="10354331" y="3943350"/>
            <a:chExt cx="1197528" cy="438151"/>
          </a:xfrm>
        </p:grpSpPr>
        <p:sp>
          <p:nvSpPr>
            <p:cNvPr id="3100" name="SMARTInkShape-773"/>
            <p:cNvSpPr/>
            <p:nvPr>
              <p:custDataLst>
                <p:tags r:id="rId129"/>
              </p:custDataLst>
            </p:nvPr>
          </p:nvSpPr>
          <p:spPr>
            <a:xfrm>
              <a:off x="11442700" y="4025900"/>
              <a:ext cx="109159" cy="355601"/>
            </a:xfrm>
            <a:custGeom>
              <a:avLst/>
              <a:gdLst/>
              <a:ahLst/>
              <a:cxnLst/>
              <a:rect l="0" t="0" r="0" b="0"/>
              <a:pathLst>
                <a:path w="109159" h="355601">
                  <a:moveTo>
                    <a:pt x="76200" y="0"/>
                  </a:moveTo>
                  <a:lnTo>
                    <a:pt x="76200" y="0"/>
                  </a:lnTo>
                  <a:lnTo>
                    <a:pt x="82941" y="6742"/>
                  </a:lnTo>
                  <a:lnTo>
                    <a:pt x="93877" y="31161"/>
                  </a:lnTo>
                  <a:lnTo>
                    <a:pt x="102684" y="75319"/>
                  </a:lnTo>
                  <a:lnTo>
                    <a:pt x="107491" y="116025"/>
                  </a:lnTo>
                  <a:lnTo>
                    <a:pt x="109158" y="162339"/>
                  </a:lnTo>
                  <a:lnTo>
                    <a:pt x="106638" y="186542"/>
                  </a:lnTo>
                  <a:lnTo>
                    <a:pt x="94668" y="233897"/>
                  </a:lnTo>
                  <a:lnTo>
                    <a:pt x="70532" y="276110"/>
                  </a:lnTo>
                  <a:lnTo>
                    <a:pt x="42872" y="310393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SMARTInkShape-774"/>
            <p:cNvSpPr/>
            <p:nvPr>
              <p:custDataLst>
                <p:tags r:id="rId130"/>
              </p:custDataLst>
            </p:nvPr>
          </p:nvSpPr>
          <p:spPr>
            <a:xfrm>
              <a:off x="11284389" y="4057929"/>
              <a:ext cx="148777" cy="238354"/>
            </a:xfrm>
            <a:custGeom>
              <a:avLst/>
              <a:gdLst/>
              <a:ahLst/>
              <a:cxnLst/>
              <a:rect l="0" t="0" r="0" b="0"/>
              <a:pathLst>
                <a:path w="148777" h="238354">
                  <a:moveTo>
                    <a:pt x="24961" y="82271"/>
                  </a:moveTo>
                  <a:lnTo>
                    <a:pt x="24961" y="82271"/>
                  </a:lnTo>
                  <a:lnTo>
                    <a:pt x="18054" y="126529"/>
                  </a:lnTo>
                  <a:lnTo>
                    <a:pt x="12096" y="166645"/>
                  </a:lnTo>
                  <a:lnTo>
                    <a:pt x="7743" y="204167"/>
                  </a:lnTo>
                  <a:lnTo>
                    <a:pt x="4573" y="227514"/>
                  </a:lnTo>
                  <a:lnTo>
                    <a:pt x="550" y="238353"/>
                  </a:lnTo>
                  <a:lnTo>
                    <a:pt x="0" y="234191"/>
                  </a:lnTo>
                  <a:lnTo>
                    <a:pt x="3018" y="204159"/>
                  </a:lnTo>
                  <a:lnTo>
                    <a:pt x="12150" y="170310"/>
                  </a:lnTo>
                  <a:lnTo>
                    <a:pt x="27028" y="126338"/>
                  </a:lnTo>
                  <a:lnTo>
                    <a:pt x="36922" y="101771"/>
                  </a:lnTo>
                  <a:lnTo>
                    <a:pt x="57793" y="56366"/>
                  </a:lnTo>
                  <a:lnTo>
                    <a:pt x="84705" y="17053"/>
                  </a:lnTo>
                  <a:lnTo>
                    <a:pt x="99491" y="4367"/>
                  </a:lnTo>
                  <a:lnTo>
                    <a:pt x="115000" y="140"/>
                  </a:lnTo>
                  <a:lnTo>
                    <a:pt x="123087" y="0"/>
                  </a:lnTo>
                  <a:lnTo>
                    <a:pt x="129889" y="2024"/>
                  </a:lnTo>
                  <a:lnTo>
                    <a:pt x="141211" y="9916"/>
                  </a:lnTo>
                  <a:lnTo>
                    <a:pt x="147184" y="26124"/>
                  </a:lnTo>
                  <a:lnTo>
                    <a:pt x="148776" y="36373"/>
                  </a:lnTo>
                  <a:lnTo>
                    <a:pt x="144900" y="55287"/>
                  </a:lnTo>
                  <a:lnTo>
                    <a:pt x="134712" y="73100"/>
                  </a:lnTo>
                  <a:lnTo>
                    <a:pt x="109848" y="96879"/>
                  </a:lnTo>
                  <a:lnTo>
                    <a:pt x="84292" y="108628"/>
                  </a:lnTo>
                  <a:lnTo>
                    <a:pt x="60965" y="111718"/>
                  </a:lnTo>
                  <a:lnTo>
                    <a:pt x="52015" y="109940"/>
                  </a:lnTo>
                  <a:lnTo>
                    <a:pt x="41932" y="104460"/>
                  </a:lnTo>
                  <a:lnTo>
                    <a:pt x="41920" y="104825"/>
                  </a:lnTo>
                  <a:lnTo>
                    <a:pt x="42617" y="105774"/>
                  </a:lnTo>
                  <a:lnTo>
                    <a:pt x="64900" y="150192"/>
                  </a:lnTo>
                  <a:lnTo>
                    <a:pt x="90705" y="190676"/>
                  </a:lnTo>
                  <a:lnTo>
                    <a:pt x="116029" y="219160"/>
                  </a:lnTo>
                  <a:lnTo>
                    <a:pt x="120246" y="220802"/>
                  </a:lnTo>
                  <a:lnTo>
                    <a:pt x="123762" y="220486"/>
                  </a:lnTo>
                  <a:lnTo>
                    <a:pt x="132911" y="21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SMARTInkShape-775"/>
            <p:cNvSpPr/>
            <p:nvPr>
              <p:custDataLst>
                <p:tags r:id="rId131"/>
              </p:custDataLst>
            </p:nvPr>
          </p:nvSpPr>
          <p:spPr>
            <a:xfrm>
              <a:off x="11135278" y="4059317"/>
              <a:ext cx="91523" cy="271384"/>
            </a:xfrm>
            <a:custGeom>
              <a:avLst/>
              <a:gdLst/>
              <a:ahLst/>
              <a:cxnLst/>
              <a:rect l="0" t="0" r="0" b="0"/>
              <a:pathLst>
                <a:path w="91523" h="271384">
                  <a:moveTo>
                    <a:pt x="91522" y="23733"/>
                  </a:moveTo>
                  <a:lnTo>
                    <a:pt x="91522" y="23733"/>
                  </a:lnTo>
                  <a:lnTo>
                    <a:pt x="81384" y="9935"/>
                  </a:lnTo>
                  <a:lnTo>
                    <a:pt x="73845" y="3960"/>
                  </a:lnTo>
                  <a:lnTo>
                    <a:pt x="65792" y="834"/>
                  </a:lnTo>
                  <a:lnTo>
                    <a:pt x="61667" y="0"/>
                  </a:lnTo>
                  <a:lnTo>
                    <a:pt x="56802" y="2266"/>
                  </a:lnTo>
                  <a:lnTo>
                    <a:pt x="45752" y="12311"/>
                  </a:lnTo>
                  <a:lnTo>
                    <a:pt x="27630" y="47316"/>
                  </a:lnTo>
                  <a:lnTo>
                    <a:pt x="15148" y="79370"/>
                  </a:lnTo>
                  <a:lnTo>
                    <a:pt x="4661" y="115488"/>
                  </a:lnTo>
                  <a:lnTo>
                    <a:pt x="0" y="155059"/>
                  </a:lnTo>
                  <a:lnTo>
                    <a:pt x="1692" y="190520"/>
                  </a:lnTo>
                  <a:lnTo>
                    <a:pt x="12459" y="234488"/>
                  </a:lnTo>
                  <a:lnTo>
                    <a:pt x="17647" y="246786"/>
                  </a:lnTo>
                  <a:lnTo>
                    <a:pt x="23927" y="254985"/>
                  </a:lnTo>
                  <a:lnTo>
                    <a:pt x="53422" y="271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3" name="SMARTInkShape-776"/>
            <p:cNvSpPr/>
            <p:nvPr>
              <p:custDataLst>
                <p:tags r:id="rId132"/>
              </p:custDataLst>
            </p:nvPr>
          </p:nvSpPr>
          <p:spPr>
            <a:xfrm>
              <a:off x="10942344" y="3991890"/>
              <a:ext cx="148747" cy="338711"/>
            </a:xfrm>
            <a:custGeom>
              <a:avLst/>
              <a:gdLst/>
              <a:ahLst/>
              <a:cxnLst/>
              <a:rect l="0" t="0" r="0" b="0"/>
              <a:pathLst>
                <a:path w="148747" h="338711">
                  <a:moveTo>
                    <a:pt x="5056" y="129260"/>
                  </a:moveTo>
                  <a:lnTo>
                    <a:pt x="5056" y="129260"/>
                  </a:lnTo>
                  <a:lnTo>
                    <a:pt x="1686" y="125889"/>
                  </a:lnTo>
                  <a:lnTo>
                    <a:pt x="693" y="127718"/>
                  </a:lnTo>
                  <a:lnTo>
                    <a:pt x="0" y="146599"/>
                  </a:lnTo>
                  <a:lnTo>
                    <a:pt x="3949" y="187392"/>
                  </a:lnTo>
                  <a:lnTo>
                    <a:pt x="7621" y="221419"/>
                  </a:lnTo>
                  <a:lnTo>
                    <a:pt x="9725" y="255827"/>
                  </a:lnTo>
                  <a:lnTo>
                    <a:pt x="12788" y="301287"/>
                  </a:lnTo>
                  <a:lnTo>
                    <a:pt x="14402" y="329573"/>
                  </a:lnTo>
                  <a:lnTo>
                    <a:pt x="12294" y="338660"/>
                  </a:lnTo>
                  <a:lnTo>
                    <a:pt x="11997" y="338710"/>
                  </a:lnTo>
                  <a:lnTo>
                    <a:pt x="8086" y="298802"/>
                  </a:lnTo>
                  <a:lnTo>
                    <a:pt x="8285" y="261292"/>
                  </a:lnTo>
                  <a:lnTo>
                    <a:pt x="9325" y="238448"/>
                  </a:lnTo>
                  <a:lnTo>
                    <a:pt x="11430" y="213341"/>
                  </a:lnTo>
                  <a:lnTo>
                    <a:pt x="14244" y="186725"/>
                  </a:lnTo>
                  <a:lnTo>
                    <a:pt x="17531" y="159103"/>
                  </a:lnTo>
                  <a:lnTo>
                    <a:pt x="22545" y="132928"/>
                  </a:lnTo>
                  <a:lnTo>
                    <a:pt x="28710" y="107716"/>
                  </a:lnTo>
                  <a:lnTo>
                    <a:pt x="42379" y="63946"/>
                  </a:lnTo>
                  <a:lnTo>
                    <a:pt x="62682" y="24849"/>
                  </a:lnTo>
                  <a:lnTo>
                    <a:pt x="78175" y="9712"/>
                  </a:lnTo>
                  <a:lnTo>
                    <a:pt x="94467" y="2044"/>
                  </a:lnTo>
                  <a:lnTo>
                    <a:pt x="102763" y="0"/>
                  </a:lnTo>
                  <a:lnTo>
                    <a:pt x="119507" y="3372"/>
                  </a:lnTo>
                  <a:lnTo>
                    <a:pt x="127924" y="7235"/>
                  </a:lnTo>
                  <a:lnTo>
                    <a:pt x="134240" y="14043"/>
                  </a:lnTo>
                  <a:lnTo>
                    <a:pt x="143140" y="32897"/>
                  </a:lnTo>
                  <a:lnTo>
                    <a:pt x="148746" y="70682"/>
                  </a:lnTo>
                  <a:lnTo>
                    <a:pt x="143665" y="103045"/>
                  </a:lnTo>
                  <a:lnTo>
                    <a:pt x="131336" y="121607"/>
                  </a:lnTo>
                  <a:lnTo>
                    <a:pt x="123109" y="130508"/>
                  </a:lnTo>
                  <a:lnTo>
                    <a:pt x="100798" y="142279"/>
                  </a:lnTo>
                  <a:lnTo>
                    <a:pt x="64233" y="150992"/>
                  </a:lnTo>
                  <a:lnTo>
                    <a:pt x="52974" y="152214"/>
                  </a:lnTo>
                  <a:lnTo>
                    <a:pt x="43351" y="150207"/>
                  </a:lnTo>
                  <a:lnTo>
                    <a:pt x="11406" y="129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4" name="SMARTInkShape-777"/>
            <p:cNvSpPr/>
            <p:nvPr>
              <p:custDataLst>
                <p:tags r:id="rId133"/>
              </p:custDataLst>
            </p:nvPr>
          </p:nvSpPr>
          <p:spPr>
            <a:xfrm>
              <a:off x="10820400" y="4229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5" name="SMARTInkShape-778"/>
            <p:cNvSpPr/>
            <p:nvPr>
              <p:custDataLst>
                <p:tags r:id="rId134"/>
              </p:custDataLst>
            </p:nvPr>
          </p:nvSpPr>
          <p:spPr>
            <a:xfrm>
              <a:off x="10553700" y="3943350"/>
              <a:ext cx="84589" cy="342901"/>
            </a:xfrm>
            <a:custGeom>
              <a:avLst/>
              <a:gdLst/>
              <a:ahLst/>
              <a:cxnLst/>
              <a:rect l="0" t="0" r="0" b="0"/>
              <a:pathLst>
                <a:path w="84589" h="342901">
                  <a:moveTo>
                    <a:pt x="0" y="0"/>
                  </a:moveTo>
                  <a:lnTo>
                    <a:pt x="0" y="0"/>
                  </a:lnTo>
                  <a:lnTo>
                    <a:pt x="17576" y="42063"/>
                  </a:lnTo>
                  <a:lnTo>
                    <a:pt x="32507" y="77256"/>
                  </a:lnTo>
                  <a:lnTo>
                    <a:pt x="50902" y="123471"/>
                  </a:lnTo>
                  <a:lnTo>
                    <a:pt x="67073" y="170822"/>
                  </a:lnTo>
                  <a:lnTo>
                    <a:pt x="79198" y="216326"/>
                  </a:lnTo>
                  <a:lnTo>
                    <a:pt x="84588" y="257717"/>
                  </a:lnTo>
                  <a:lnTo>
                    <a:pt x="79459" y="291635"/>
                  </a:lnTo>
                  <a:lnTo>
                    <a:pt x="67064" y="317999"/>
                  </a:lnTo>
                  <a:lnTo>
                    <a:pt x="49797" y="334420"/>
                  </a:lnTo>
                  <a:lnTo>
                    <a:pt x="34126" y="340777"/>
                  </a:lnTo>
                  <a:lnTo>
                    <a:pt x="127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SMARTInkShape-779"/>
            <p:cNvSpPr/>
            <p:nvPr>
              <p:custDataLst>
                <p:tags r:id="rId135"/>
              </p:custDataLst>
            </p:nvPr>
          </p:nvSpPr>
          <p:spPr>
            <a:xfrm>
              <a:off x="10354331" y="4030166"/>
              <a:ext cx="148570" cy="276583"/>
            </a:xfrm>
            <a:custGeom>
              <a:avLst/>
              <a:gdLst/>
              <a:ahLst/>
              <a:cxnLst/>
              <a:rect l="0" t="0" r="0" b="0"/>
              <a:pathLst>
                <a:path w="148570" h="276583">
                  <a:moveTo>
                    <a:pt x="2519" y="65584"/>
                  </a:moveTo>
                  <a:lnTo>
                    <a:pt x="2519" y="65584"/>
                  </a:lnTo>
                  <a:lnTo>
                    <a:pt x="2519" y="60117"/>
                  </a:lnTo>
                  <a:lnTo>
                    <a:pt x="2519" y="62866"/>
                  </a:lnTo>
                  <a:lnTo>
                    <a:pt x="14728" y="105344"/>
                  </a:lnTo>
                  <a:lnTo>
                    <a:pt x="19541" y="145647"/>
                  </a:lnTo>
                  <a:lnTo>
                    <a:pt x="24339" y="188868"/>
                  </a:lnTo>
                  <a:lnTo>
                    <a:pt x="23487" y="232954"/>
                  </a:lnTo>
                  <a:lnTo>
                    <a:pt x="21736" y="276248"/>
                  </a:lnTo>
                  <a:lnTo>
                    <a:pt x="20269" y="276582"/>
                  </a:lnTo>
                  <a:lnTo>
                    <a:pt x="14876" y="273190"/>
                  </a:lnTo>
                  <a:lnTo>
                    <a:pt x="7278" y="253234"/>
                  </a:lnTo>
                  <a:lnTo>
                    <a:pt x="558" y="214866"/>
                  </a:lnTo>
                  <a:lnTo>
                    <a:pt x="0" y="176382"/>
                  </a:lnTo>
                  <a:lnTo>
                    <a:pt x="2105" y="131760"/>
                  </a:lnTo>
                  <a:lnTo>
                    <a:pt x="5392" y="86059"/>
                  </a:lnTo>
                  <a:lnTo>
                    <a:pt x="12969" y="51165"/>
                  </a:lnTo>
                  <a:lnTo>
                    <a:pt x="31708" y="10133"/>
                  </a:lnTo>
                  <a:lnTo>
                    <a:pt x="37501" y="5333"/>
                  </a:lnTo>
                  <a:lnTo>
                    <a:pt x="51463" y="0"/>
                  </a:lnTo>
                  <a:lnTo>
                    <a:pt x="67075" y="3275"/>
                  </a:lnTo>
                  <a:lnTo>
                    <a:pt x="75189" y="7111"/>
                  </a:lnTo>
                  <a:lnTo>
                    <a:pt x="96724" y="29365"/>
                  </a:lnTo>
                  <a:lnTo>
                    <a:pt x="104359" y="50192"/>
                  </a:lnTo>
                  <a:lnTo>
                    <a:pt x="106396" y="61673"/>
                  </a:lnTo>
                  <a:lnTo>
                    <a:pt x="103014" y="81955"/>
                  </a:lnTo>
                  <a:lnTo>
                    <a:pt x="94455" y="98966"/>
                  </a:lnTo>
                  <a:lnTo>
                    <a:pt x="83597" y="111229"/>
                  </a:lnTo>
                  <a:lnTo>
                    <a:pt x="62212" y="122696"/>
                  </a:lnTo>
                  <a:lnTo>
                    <a:pt x="49980" y="124363"/>
                  </a:lnTo>
                  <a:lnTo>
                    <a:pt x="40546" y="122752"/>
                  </a:lnTo>
                  <a:lnTo>
                    <a:pt x="31268" y="117878"/>
                  </a:lnTo>
                  <a:lnTo>
                    <a:pt x="25462" y="113378"/>
                  </a:lnTo>
                  <a:lnTo>
                    <a:pt x="25576" y="113674"/>
                  </a:lnTo>
                  <a:lnTo>
                    <a:pt x="26357" y="114578"/>
                  </a:lnTo>
                  <a:lnTo>
                    <a:pt x="46733" y="149482"/>
                  </a:lnTo>
                  <a:lnTo>
                    <a:pt x="78098" y="188329"/>
                  </a:lnTo>
                  <a:lnTo>
                    <a:pt x="121135" y="225777"/>
                  </a:lnTo>
                  <a:lnTo>
                    <a:pt x="148569" y="237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8" name="SMARTInkShape-780"/>
          <p:cNvSpPr/>
          <p:nvPr>
            <p:custDataLst>
              <p:tags r:id="rId4"/>
            </p:custDataLst>
          </p:nvPr>
        </p:nvSpPr>
        <p:spPr>
          <a:xfrm>
            <a:off x="6522062" y="3704984"/>
            <a:ext cx="1639732" cy="793812"/>
          </a:xfrm>
          <a:custGeom>
            <a:avLst/>
            <a:gdLst/>
            <a:ahLst/>
            <a:cxnLst/>
            <a:rect l="0" t="0" r="0" b="0"/>
            <a:pathLst>
              <a:path w="1639732" h="793812">
                <a:moveTo>
                  <a:pt x="177188" y="35166"/>
                </a:moveTo>
                <a:lnTo>
                  <a:pt x="177188" y="35166"/>
                </a:lnTo>
                <a:lnTo>
                  <a:pt x="171099" y="35166"/>
                </a:lnTo>
                <a:lnTo>
                  <a:pt x="181734" y="34460"/>
                </a:lnTo>
                <a:lnTo>
                  <a:pt x="219650" y="29699"/>
                </a:lnTo>
                <a:lnTo>
                  <a:pt x="261422" y="25706"/>
                </a:lnTo>
                <a:lnTo>
                  <a:pt x="298822" y="23906"/>
                </a:lnTo>
                <a:lnTo>
                  <a:pt x="342019" y="22400"/>
                </a:lnTo>
                <a:lnTo>
                  <a:pt x="389441" y="19379"/>
                </a:lnTo>
                <a:lnTo>
                  <a:pt x="414645" y="17586"/>
                </a:lnTo>
                <a:lnTo>
                  <a:pt x="440621" y="15685"/>
                </a:lnTo>
                <a:lnTo>
                  <a:pt x="467110" y="13712"/>
                </a:lnTo>
                <a:lnTo>
                  <a:pt x="493235" y="11691"/>
                </a:lnTo>
                <a:lnTo>
                  <a:pt x="519120" y="9638"/>
                </a:lnTo>
                <a:lnTo>
                  <a:pt x="544843" y="7564"/>
                </a:lnTo>
                <a:lnTo>
                  <a:pt x="571163" y="6181"/>
                </a:lnTo>
                <a:lnTo>
                  <a:pt x="597882" y="5259"/>
                </a:lnTo>
                <a:lnTo>
                  <a:pt x="624868" y="4645"/>
                </a:lnTo>
                <a:lnTo>
                  <a:pt x="652030" y="3530"/>
                </a:lnTo>
                <a:lnTo>
                  <a:pt x="679310" y="2081"/>
                </a:lnTo>
                <a:lnTo>
                  <a:pt x="706670" y="409"/>
                </a:lnTo>
                <a:lnTo>
                  <a:pt x="735493" y="0"/>
                </a:lnTo>
                <a:lnTo>
                  <a:pt x="765291" y="433"/>
                </a:lnTo>
                <a:lnTo>
                  <a:pt x="795739" y="1427"/>
                </a:lnTo>
                <a:lnTo>
                  <a:pt x="825211" y="2090"/>
                </a:lnTo>
                <a:lnTo>
                  <a:pt x="854031" y="2532"/>
                </a:lnTo>
                <a:lnTo>
                  <a:pt x="882416" y="2827"/>
                </a:lnTo>
                <a:lnTo>
                  <a:pt x="909807" y="3023"/>
                </a:lnTo>
                <a:lnTo>
                  <a:pt x="936534" y="3154"/>
                </a:lnTo>
                <a:lnTo>
                  <a:pt x="962818" y="3242"/>
                </a:lnTo>
                <a:lnTo>
                  <a:pt x="988808" y="3300"/>
                </a:lnTo>
                <a:lnTo>
                  <a:pt x="1014601" y="3338"/>
                </a:lnTo>
                <a:lnTo>
                  <a:pt x="1040263" y="3364"/>
                </a:lnTo>
                <a:lnTo>
                  <a:pt x="1065133" y="3382"/>
                </a:lnTo>
                <a:lnTo>
                  <a:pt x="1089473" y="3393"/>
                </a:lnTo>
                <a:lnTo>
                  <a:pt x="1136509" y="4111"/>
                </a:lnTo>
                <a:lnTo>
                  <a:pt x="1180933" y="6782"/>
                </a:lnTo>
                <a:lnTo>
                  <a:pt x="1222313" y="10321"/>
                </a:lnTo>
                <a:lnTo>
                  <a:pt x="1261165" y="14246"/>
                </a:lnTo>
                <a:lnTo>
                  <a:pt x="1297248" y="18342"/>
                </a:lnTo>
                <a:lnTo>
                  <a:pt x="1332100" y="24397"/>
                </a:lnTo>
                <a:lnTo>
                  <a:pt x="1365698" y="31085"/>
                </a:lnTo>
                <a:lnTo>
                  <a:pt x="1412382" y="39523"/>
                </a:lnTo>
                <a:lnTo>
                  <a:pt x="1455376" y="50646"/>
                </a:lnTo>
                <a:lnTo>
                  <a:pt x="1496260" y="67047"/>
                </a:lnTo>
                <a:lnTo>
                  <a:pt x="1531512" y="87246"/>
                </a:lnTo>
                <a:lnTo>
                  <a:pt x="1550411" y="108766"/>
                </a:lnTo>
                <a:lnTo>
                  <a:pt x="1573844" y="151562"/>
                </a:lnTo>
                <a:lnTo>
                  <a:pt x="1595309" y="198294"/>
                </a:lnTo>
                <a:lnTo>
                  <a:pt x="1612279" y="240694"/>
                </a:lnTo>
                <a:lnTo>
                  <a:pt x="1623104" y="277155"/>
                </a:lnTo>
                <a:lnTo>
                  <a:pt x="1630779" y="314771"/>
                </a:lnTo>
                <a:lnTo>
                  <a:pt x="1637522" y="352726"/>
                </a:lnTo>
                <a:lnTo>
                  <a:pt x="1639731" y="378799"/>
                </a:lnTo>
                <a:lnTo>
                  <a:pt x="1632336" y="419832"/>
                </a:lnTo>
                <a:lnTo>
                  <a:pt x="1611230" y="464136"/>
                </a:lnTo>
                <a:lnTo>
                  <a:pt x="1583308" y="503644"/>
                </a:lnTo>
                <a:lnTo>
                  <a:pt x="1540476" y="544714"/>
                </a:lnTo>
                <a:lnTo>
                  <a:pt x="1493132" y="578854"/>
                </a:lnTo>
                <a:lnTo>
                  <a:pt x="1456567" y="601483"/>
                </a:lnTo>
                <a:lnTo>
                  <a:pt x="1414454" y="626062"/>
                </a:lnTo>
                <a:lnTo>
                  <a:pt x="1372578" y="649337"/>
                </a:lnTo>
                <a:lnTo>
                  <a:pt x="1331477" y="671520"/>
                </a:lnTo>
                <a:lnTo>
                  <a:pt x="1286138" y="694085"/>
                </a:lnTo>
                <a:lnTo>
                  <a:pt x="1238839" y="712296"/>
                </a:lnTo>
                <a:lnTo>
                  <a:pt x="1191663" y="726628"/>
                </a:lnTo>
                <a:lnTo>
                  <a:pt x="1157937" y="735477"/>
                </a:lnTo>
                <a:lnTo>
                  <a:pt x="1121782" y="744113"/>
                </a:lnTo>
                <a:lnTo>
                  <a:pt x="1082665" y="752656"/>
                </a:lnTo>
                <a:lnTo>
                  <a:pt x="1041055" y="760450"/>
                </a:lnTo>
                <a:lnTo>
                  <a:pt x="996692" y="766266"/>
                </a:lnTo>
                <a:lnTo>
                  <a:pt x="952986" y="771203"/>
                </a:lnTo>
                <a:lnTo>
                  <a:pt x="909336" y="775749"/>
                </a:lnTo>
                <a:lnTo>
                  <a:pt x="864066" y="780121"/>
                </a:lnTo>
                <a:lnTo>
                  <a:pt x="819957" y="782535"/>
                </a:lnTo>
                <a:lnTo>
                  <a:pt x="776130" y="784313"/>
                </a:lnTo>
                <a:lnTo>
                  <a:pt x="730780" y="787456"/>
                </a:lnTo>
                <a:lnTo>
                  <a:pt x="706411" y="789281"/>
                </a:lnTo>
                <a:lnTo>
                  <a:pt x="680991" y="791204"/>
                </a:lnTo>
                <a:lnTo>
                  <a:pt x="654874" y="793191"/>
                </a:lnTo>
                <a:lnTo>
                  <a:pt x="630406" y="793811"/>
                </a:lnTo>
                <a:lnTo>
                  <a:pt x="584405" y="792617"/>
                </a:lnTo>
                <a:lnTo>
                  <a:pt x="560849" y="792017"/>
                </a:lnTo>
                <a:lnTo>
                  <a:pt x="536678" y="791616"/>
                </a:lnTo>
                <a:lnTo>
                  <a:pt x="512098" y="791350"/>
                </a:lnTo>
                <a:lnTo>
                  <a:pt x="487950" y="790466"/>
                </a:lnTo>
                <a:lnTo>
                  <a:pt x="440423" y="787603"/>
                </a:lnTo>
                <a:lnTo>
                  <a:pt x="397192" y="783978"/>
                </a:lnTo>
                <a:lnTo>
                  <a:pt x="357518" y="779310"/>
                </a:lnTo>
                <a:lnTo>
                  <a:pt x="321070" y="772532"/>
                </a:lnTo>
                <a:lnTo>
                  <a:pt x="284174" y="762934"/>
                </a:lnTo>
                <a:lnTo>
                  <a:pt x="248726" y="750908"/>
                </a:lnTo>
                <a:lnTo>
                  <a:pt x="204264" y="728975"/>
                </a:lnTo>
                <a:lnTo>
                  <a:pt x="161535" y="707346"/>
                </a:lnTo>
                <a:lnTo>
                  <a:pt x="114777" y="667267"/>
                </a:lnTo>
                <a:lnTo>
                  <a:pt x="84142" y="631206"/>
                </a:lnTo>
                <a:lnTo>
                  <a:pt x="59072" y="591829"/>
                </a:lnTo>
                <a:lnTo>
                  <a:pt x="40120" y="550764"/>
                </a:lnTo>
                <a:lnTo>
                  <a:pt x="25569" y="509904"/>
                </a:lnTo>
                <a:lnTo>
                  <a:pt x="14201" y="464637"/>
                </a:lnTo>
                <a:lnTo>
                  <a:pt x="6364" y="417357"/>
                </a:lnTo>
                <a:lnTo>
                  <a:pt x="1455" y="372068"/>
                </a:lnTo>
                <a:lnTo>
                  <a:pt x="0" y="327370"/>
                </a:lnTo>
                <a:lnTo>
                  <a:pt x="1451" y="282847"/>
                </a:lnTo>
                <a:lnTo>
                  <a:pt x="4468" y="238375"/>
                </a:lnTo>
                <a:lnTo>
                  <a:pt x="5361" y="192037"/>
                </a:lnTo>
                <a:lnTo>
                  <a:pt x="7508" y="146322"/>
                </a:lnTo>
                <a:lnTo>
                  <a:pt x="14493" y="107847"/>
                </a:lnTo>
                <a:lnTo>
                  <a:pt x="29496" y="69984"/>
                </a:lnTo>
                <a:lnTo>
                  <a:pt x="45232" y="52146"/>
                </a:lnTo>
                <a:lnTo>
                  <a:pt x="73414" y="37924"/>
                </a:lnTo>
                <a:lnTo>
                  <a:pt x="108575" y="28144"/>
                </a:lnTo>
                <a:lnTo>
                  <a:pt x="152547" y="24148"/>
                </a:lnTo>
                <a:lnTo>
                  <a:pt x="184815" y="23214"/>
                </a:lnTo>
                <a:lnTo>
                  <a:pt x="217972" y="22798"/>
                </a:lnTo>
                <a:lnTo>
                  <a:pt x="251523" y="22614"/>
                </a:lnTo>
                <a:lnTo>
                  <a:pt x="295404" y="32623"/>
                </a:lnTo>
                <a:lnTo>
                  <a:pt x="331845" y="52365"/>
                </a:lnTo>
                <a:lnTo>
                  <a:pt x="370694" y="93754"/>
                </a:lnTo>
                <a:lnTo>
                  <a:pt x="405788" y="13676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9" name="SMARTInkShape-781"/>
          <p:cNvSpPr/>
          <p:nvPr>
            <p:custDataLst>
              <p:tags r:id="rId5"/>
            </p:custDataLst>
          </p:nvPr>
        </p:nvSpPr>
        <p:spPr>
          <a:xfrm>
            <a:off x="10192846" y="3877277"/>
            <a:ext cx="1381511" cy="693102"/>
          </a:xfrm>
          <a:custGeom>
            <a:avLst/>
            <a:gdLst/>
            <a:ahLst/>
            <a:cxnLst/>
            <a:rect l="0" t="0" r="0" b="0"/>
            <a:pathLst>
              <a:path w="1381511" h="693102">
                <a:moveTo>
                  <a:pt x="138604" y="27973"/>
                </a:moveTo>
                <a:lnTo>
                  <a:pt x="138604" y="27973"/>
                </a:lnTo>
                <a:lnTo>
                  <a:pt x="127669" y="17038"/>
                </a:lnTo>
                <a:lnTo>
                  <a:pt x="127787" y="15744"/>
                </a:lnTo>
                <a:lnTo>
                  <a:pt x="129797" y="12425"/>
                </a:lnTo>
                <a:lnTo>
                  <a:pt x="145010" y="6590"/>
                </a:lnTo>
                <a:lnTo>
                  <a:pt x="192053" y="4072"/>
                </a:lnTo>
                <a:lnTo>
                  <a:pt x="225154" y="6296"/>
                </a:lnTo>
                <a:lnTo>
                  <a:pt x="264795" y="9637"/>
                </a:lnTo>
                <a:lnTo>
                  <a:pt x="309694" y="13474"/>
                </a:lnTo>
                <a:lnTo>
                  <a:pt x="334508" y="15484"/>
                </a:lnTo>
                <a:lnTo>
                  <a:pt x="360224" y="17531"/>
                </a:lnTo>
                <a:lnTo>
                  <a:pt x="386538" y="18895"/>
                </a:lnTo>
                <a:lnTo>
                  <a:pt x="413255" y="19804"/>
                </a:lnTo>
                <a:lnTo>
                  <a:pt x="440238" y="20410"/>
                </a:lnTo>
                <a:lnTo>
                  <a:pt x="466693" y="21520"/>
                </a:lnTo>
                <a:lnTo>
                  <a:pt x="492796" y="22965"/>
                </a:lnTo>
                <a:lnTo>
                  <a:pt x="518665" y="24635"/>
                </a:lnTo>
                <a:lnTo>
                  <a:pt x="545083" y="26453"/>
                </a:lnTo>
                <a:lnTo>
                  <a:pt x="571869" y="28371"/>
                </a:lnTo>
                <a:lnTo>
                  <a:pt x="598896" y="30355"/>
                </a:lnTo>
                <a:lnTo>
                  <a:pt x="624676" y="32383"/>
                </a:lnTo>
                <a:lnTo>
                  <a:pt x="649625" y="34441"/>
                </a:lnTo>
                <a:lnTo>
                  <a:pt x="674017" y="36518"/>
                </a:lnTo>
                <a:lnTo>
                  <a:pt x="719935" y="40708"/>
                </a:lnTo>
                <a:lnTo>
                  <a:pt x="763862" y="44216"/>
                </a:lnTo>
                <a:lnTo>
                  <a:pt x="806904" y="45776"/>
                </a:lnTo>
                <a:lnTo>
                  <a:pt x="847669" y="46468"/>
                </a:lnTo>
                <a:lnTo>
                  <a:pt x="886250" y="46777"/>
                </a:lnTo>
                <a:lnTo>
                  <a:pt x="922211" y="46913"/>
                </a:lnTo>
                <a:lnTo>
                  <a:pt x="955128" y="48855"/>
                </a:lnTo>
                <a:lnTo>
                  <a:pt x="986926" y="51365"/>
                </a:lnTo>
                <a:lnTo>
                  <a:pt x="1019873" y="52481"/>
                </a:lnTo>
                <a:lnTo>
                  <a:pt x="1053330" y="54858"/>
                </a:lnTo>
                <a:lnTo>
                  <a:pt x="1086310" y="58266"/>
                </a:lnTo>
                <a:lnTo>
                  <a:pt x="1133349" y="64858"/>
                </a:lnTo>
                <a:lnTo>
                  <a:pt x="1166089" y="71648"/>
                </a:lnTo>
                <a:lnTo>
                  <a:pt x="1212883" y="83404"/>
                </a:lnTo>
                <a:lnTo>
                  <a:pt x="1254658" y="99195"/>
                </a:lnTo>
                <a:lnTo>
                  <a:pt x="1290475" y="120651"/>
                </a:lnTo>
                <a:lnTo>
                  <a:pt x="1316689" y="148253"/>
                </a:lnTo>
                <a:lnTo>
                  <a:pt x="1344509" y="194254"/>
                </a:lnTo>
                <a:lnTo>
                  <a:pt x="1362566" y="232228"/>
                </a:lnTo>
                <a:lnTo>
                  <a:pt x="1373012" y="273741"/>
                </a:lnTo>
                <a:lnTo>
                  <a:pt x="1379871" y="313165"/>
                </a:lnTo>
                <a:lnTo>
                  <a:pt x="1381510" y="352363"/>
                </a:lnTo>
                <a:lnTo>
                  <a:pt x="1377842" y="394238"/>
                </a:lnTo>
                <a:lnTo>
                  <a:pt x="1370875" y="434476"/>
                </a:lnTo>
                <a:lnTo>
                  <a:pt x="1355327" y="475953"/>
                </a:lnTo>
                <a:lnTo>
                  <a:pt x="1331748" y="511918"/>
                </a:lnTo>
                <a:lnTo>
                  <a:pt x="1297167" y="548366"/>
                </a:lnTo>
                <a:lnTo>
                  <a:pt x="1251800" y="581116"/>
                </a:lnTo>
                <a:lnTo>
                  <a:pt x="1219204" y="600016"/>
                </a:lnTo>
                <a:lnTo>
                  <a:pt x="1184020" y="615942"/>
                </a:lnTo>
                <a:lnTo>
                  <a:pt x="1146511" y="630076"/>
                </a:lnTo>
                <a:lnTo>
                  <a:pt x="1106322" y="643413"/>
                </a:lnTo>
                <a:lnTo>
                  <a:pt x="1063060" y="654515"/>
                </a:lnTo>
                <a:lnTo>
                  <a:pt x="1017963" y="664152"/>
                </a:lnTo>
                <a:lnTo>
                  <a:pt x="972048" y="673139"/>
                </a:lnTo>
                <a:lnTo>
                  <a:pt x="948232" y="676807"/>
                </a:lnTo>
                <a:lnTo>
                  <a:pt x="923889" y="679956"/>
                </a:lnTo>
                <a:lnTo>
                  <a:pt x="899194" y="682762"/>
                </a:lnTo>
                <a:lnTo>
                  <a:pt x="874970" y="685338"/>
                </a:lnTo>
                <a:lnTo>
                  <a:pt x="827357" y="690081"/>
                </a:lnTo>
                <a:lnTo>
                  <a:pt x="780326" y="692660"/>
                </a:lnTo>
                <a:lnTo>
                  <a:pt x="734258" y="693101"/>
                </a:lnTo>
                <a:lnTo>
                  <a:pt x="690265" y="690944"/>
                </a:lnTo>
                <a:lnTo>
                  <a:pt x="647195" y="685753"/>
                </a:lnTo>
                <a:lnTo>
                  <a:pt x="604533" y="679447"/>
                </a:lnTo>
                <a:lnTo>
                  <a:pt x="562053" y="674293"/>
                </a:lnTo>
                <a:lnTo>
                  <a:pt x="523418" y="667769"/>
                </a:lnTo>
                <a:lnTo>
                  <a:pt x="487433" y="660165"/>
                </a:lnTo>
                <a:lnTo>
                  <a:pt x="452624" y="652083"/>
                </a:lnTo>
                <a:lnTo>
                  <a:pt x="420221" y="645668"/>
                </a:lnTo>
                <a:lnTo>
                  <a:pt x="376093" y="636208"/>
                </a:lnTo>
                <a:lnTo>
                  <a:pt x="336207" y="626350"/>
                </a:lnTo>
                <a:lnTo>
                  <a:pt x="297577" y="617080"/>
                </a:lnTo>
                <a:lnTo>
                  <a:pt x="259321" y="603514"/>
                </a:lnTo>
                <a:lnTo>
                  <a:pt x="221174" y="587970"/>
                </a:lnTo>
                <a:lnTo>
                  <a:pt x="183060" y="572546"/>
                </a:lnTo>
                <a:lnTo>
                  <a:pt x="138998" y="551742"/>
                </a:lnTo>
                <a:lnTo>
                  <a:pt x="103116" y="531928"/>
                </a:lnTo>
                <a:lnTo>
                  <a:pt x="68852" y="494356"/>
                </a:lnTo>
                <a:lnTo>
                  <a:pt x="47146" y="458731"/>
                </a:lnTo>
                <a:lnTo>
                  <a:pt x="27170" y="412138"/>
                </a:lnTo>
                <a:lnTo>
                  <a:pt x="10341" y="368258"/>
                </a:lnTo>
                <a:lnTo>
                  <a:pt x="2606" y="331998"/>
                </a:lnTo>
                <a:lnTo>
                  <a:pt x="0" y="295149"/>
                </a:lnTo>
                <a:lnTo>
                  <a:pt x="640" y="261574"/>
                </a:lnTo>
                <a:lnTo>
                  <a:pt x="14666" y="218625"/>
                </a:lnTo>
                <a:lnTo>
                  <a:pt x="35325" y="186768"/>
                </a:lnTo>
                <a:lnTo>
                  <a:pt x="73909" y="144398"/>
                </a:lnTo>
                <a:lnTo>
                  <a:pt x="120572" y="96989"/>
                </a:lnTo>
                <a:lnTo>
                  <a:pt x="157250" y="60181"/>
                </a:lnTo>
                <a:lnTo>
                  <a:pt x="201606" y="19544"/>
                </a:lnTo>
                <a:lnTo>
                  <a:pt x="224461" y="6588"/>
                </a:lnTo>
                <a:lnTo>
                  <a:pt x="265800" y="0"/>
                </a:lnTo>
                <a:lnTo>
                  <a:pt x="307839" y="1497"/>
                </a:lnTo>
                <a:lnTo>
                  <a:pt x="329104" y="257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0" name="SMARTInkShape-782"/>
          <p:cNvSpPr/>
          <p:nvPr>
            <p:custDataLst>
              <p:tags r:id="rId6"/>
            </p:custDataLst>
          </p:nvPr>
        </p:nvSpPr>
        <p:spPr>
          <a:xfrm>
            <a:off x="9099550" y="2889250"/>
            <a:ext cx="977901" cy="520701"/>
          </a:xfrm>
          <a:custGeom>
            <a:avLst/>
            <a:gdLst/>
            <a:ahLst/>
            <a:cxnLst/>
            <a:rect l="0" t="0" r="0" b="0"/>
            <a:pathLst>
              <a:path w="977901" h="520701">
                <a:moveTo>
                  <a:pt x="0" y="520700"/>
                </a:moveTo>
                <a:lnTo>
                  <a:pt x="0" y="520700"/>
                </a:lnTo>
                <a:lnTo>
                  <a:pt x="40620" y="481355"/>
                </a:lnTo>
                <a:lnTo>
                  <a:pt x="81552" y="458293"/>
                </a:lnTo>
                <a:lnTo>
                  <a:pt x="107285" y="445228"/>
                </a:lnTo>
                <a:lnTo>
                  <a:pt x="140668" y="428758"/>
                </a:lnTo>
                <a:lnTo>
                  <a:pt x="179151" y="410016"/>
                </a:lnTo>
                <a:lnTo>
                  <a:pt x="221034" y="389761"/>
                </a:lnTo>
                <a:lnTo>
                  <a:pt x="267301" y="369201"/>
                </a:lnTo>
                <a:lnTo>
                  <a:pt x="316489" y="348440"/>
                </a:lnTo>
                <a:lnTo>
                  <a:pt x="367626" y="327543"/>
                </a:lnTo>
                <a:lnTo>
                  <a:pt x="420062" y="304440"/>
                </a:lnTo>
                <a:lnTo>
                  <a:pt x="473363" y="279865"/>
                </a:lnTo>
                <a:lnTo>
                  <a:pt x="527241" y="254310"/>
                </a:lnTo>
                <a:lnTo>
                  <a:pt x="577978" y="229512"/>
                </a:lnTo>
                <a:lnTo>
                  <a:pt x="626619" y="205219"/>
                </a:lnTo>
                <a:lnTo>
                  <a:pt x="673863" y="181263"/>
                </a:lnTo>
                <a:lnTo>
                  <a:pt x="717353" y="158236"/>
                </a:lnTo>
                <a:lnTo>
                  <a:pt x="758341" y="135830"/>
                </a:lnTo>
                <a:lnTo>
                  <a:pt x="797661" y="113837"/>
                </a:lnTo>
                <a:lnTo>
                  <a:pt x="830930" y="94235"/>
                </a:lnTo>
                <a:lnTo>
                  <a:pt x="860164" y="76230"/>
                </a:lnTo>
                <a:lnTo>
                  <a:pt x="886710" y="59286"/>
                </a:lnTo>
                <a:lnTo>
                  <a:pt x="927492" y="32934"/>
                </a:lnTo>
                <a:lnTo>
                  <a:pt x="9779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1" name="SMARTInkShape-783"/>
          <p:cNvSpPr/>
          <p:nvPr>
            <p:custDataLst>
              <p:tags r:id="rId7"/>
            </p:custDataLst>
          </p:nvPr>
        </p:nvSpPr>
        <p:spPr>
          <a:xfrm>
            <a:off x="10769001" y="4013200"/>
            <a:ext cx="826100" cy="514351"/>
          </a:xfrm>
          <a:custGeom>
            <a:avLst/>
            <a:gdLst/>
            <a:ahLst/>
            <a:cxnLst/>
            <a:rect l="0" t="0" r="0" b="0"/>
            <a:pathLst>
              <a:path w="826100" h="514351">
                <a:moveTo>
                  <a:pt x="25999" y="514350"/>
                </a:moveTo>
                <a:lnTo>
                  <a:pt x="25999" y="514350"/>
                </a:lnTo>
                <a:lnTo>
                  <a:pt x="759" y="514350"/>
                </a:lnTo>
                <a:lnTo>
                  <a:pt x="0" y="513644"/>
                </a:lnTo>
                <a:lnTo>
                  <a:pt x="904" y="512468"/>
                </a:lnTo>
                <a:lnTo>
                  <a:pt x="2919" y="510979"/>
                </a:lnTo>
                <a:lnTo>
                  <a:pt x="45168" y="495627"/>
                </a:lnTo>
                <a:lnTo>
                  <a:pt x="85318" y="477101"/>
                </a:lnTo>
                <a:lnTo>
                  <a:pt x="109995" y="464117"/>
                </a:lnTo>
                <a:lnTo>
                  <a:pt x="137029" y="449111"/>
                </a:lnTo>
                <a:lnTo>
                  <a:pt x="165636" y="432758"/>
                </a:lnTo>
                <a:lnTo>
                  <a:pt x="196702" y="412683"/>
                </a:lnTo>
                <a:lnTo>
                  <a:pt x="229405" y="390128"/>
                </a:lnTo>
                <a:lnTo>
                  <a:pt x="263203" y="365918"/>
                </a:lnTo>
                <a:lnTo>
                  <a:pt x="301257" y="338490"/>
                </a:lnTo>
                <a:lnTo>
                  <a:pt x="342149" y="308916"/>
                </a:lnTo>
                <a:lnTo>
                  <a:pt x="384932" y="277910"/>
                </a:lnTo>
                <a:lnTo>
                  <a:pt x="427565" y="247362"/>
                </a:lnTo>
                <a:lnTo>
                  <a:pt x="470100" y="217119"/>
                </a:lnTo>
                <a:lnTo>
                  <a:pt x="512566" y="187080"/>
                </a:lnTo>
                <a:lnTo>
                  <a:pt x="552871" y="158586"/>
                </a:lnTo>
                <a:lnTo>
                  <a:pt x="591737" y="131124"/>
                </a:lnTo>
                <a:lnTo>
                  <a:pt x="629641" y="104349"/>
                </a:lnTo>
                <a:lnTo>
                  <a:pt x="662671" y="82972"/>
                </a:lnTo>
                <a:lnTo>
                  <a:pt x="692453" y="65192"/>
                </a:lnTo>
                <a:lnTo>
                  <a:pt x="720067" y="49811"/>
                </a:lnTo>
                <a:lnTo>
                  <a:pt x="765803" y="27077"/>
                </a:lnTo>
                <a:lnTo>
                  <a:pt x="82609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2" name="SMARTInkShape-784"/>
          <p:cNvSpPr/>
          <p:nvPr>
            <p:custDataLst>
              <p:tags r:id="rId8"/>
            </p:custDataLst>
          </p:nvPr>
        </p:nvSpPr>
        <p:spPr>
          <a:xfrm>
            <a:off x="7270750" y="3727450"/>
            <a:ext cx="806451" cy="660401"/>
          </a:xfrm>
          <a:custGeom>
            <a:avLst/>
            <a:gdLst/>
            <a:ahLst/>
            <a:cxnLst/>
            <a:rect l="0" t="0" r="0" b="0"/>
            <a:pathLst>
              <a:path w="806451" h="660401">
                <a:moveTo>
                  <a:pt x="0" y="660400"/>
                </a:moveTo>
                <a:lnTo>
                  <a:pt x="0" y="660400"/>
                </a:lnTo>
                <a:lnTo>
                  <a:pt x="27789" y="623772"/>
                </a:lnTo>
                <a:lnTo>
                  <a:pt x="66481" y="578992"/>
                </a:lnTo>
                <a:lnTo>
                  <a:pt x="101279" y="538141"/>
                </a:lnTo>
                <a:lnTo>
                  <a:pt x="143085" y="491057"/>
                </a:lnTo>
                <a:lnTo>
                  <a:pt x="168063" y="465660"/>
                </a:lnTo>
                <a:lnTo>
                  <a:pt x="194591" y="439557"/>
                </a:lnTo>
                <a:lnTo>
                  <a:pt x="223566" y="413688"/>
                </a:lnTo>
                <a:lnTo>
                  <a:pt x="254172" y="387975"/>
                </a:lnTo>
                <a:lnTo>
                  <a:pt x="285864" y="362367"/>
                </a:lnTo>
                <a:lnTo>
                  <a:pt x="317576" y="336122"/>
                </a:lnTo>
                <a:lnTo>
                  <a:pt x="349300" y="309454"/>
                </a:lnTo>
                <a:lnTo>
                  <a:pt x="381033" y="282503"/>
                </a:lnTo>
                <a:lnTo>
                  <a:pt x="413478" y="256068"/>
                </a:lnTo>
                <a:lnTo>
                  <a:pt x="446395" y="229979"/>
                </a:lnTo>
                <a:lnTo>
                  <a:pt x="479630" y="204119"/>
                </a:lnTo>
                <a:lnTo>
                  <a:pt x="513781" y="177707"/>
                </a:lnTo>
                <a:lnTo>
                  <a:pt x="548542" y="150927"/>
                </a:lnTo>
                <a:lnTo>
                  <a:pt x="583712" y="123901"/>
                </a:lnTo>
                <a:lnTo>
                  <a:pt x="617036" y="100945"/>
                </a:lnTo>
                <a:lnTo>
                  <a:pt x="649129" y="80702"/>
                </a:lnTo>
                <a:lnTo>
                  <a:pt x="680403" y="62268"/>
                </a:lnTo>
                <a:lnTo>
                  <a:pt x="708307" y="47157"/>
                </a:lnTo>
                <a:lnTo>
                  <a:pt x="733966" y="34260"/>
                </a:lnTo>
                <a:lnTo>
                  <a:pt x="774235" y="15226"/>
                </a:lnTo>
                <a:lnTo>
                  <a:pt x="8064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5" name="SMARTInkShape-Group178"/>
          <p:cNvGrpSpPr/>
          <p:nvPr/>
        </p:nvGrpSpPr>
        <p:grpSpPr>
          <a:xfrm>
            <a:off x="4445261" y="5353050"/>
            <a:ext cx="291840" cy="106806"/>
            <a:chOff x="4445261" y="5353050"/>
            <a:chExt cx="291840" cy="106806"/>
          </a:xfrm>
        </p:grpSpPr>
        <p:sp>
          <p:nvSpPr>
            <p:cNvPr id="3113" name="SMARTInkShape-785"/>
            <p:cNvSpPr/>
            <p:nvPr>
              <p:custDataLst>
                <p:tags r:id="rId127"/>
              </p:custDataLst>
            </p:nvPr>
          </p:nvSpPr>
          <p:spPr>
            <a:xfrm>
              <a:off x="4517542" y="5441950"/>
              <a:ext cx="219559" cy="17906"/>
            </a:xfrm>
            <a:custGeom>
              <a:avLst/>
              <a:gdLst/>
              <a:ahLst/>
              <a:cxnLst/>
              <a:rect l="0" t="0" r="0" b="0"/>
              <a:pathLst>
                <a:path w="219559" h="17906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7056"/>
                  </a:lnTo>
                  <a:lnTo>
                    <a:pt x="1561" y="9721"/>
                  </a:lnTo>
                  <a:lnTo>
                    <a:pt x="13150" y="15188"/>
                  </a:lnTo>
                  <a:lnTo>
                    <a:pt x="50215" y="17905"/>
                  </a:lnTo>
                  <a:lnTo>
                    <a:pt x="87379" y="16660"/>
                  </a:lnTo>
                  <a:lnTo>
                    <a:pt x="129767" y="13049"/>
                  </a:lnTo>
                  <a:lnTo>
                    <a:pt x="174477" y="6740"/>
                  </a:lnTo>
                  <a:lnTo>
                    <a:pt x="219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4" name="SMARTInkShape-786"/>
            <p:cNvSpPr/>
            <p:nvPr>
              <p:custDataLst>
                <p:tags r:id="rId128"/>
              </p:custDataLst>
            </p:nvPr>
          </p:nvSpPr>
          <p:spPr>
            <a:xfrm>
              <a:off x="4445261" y="5353050"/>
              <a:ext cx="285490" cy="24518"/>
            </a:xfrm>
            <a:custGeom>
              <a:avLst/>
              <a:gdLst/>
              <a:ahLst/>
              <a:cxnLst/>
              <a:rect l="0" t="0" r="0" b="0"/>
              <a:pathLst>
                <a:path w="285490" h="24518">
                  <a:moveTo>
                    <a:pt x="6089" y="19050"/>
                  </a:moveTo>
                  <a:lnTo>
                    <a:pt x="6089" y="19050"/>
                  </a:lnTo>
                  <a:lnTo>
                    <a:pt x="0" y="19050"/>
                  </a:lnTo>
                  <a:lnTo>
                    <a:pt x="46619" y="23414"/>
                  </a:lnTo>
                  <a:lnTo>
                    <a:pt x="82429" y="24517"/>
                  </a:lnTo>
                  <a:lnTo>
                    <a:pt x="124214" y="23126"/>
                  </a:lnTo>
                  <a:lnTo>
                    <a:pt x="167949" y="19450"/>
                  </a:lnTo>
                  <a:lnTo>
                    <a:pt x="210907" y="13113"/>
                  </a:lnTo>
                  <a:lnTo>
                    <a:pt x="257903" y="4983"/>
                  </a:lnTo>
                  <a:lnTo>
                    <a:pt x="285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2" name="SMARTInkShape-Group179"/>
          <p:cNvGrpSpPr/>
          <p:nvPr/>
        </p:nvGrpSpPr>
        <p:grpSpPr>
          <a:xfrm>
            <a:off x="5486400" y="4933950"/>
            <a:ext cx="1035051" cy="463551"/>
            <a:chOff x="5486400" y="4933950"/>
            <a:chExt cx="1035051" cy="463551"/>
          </a:xfrm>
        </p:grpSpPr>
        <p:sp>
          <p:nvSpPr>
            <p:cNvPr id="3116" name="SMARTInkShape-787"/>
            <p:cNvSpPr/>
            <p:nvPr>
              <p:custDataLst>
                <p:tags r:id="rId121"/>
              </p:custDataLst>
            </p:nvPr>
          </p:nvSpPr>
          <p:spPr>
            <a:xfrm>
              <a:off x="6130441" y="4933950"/>
              <a:ext cx="391010" cy="29505"/>
            </a:xfrm>
            <a:custGeom>
              <a:avLst/>
              <a:gdLst/>
              <a:ahLst/>
              <a:cxnLst/>
              <a:rect l="0" t="0" r="0" b="0"/>
              <a:pathLst>
                <a:path w="391010" h="29505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39307" y="16315"/>
                  </a:lnTo>
                  <a:lnTo>
                    <a:pt x="83473" y="23949"/>
                  </a:lnTo>
                  <a:lnTo>
                    <a:pt x="109785" y="26550"/>
                  </a:lnTo>
                  <a:lnTo>
                    <a:pt x="137909" y="28283"/>
                  </a:lnTo>
                  <a:lnTo>
                    <a:pt x="167242" y="29439"/>
                  </a:lnTo>
                  <a:lnTo>
                    <a:pt x="196675" y="29504"/>
                  </a:lnTo>
                  <a:lnTo>
                    <a:pt x="226176" y="28842"/>
                  </a:lnTo>
                  <a:lnTo>
                    <a:pt x="255720" y="27694"/>
                  </a:lnTo>
                  <a:lnTo>
                    <a:pt x="283883" y="26224"/>
                  </a:lnTo>
                  <a:lnTo>
                    <a:pt x="311125" y="24538"/>
                  </a:lnTo>
                  <a:lnTo>
                    <a:pt x="355505" y="21489"/>
                  </a:lnTo>
                  <a:lnTo>
                    <a:pt x="3910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7" name="SMARTInkShape-788"/>
            <p:cNvSpPr/>
            <p:nvPr>
              <p:custDataLst>
                <p:tags r:id="rId122"/>
              </p:custDataLst>
            </p:nvPr>
          </p:nvSpPr>
          <p:spPr>
            <a:xfrm>
              <a:off x="6370819" y="5067300"/>
              <a:ext cx="65347" cy="244397"/>
            </a:xfrm>
            <a:custGeom>
              <a:avLst/>
              <a:gdLst/>
              <a:ahLst/>
              <a:cxnLst/>
              <a:rect l="0" t="0" r="0" b="0"/>
              <a:pathLst>
                <a:path w="65347" h="244397">
                  <a:moveTo>
                    <a:pt x="10931" y="0"/>
                  </a:moveTo>
                  <a:lnTo>
                    <a:pt x="10931" y="0"/>
                  </a:lnTo>
                  <a:lnTo>
                    <a:pt x="10931" y="15580"/>
                  </a:lnTo>
                  <a:lnTo>
                    <a:pt x="21044" y="35975"/>
                  </a:lnTo>
                  <a:lnTo>
                    <a:pt x="47082" y="78289"/>
                  </a:lnTo>
                  <a:lnTo>
                    <a:pt x="61232" y="116330"/>
                  </a:lnTo>
                  <a:lnTo>
                    <a:pt x="65346" y="161311"/>
                  </a:lnTo>
                  <a:lnTo>
                    <a:pt x="62410" y="199960"/>
                  </a:lnTo>
                  <a:lnTo>
                    <a:pt x="56365" y="225053"/>
                  </a:lnTo>
                  <a:lnTo>
                    <a:pt x="49703" y="236666"/>
                  </a:lnTo>
                  <a:lnTo>
                    <a:pt x="44541" y="240327"/>
                  </a:lnTo>
                  <a:lnTo>
                    <a:pt x="31278" y="244396"/>
                  </a:lnTo>
                  <a:lnTo>
                    <a:pt x="19739" y="244322"/>
                  </a:lnTo>
                  <a:lnTo>
                    <a:pt x="14686" y="243315"/>
                  </a:lnTo>
                  <a:lnTo>
                    <a:pt x="10613" y="239821"/>
                  </a:lnTo>
                  <a:lnTo>
                    <a:pt x="4204" y="228413"/>
                  </a:lnTo>
                  <a:lnTo>
                    <a:pt x="0" y="212865"/>
                  </a:lnTo>
                  <a:lnTo>
                    <a:pt x="6543" y="199970"/>
                  </a:lnTo>
                  <a:lnTo>
                    <a:pt x="2363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8" name="SMARTInkShape-789"/>
            <p:cNvSpPr/>
            <p:nvPr>
              <p:custDataLst>
                <p:tags r:id="rId123"/>
              </p:custDataLst>
            </p:nvPr>
          </p:nvSpPr>
          <p:spPr>
            <a:xfrm>
              <a:off x="6267450" y="5060950"/>
              <a:ext cx="190501" cy="31751"/>
            </a:xfrm>
            <a:custGeom>
              <a:avLst/>
              <a:gdLst/>
              <a:ahLst/>
              <a:cxnLst/>
              <a:rect l="0" t="0" r="0" b="0"/>
              <a:pathLst>
                <a:path w="1905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2"/>
                  </a:lnTo>
                  <a:lnTo>
                    <a:pt x="3371" y="22912"/>
                  </a:lnTo>
                  <a:lnTo>
                    <a:pt x="22322" y="16823"/>
                  </a:lnTo>
                  <a:lnTo>
                    <a:pt x="60392" y="10550"/>
                  </a:lnTo>
                  <a:lnTo>
                    <a:pt x="93164" y="8217"/>
                  </a:lnTo>
                  <a:lnTo>
                    <a:pt x="137906" y="690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9" name="SMARTInkShape-790"/>
            <p:cNvSpPr/>
            <p:nvPr>
              <p:custDataLst>
                <p:tags r:id="rId124"/>
              </p:custDataLst>
            </p:nvPr>
          </p:nvSpPr>
          <p:spPr>
            <a:xfrm>
              <a:off x="6050122" y="5032982"/>
              <a:ext cx="141129" cy="293597"/>
            </a:xfrm>
            <a:custGeom>
              <a:avLst/>
              <a:gdLst/>
              <a:ahLst/>
              <a:cxnLst/>
              <a:rect l="0" t="0" r="0" b="0"/>
              <a:pathLst>
                <a:path w="141129" h="293597">
                  <a:moveTo>
                    <a:pt x="7778" y="161318"/>
                  </a:moveTo>
                  <a:lnTo>
                    <a:pt x="7778" y="161318"/>
                  </a:lnTo>
                  <a:lnTo>
                    <a:pt x="12142" y="208314"/>
                  </a:lnTo>
                  <a:lnTo>
                    <a:pt x="13736" y="250303"/>
                  </a:lnTo>
                  <a:lnTo>
                    <a:pt x="14121" y="293596"/>
                  </a:lnTo>
                  <a:lnTo>
                    <a:pt x="5337" y="251845"/>
                  </a:lnTo>
                  <a:lnTo>
                    <a:pt x="344" y="207902"/>
                  </a:lnTo>
                  <a:lnTo>
                    <a:pt x="0" y="180380"/>
                  </a:lnTo>
                  <a:lnTo>
                    <a:pt x="475" y="150743"/>
                  </a:lnTo>
                  <a:lnTo>
                    <a:pt x="2909" y="123929"/>
                  </a:lnTo>
                  <a:lnTo>
                    <a:pt x="6649" y="98998"/>
                  </a:lnTo>
                  <a:lnTo>
                    <a:pt x="16449" y="57420"/>
                  </a:lnTo>
                  <a:lnTo>
                    <a:pt x="33865" y="22819"/>
                  </a:lnTo>
                  <a:lnTo>
                    <a:pt x="46184" y="8981"/>
                  </a:lnTo>
                  <a:lnTo>
                    <a:pt x="58714" y="1890"/>
                  </a:lnTo>
                  <a:lnTo>
                    <a:pt x="65019" y="0"/>
                  </a:lnTo>
                  <a:lnTo>
                    <a:pt x="71338" y="855"/>
                  </a:lnTo>
                  <a:lnTo>
                    <a:pt x="84005" y="7451"/>
                  </a:lnTo>
                  <a:lnTo>
                    <a:pt x="103036" y="29807"/>
                  </a:lnTo>
                  <a:lnTo>
                    <a:pt x="110087" y="50658"/>
                  </a:lnTo>
                  <a:lnTo>
                    <a:pt x="112176" y="84315"/>
                  </a:lnTo>
                  <a:lnTo>
                    <a:pt x="108504" y="105928"/>
                  </a:lnTo>
                  <a:lnTo>
                    <a:pt x="90782" y="146666"/>
                  </a:lnTo>
                  <a:lnTo>
                    <a:pt x="86398" y="155783"/>
                  </a:lnTo>
                  <a:lnTo>
                    <a:pt x="81358" y="161156"/>
                  </a:lnTo>
                  <a:lnTo>
                    <a:pt x="75881" y="164033"/>
                  </a:lnTo>
                  <a:lnTo>
                    <a:pt x="61996" y="166949"/>
                  </a:lnTo>
                  <a:lnTo>
                    <a:pt x="61562" y="167895"/>
                  </a:lnTo>
                  <a:lnTo>
                    <a:pt x="61978" y="169230"/>
                  </a:lnTo>
                  <a:lnTo>
                    <a:pt x="91545" y="212791"/>
                  </a:lnTo>
                  <a:lnTo>
                    <a:pt x="127124" y="255271"/>
                  </a:lnTo>
                  <a:lnTo>
                    <a:pt x="136665" y="268256"/>
                  </a:lnTo>
                  <a:lnTo>
                    <a:pt x="138153" y="269299"/>
                  </a:lnTo>
                  <a:lnTo>
                    <a:pt x="141128" y="269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0" name="SMARTInkShape-791"/>
            <p:cNvSpPr/>
            <p:nvPr>
              <p:custDataLst>
                <p:tags r:id="rId125"/>
              </p:custDataLst>
            </p:nvPr>
          </p:nvSpPr>
          <p:spPr>
            <a:xfrm>
              <a:off x="5846297" y="5049133"/>
              <a:ext cx="71904" cy="348368"/>
            </a:xfrm>
            <a:custGeom>
              <a:avLst/>
              <a:gdLst/>
              <a:ahLst/>
              <a:cxnLst/>
              <a:rect l="0" t="0" r="0" b="0"/>
              <a:pathLst>
                <a:path w="71904" h="348368">
                  <a:moveTo>
                    <a:pt x="59203" y="5467"/>
                  </a:moveTo>
                  <a:lnTo>
                    <a:pt x="59203" y="5467"/>
                  </a:lnTo>
                  <a:lnTo>
                    <a:pt x="55832" y="2096"/>
                  </a:lnTo>
                  <a:lnTo>
                    <a:pt x="50414" y="441"/>
                  </a:lnTo>
                  <a:lnTo>
                    <a:pt x="46994" y="0"/>
                  </a:lnTo>
                  <a:lnTo>
                    <a:pt x="44713" y="411"/>
                  </a:lnTo>
                  <a:lnTo>
                    <a:pt x="43193" y="1391"/>
                  </a:lnTo>
                  <a:lnTo>
                    <a:pt x="22655" y="38485"/>
                  </a:lnTo>
                  <a:lnTo>
                    <a:pt x="16383" y="69060"/>
                  </a:lnTo>
                  <a:lnTo>
                    <a:pt x="11245" y="108520"/>
                  </a:lnTo>
                  <a:lnTo>
                    <a:pt x="6609" y="151927"/>
                  </a:lnTo>
                  <a:lnTo>
                    <a:pt x="2196" y="193327"/>
                  </a:lnTo>
                  <a:lnTo>
                    <a:pt x="0" y="232188"/>
                  </a:lnTo>
                  <a:lnTo>
                    <a:pt x="3727" y="268275"/>
                  </a:lnTo>
                  <a:lnTo>
                    <a:pt x="20501" y="310211"/>
                  </a:lnTo>
                  <a:lnTo>
                    <a:pt x="39975" y="334867"/>
                  </a:lnTo>
                  <a:lnTo>
                    <a:pt x="52774" y="342367"/>
                  </a:lnTo>
                  <a:lnTo>
                    <a:pt x="71903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1" name="SMARTInkShape-792"/>
            <p:cNvSpPr/>
            <p:nvPr>
              <p:custDataLst>
                <p:tags r:id="rId126"/>
              </p:custDataLst>
            </p:nvPr>
          </p:nvSpPr>
          <p:spPr>
            <a:xfrm>
              <a:off x="5486400" y="5045466"/>
              <a:ext cx="140041" cy="347186"/>
            </a:xfrm>
            <a:custGeom>
              <a:avLst/>
              <a:gdLst/>
              <a:ahLst/>
              <a:cxnLst/>
              <a:rect l="0" t="0" r="0" b="0"/>
              <a:pathLst>
                <a:path w="140041" h="347186">
                  <a:moveTo>
                    <a:pt x="0" y="148834"/>
                  </a:moveTo>
                  <a:lnTo>
                    <a:pt x="0" y="148834"/>
                  </a:lnTo>
                  <a:lnTo>
                    <a:pt x="0" y="167132"/>
                  </a:lnTo>
                  <a:lnTo>
                    <a:pt x="10934" y="212334"/>
                  </a:lnTo>
                  <a:lnTo>
                    <a:pt x="12352" y="253674"/>
                  </a:lnTo>
                  <a:lnTo>
                    <a:pt x="14513" y="299993"/>
                  </a:lnTo>
                  <a:lnTo>
                    <a:pt x="15825" y="326972"/>
                  </a:lnTo>
                  <a:lnTo>
                    <a:pt x="13111" y="346878"/>
                  </a:lnTo>
                  <a:lnTo>
                    <a:pt x="12974" y="347185"/>
                  </a:lnTo>
                  <a:lnTo>
                    <a:pt x="12716" y="300305"/>
                  </a:lnTo>
                  <a:lnTo>
                    <a:pt x="10825" y="262251"/>
                  </a:lnTo>
                  <a:lnTo>
                    <a:pt x="9045" y="216175"/>
                  </a:lnTo>
                  <a:lnTo>
                    <a:pt x="10605" y="169826"/>
                  </a:lnTo>
                  <a:lnTo>
                    <a:pt x="17413" y="129001"/>
                  </a:lnTo>
                  <a:lnTo>
                    <a:pt x="26789" y="93452"/>
                  </a:lnTo>
                  <a:lnTo>
                    <a:pt x="40001" y="51050"/>
                  </a:lnTo>
                  <a:lnTo>
                    <a:pt x="53558" y="21397"/>
                  </a:lnTo>
                  <a:lnTo>
                    <a:pt x="64726" y="8470"/>
                  </a:lnTo>
                  <a:lnTo>
                    <a:pt x="78627" y="1783"/>
                  </a:lnTo>
                  <a:lnTo>
                    <a:pt x="86284" y="0"/>
                  </a:lnTo>
                  <a:lnTo>
                    <a:pt x="93506" y="928"/>
                  </a:lnTo>
                  <a:lnTo>
                    <a:pt x="107175" y="7603"/>
                  </a:lnTo>
                  <a:lnTo>
                    <a:pt x="118424" y="23270"/>
                  </a:lnTo>
                  <a:lnTo>
                    <a:pt x="139407" y="69871"/>
                  </a:lnTo>
                  <a:lnTo>
                    <a:pt x="140040" y="87163"/>
                  </a:lnTo>
                  <a:lnTo>
                    <a:pt x="136088" y="100494"/>
                  </a:lnTo>
                  <a:lnTo>
                    <a:pt x="128217" y="111827"/>
                  </a:lnTo>
                  <a:lnTo>
                    <a:pt x="84736" y="148224"/>
                  </a:lnTo>
                  <a:lnTo>
                    <a:pt x="64853" y="161431"/>
                  </a:lnTo>
                  <a:lnTo>
                    <a:pt x="44450" y="167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8" name="SMARTInkShape-Group180"/>
          <p:cNvGrpSpPr/>
          <p:nvPr/>
        </p:nvGrpSpPr>
        <p:grpSpPr>
          <a:xfrm>
            <a:off x="6781800" y="4914900"/>
            <a:ext cx="781051" cy="444501"/>
            <a:chOff x="6781800" y="4914900"/>
            <a:chExt cx="781051" cy="444501"/>
          </a:xfrm>
        </p:grpSpPr>
        <p:sp>
          <p:nvSpPr>
            <p:cNvPr id="3123" name="SMARTInkShape-793"/>
            <p:cNvSpPr/>
            <p:nvPr>
              <p:custDataLst>
                <p:tags r:id="rId116"/>
              </p:custDataLst>
            </p:nvPr>
          </p:nvSpPr>
          <p:spPr>
            <a:xfrm>
              <a:off x="7543800" y="5245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1933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4" name="SMARTInkShape-794"/>
            <p:cNvSpPr/>
            <p:nvPr>
              <p:custDataLst>
                <p:tags r:id="rId117"/>
              </p:custDataLst>
            </p:nvPr>
          </p:nvSpPr>
          <p:spPr>
            <a:xfrm>
              <a:off x="7321550" y="4914900"/>
              <a:ext cx="127506" cy="374651"/>
            </a:xfrm>
            <a:custGeom>
              <a:avLst/>
              <a:gdLst/>
              <a:ahLst/>
              <a:cxnLst/>
              <a:rect l="0" t="0" r="0" b="0"/>
              <a:pathLst>
                <a:path w="127506" h="3746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6742"/>
                  </a:lnTo>
                  <a:lnTo>
                    <a:pt x="61451" y="38282"/>
                  </a:lnTo>
                  <a:lnTo>
                    <a:pt x="95113" y="78057"/>
                  </a:lnTo>
                  <a:lnTo>
                    <a:pt x="114474" y="111597"/>
                  </a:lnTo>
                  <a:lnTo>
                    <a:pt x="124961" y="151434"/>
                  </a:lnTo>
                  <a:lnTo>
                    <a:pt x="127505" y="195009"/>
                  </a:lnTo>
                  <a:lnTo>
                    <a:pt x="121579" y="240247"/>
                  </a:lnTo>
                  <a:lnTo>
                    <a:pt x="108128" y="280578"/>
                  </a:lnTo>
                  <a:lnTo>
                    <a:pt x="89684" y="315907"/>
                  </a:lnTo>
                  <a:lnTo>
                    <a:pt x="4445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5" name="SMARTInkShape-795"/>
            <p:cNvSpPr/>
            <p:nvPr>
              <p:custDataLst>
                <p:tags r:id="rId118"/>
              </p:custDataLst>
            </p:nvPr>
          </p:nvSpPr>
          <p:spPr>
            <a:xfrm>
              <a:off x="6921500" y="4921250"/>
              <a:ext cx="266701" cy="6351"/>
            </a:xfrm>
            <a:custGeom>
              <a:avLst/>
              <a:gdLst/>
              <a:ahLst/>
              <a:cxnLst/>
              <a:rect l="0" t="0" r="0" b="0"/>
              <a:pathLst>
                <a:path w="266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6855" y="883"/>
                  </a:lnTo>
                  <a:lnTo>
                    <a:pt x="64418" y="261"/>
                  </a:lnTo>
                  <a:lnTo>
                    <a:pt x="87395" y="174"/>
                  </a:lnTo>
                  <a:lnTo>
                    <a:pt x="113296" y="116"/>
                  </a:lnTo>
                  <a:lnTo>
                    <a:pt x="141148" y="78"/>
                  </a:lnTo>
                  <a:lnTo>
                    <a:pt x="167477" y="51"/>
                  </a:lnTo>
                  <a:lnTo>
                    <a:pt x="192789" y="34"/>
                  </a:lnTo>
                  <a:lnTo>
                    <a:pt x="233851" y="15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6" name="SMARTInkShape-796"/>
            <p:cNvSpPr/>
            <p:nvPr>
              <p:custDataLst>
                <p:tags r:id="rId119"/>
              </p:custDataLst>
            </p:nvPr>
          </p:nvSpPr>
          <p:spPr>
            <a:xfrm>
              <a:off x="6959603" y="5028716"/>
              <a:ext cx="158748" cy="256512"/>
            </a:xfrm>
            <a:custGeom>
              <a:avLst/>
              <a:gdLst/>
              <a:ahLst/>
              <a:cxnLst/>
              <a:rect l="0" t="0" r="0" b="0"/>
              <a:pathLst>
                <a:path w="158748" h="256512">
                  <a:moveTo>
                    <a:pt x="12697" y="44934"/>
                  </a:moveTo>
                  <a:lnTo>
                    <a:pt x="12697" y="44934"/>
                  </a:lnTo>
                  <a:lnTo>
                    <a:pt x="9326" y="44934"/>
                  </a:lnTo>
                  <a:lnTo>
                    <a:pt x="3858" y="61789"/>
                  </a:lnTo>
                  <a:lnTo>
                    <a:pt x="1140" y="102609"/>
                  </a:lnTo>
                  <a:lnTo>
                    <a:pt x="505" y="138771"/>
                  </a:lnTo>
                  <a:lnTo>
                    <a:pt x="223" y="176245"/>
                  </a:lnTo>
                  <a:lnTo>
                    <a:pt x="64" y="222287"/>
                  </a:lnTo>
                  <a:lnTo>
                    <a:pt x="0" y="256511"/>
                  </a:lnTo>
                  <a:lnTo>
                    <a:pt x="702" y="214325"/>
                  </a:lnTo>
                  <a:lnTo>
                    <a:pt x="3367" y="169138"/>
                  </a:lnTo>
                  <a:lnTo>
                    <a:pt x="7888" y="141847"/>
                  </a:lnTo>
                  <a:lnTo>
                    <a:pt x="14429" y="112366"/>
                  </a:lnTo>
                  <a:lnTo>
                    <a:pt x="22319" y="81421"/>
                  </a:lnTo>
                  <a:lnTo>
                    <a:pt x="38609" y="39513"/>
                  </a:lnTo>
                  <a:lnTo>
                    <a:pt x="46905" y="24387"/>
                  </a:lnTo>
                  <a:lnTo>
                    <a:pt x="55963" y="14303"/>
                  </a:lnTo>
                  <a:lnTo>
                    <a:pt x="75436" y="3098"/>
                  </a:lnTo>
                  <a:lnTo>
                    <a:pt x="95849" y="0"/>
                  </a:lnTo>
                  <a:lnTo>
                    <a:pt x="106232" y="161"/>
                  </a:lnTo>
                  <a:lnTo>
                    <a:pt x="113859" y="3091"/>
                  </a:lnTo>
                  <a:lnTo>
                    <a:pt x="119650" y="7866"/>
                  </a:lnTo>
                  <a:lnTo>
                    <a:pt x="137382" y="35809"/>
                  </a:lnTo>
                  <a:lnTo>
                    <a:pt x="138154" y="43789"/>
                  </a:lnTo>
                  <a:lnTo>
                    <a:pt x="133366" y="60183"/>
                  </a:lnTo>
                  <a:lnTo>
                    <a:pt x="115400" y="81907"/>
                  </a:lnTo>
                  <a:lnTo>
                    <a:pt x="89115" y="102436"/>
                  </a:lnTo>
                  <a:lnTo>
                    <a:pt x="72028" y="111517"/>
                  </a:lnTo>
                  <a:lnTo>
                    <a:pt x="67288" y="116389"/>
                  </a:lnTo>
                  <a:lnTo>
                    <a:pt x="67436" y="119382"/>
                  </a:lnTo>
                  <a:lnTo>
                    <a:pt x="86792" y="157727"/>
                  </a:lnTo>
                  <a:lnTo>
                    <a:pt x="115554" y="197873"/>
                  </a:lnTo>
                  <a:lnTo>
                    <a:pt x="149510" y="241422"/>
                  </a:lnTo>
                  <a:lnTo>
                    <a:pt x="158747" y="24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7" name="SMARTInkShape-797"/>
            <p:cNvSpPr/>
            <p:nvPr>
              <p:custDataLst>
                <p:tags r:id="rId120"/>
              </p:custDataLst>
            </p:nvPr>
          </p:nvSpPr>
          <p:spPr>
            <a:xfrm>
              <a:off x="6781800" y="5003800"/>
              <a:ext cx="19051" cy="355601"/>
            </a:xfrm>
            <a:custGeom>
              <a:avLst/>
              <a:gdLst/>
              <a:ahLst/>
              <a:cxnLst/>
              <a:rect l="0" t="0" r="0" b="0"/>
              <a:pathLst>
                <a:path w="19051" h="355601">
                  <a:moveTo>
                    <a:pt x="0" y="0"/>
                  </a:moveTo>
                  <a:lnTo>
                    <a:pt x="0" y="0"/>
                  </a:lnTo>
                  <a:lnTo>
                    <a:pt x="0" y="34531"/>
                  </a:lnTo>
                  <a:lnTo>
                    <a:pt x="1881" y="67794"/>
                  </a:lnTo>
                  <a:lnTo>
                    <a:pt x="4363" y="110563"/>
                  </a:lnTo>
                  <a:lnTo>
                    <a:pt x="5025" y="135798"/>
                  </a:lnTo>
                  <a:lnTo>
                    <a:pt x="5467" y="162499"/>
                  </a:lnTo>
                  <a:lnTo>
                    <a:pt x="6467" y="188060"/>
                  </a:lnTo>
                  <a:lnTo>
                    <a:pt x="7839" y="212862"/>
                  </a:lnTo>
                  <a:lnTo>
                    <a:pt x="10539" y="259000"/>
                  </a:lnTo>
                  <a:lnTo>
                    <a:pt x="11739" y="298320"/>
                  </a:lnTo>
                  <a:lnTo>
                    <a:pt x="16874" y="342090"/>
                  </a:lnTo>
                  <a:lnTo>
                    <a:pt x="1905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5" name="SMARTInkShape-Group181"/>
          <p:cNvGrpSpPr/>
          <p:nvPr/>
        </p:nvGrpSpPr>
        <p:grpSpPr>
          <a:xfrm>
            <a:off x="7791450" y="4870486"/>
            <a:ext cx="990601" cy="469865"/>
            <a:chOff x="7791450" y="4870486"/>
            <a:chExt cx="990601" cy="469865"/>
          </a:xfrm>
        </p:grpSpPr>
        <p:sp>
          <p:nvSpPr>
            <p:cNvPr id="3129" name="SMARTInkShape-798"/>
            <p:cNvSpPr/>
            <p:nvPr>
              <p:custDataLst>
                <p:tags r:id="rId110"/>
              </p:custDataLst>
            </p:nvPr>
          </p:nvSpPr>
          <p:spPr>
            <a:xfrm>
              <a:off x="8316925" y="4870486"/>
              <a:ext cx="465126" cy="19015"/>
            </a:xfrm>
            <a:custGeom>
              <a:avLst/>
              <a:gdLst/>
              <a:ahLst/>
              <a:cxnLst/>
              <a:rect l="0" t="0" r="0" b="0"/>
              <a:pathLst>
                <a:path w="465126" h="19015">
                  <a:moveTo>
                    <a:pt x="26975" y="19014"/>
                  </a:moveTo>
                  <a:lnTo>
                    <a:pt x="26975" y="19014"/>
                  </a:lnTo>
                  <a:lnTo>
                    <a:pt x="1735" y="4708"/>
                  </a:lnTo>
                  <a:lnTo>
                    <a:pt x="270" y="3127"/>
                  </a:lnTo>
                  <a:lnTo>
                    <a:pt x="0" y="2073"/>
                  </a:lnTo>
                  <a:lnTo>
                    <a:pt x="525" y="1370"/>
                  </a:lnTo>
                  <a:lnTo>
                    <a:pt x="47262" y="149"/>
                  </a:lnTo>
                  <a:lnTo>
                    <a:pt x="90320" y="46"/>
                  </a:lnTo>
                  <a:lnTo>
                    <a:pt x="118593" y="19"/>
                  </a:lnTo>
                  <a:lnTo>
                    <a:pt x="149437" y="0"/>
                  </a:lnTo>
                  <a:lnTo>
                    <a:pt x="184110" y="694"/>
                  </a:lnTo>
                  <a:lnTo>
                    <a:pt x="221338" y="1862"/>
                  </a:lnTo>
                  <a:lnTo>
                    <a:pt x="260267" y="3346"/>
                  </a:lnTo>
                  <a:lnTo>
                    <a:pt x="294687" y="5746"/>
                  </a:lnTo>
                  <a:lnTo>
                    <a:pt x="326099" y="8758"/>
                  </a:lnTo>
                  <a:lnTo>
                    <a:pt x="355508" y="12176"/>
                  </a:lnTo>
                  <a:lnTo>
                    <a:pt x="380758" y="14455"/>
                  </a:lnTo>
                  <a:lnTo>
                    <a:pt x="423866" y="16988"/>
                  </a:lnTo>
                  <a:lnTo>
                    <a:pt x="465125" y="19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0" name="SMARTInkShape-799"/>
            <p:cNvSpPr/>
            <p:nvPr>
              <p:custDataLst>
                <p:tags r:id="rId111"/>
              </p:custDataLst>
            </p:nvPr>
          </p:nvSpPr>
          <p:spPr>
            <a:xfrm>
              <a:off x="8591550" y="5016500"/>
              <a:ext cx="147797" cy="281950"/>
            </a:xfrm>
            <a:custGeom>
              <a:avLst/>
              <a:gdLst/>
              <a:ahLst/>
              <a:cxnLst/>
              <a:rect l="0" t="0" r="0" b="0"/>
              <a:pathLst>
                <a:path w="147797" h="281950">
                  <a:moveTo>
                    <a:pt x="120650" y="0"/>
                  </a:moveTo>
                  <a:lnTo>
                    <a:pt x="120650" y="0"/>
                  </a:lnTo>
                  <a:lnTo>
                    <a:pt x="116286" y="16620"/>
                  </a:lnTo>
                  <a:lnTo>
                    <a:pt x="116299" y="44044"/>
                  </a:lnTo>
                  <a:lnTo>
                    <a:pt x="125318" y="84233"/>
                  </a:lnTo>
                  <a:lnTo>
                    <a:pt x="135425" y="117870"/>
                  </a:lnTo>
                  <a:lnTo>
                    <a:pt x="143210" y="152105"/>
                  </a:lnTo>
                  <a:lnTo>
                    <a:pt x="147796" y="199350"/>
                  </a:lnTo>
                  <a:lnTo>
                    <a:pt x="144708" y="226183"/>
                  </a:lnTo>
                  <a:lnTo>
                    <a:pt x="136282" y="249868"/>
                  </a:lnTo>
                  <a:lnTo>
                    <a:pt x="119837" y="266510"/>
                  </a:lnTo>
                  <a:lnTo>
                    <a:pt x="97710" y="277199"/>
                  </a:lnTo>
                  <a:lnTo>
                    <a:pt x="71414" y="281949"/>
                  </a:lnTo>
                  <a:lnTo>
                    <a:pt x="48908" y="278416"/>
                  </a:lnTo>
                  <a:lnTo>
                    <a:pt x="38956" y="274511"/>
                  </a:lnTo>
                  <a:lnTo>
                    <a:pt x="22252" y="25888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1" name="SMARTInkShape-800"/>
            <p:cNvSpPr/>
            <p:nvPr>
              <p:custDataLst>
                <p:tags r:id="rId112"/>
              </p:custDataLst>
            </p:nvPr>
          </p:nvSpPr>
          <p:spPr>
            <a:xfrm>
              <a:off x="8553450" y="5010150"/>
              <a:ext cx="228601" cy="1"/>
            </a:xfrm>
            <a:custGeom>
              <a:avLst/>
              <a:gdLst/>
              <a:ahLst/>
              <a:cxnLst/>
              <a:rect l="0" t="0" r="0" b="0"/>
              <a:pathLst>
                <a:path w="228601" h="1">
                  <a:moveTo>
                    <a:pt x="0" y="0"/>
                  </a:moveTo>
                  <a:lnTo>
                    <a:pt x="0" y="0"/>
                  </a:lnTo>
                  <a:lnTo>
                    <a:pt x="37037" y="0"/>
                  </a:lnTo>
                  <a:lnTo>
                    <a:pt x="70083" y="0"/>
                  </a:lnTo>
                  <a:lnTo>
                    <a:pt x="110640" y="0"/>
                  </a:lnTo>
                  <a:lnTo>
                    <a:pt x="148892" y="0"/>
                  </a:lnTo>
                  <a:lnTo>
                    <a:pt x="194635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2" name="SMARTInkShape-801"/>
            <p:cNvSpPr/>
            <p:nvPr>
              <p:custDataLst>
                <p:tags r:id="rId113"/>
              </p:custDataLst>
            </p:nvPr>
          </p:nvSpPr>
          <p:spPr>
            <a:xfrm>
              <a:off x="8276036" y="4941624"/>
              <a:ext cx="201215" cy="346838"/>
            </a:xfrm>
            <a:custGeom>
              <a:avLst/>
              <a:gdLst/>
              <a:ahLst/>
              <a:cxnLst/>
              <a:rect l="0" t="0" r="0" b="0"/>
              <a:pathLst>
                <a:path w="201215" h="346838">
                  <a:moveTo>
                    <a:pt x="4364" y="176476"/>
                  </a:moveTo>
                  <a:lnTo>
                    <a:pt x="4364" y="176476"/>
                  </a:lnTo>
                  <a:lnTo>
                    <a:pt x="0" y="193801"/>
                  </a:lnTo>
                  <a:lnTo>
                    <a:pt x="287" y="237675"/>
                  </a:lnTo>
                  <a:lnTo>
                    <a:pt x="5038" y="279276"/>
                  </a:lnTo>
                  <a:lnTo>
                    <a:pt x="12795" y="317237"/>
                  </a:lnTo>
                  <a:lnTo>
                    <a:pt x="21316" y="345235"/>
                  </a:lnTo>
                  <a:lnTo>
                    <a:pt x="22721" y="346837"/>
                  </a:lnTo>
                  <a:lnTo>
                    <a:pt x="24363" y="346494"/>
                  </a:lnTo>
                  <a:lnTo>
                    <a:pt x="26163" y="344855"/>
                  </a:lnTo>
                  <a:lnTo>
                    <a:pt x="28697" y="325693"/>
                  </a:lnTo>
                  <a:lnTo>
                    <a:pt x="27408" y="294301"/>
                  </a:lnTo>
                  <a:lnTo>
                    <a:pt x="27305" y="247892"/>
                  </a:lnTo>
                  <a:lnTo>
                    <a:pt x="30241" y="217737"/>
                  </a:lnTo>
                  <a:lnTo>
                    <a:pt x="34315" y="184933"/>
                  </a:lnTo>
                  <a:lnTo>
                    <a:pt x="39854" y="151070"/>
                  </a:lnTo>
                  <a:lnTo>
                    <a:pt x="46368" y="116499"/>
                  </a:lnTo>
                  <a:lnTo>
                    <a:pt x="53534" y="81458"/>
                  </a:lnTo>
                  <a:lnTo>
                    <a:pt x="69021" y="36879"/>
                  </a:lnTo>
                  <a:lnTo>
                    <a:pt x="85312" y="12128"/>
                  </a:lnTo>
                  <a:lnTo>
                    <a:pt x="101960" y="1127"/>
                  </a:lnTo>
                  <a:lnTo>
                    <a:pt x="120647" y="0"/>
                  </a:lnTo>
                  <a:lnTo>
                    <a:pt x="130569" y="1675"/>
                  </a:lnTo>
                  <a:lnTo>
                    <a:pt x="149120" y="14826"/>
                  </a:lnTo>
                  <a:lnTo>
                    <a:pt x="158017" y="24259"/>
                  </a:lnTo>
                  <a:lnTo>
                    <a:pt x="167904" y="47911"/>
                  </a:lnTo>
                  <a:lnTo>
                    <a:pt x="170888" y="74886"/>
                  </a:lnTo>
                  <a:lnTo>
                    <a:pt x="163222" y="117134"/>
                  </a:lnTo>
                  <a:lnTo>
                    <a:pt x="142998" y="156071"/>
                  </a:lnTo>
                  <a:lnTo>
                    <a:pt x="116388" y="186736"/>
                  </a:lnTo>
                  <a:lnTo>
                    <a:pt x="101425" y="195147"/>
                  </a:lnTo>
                  <a:lnTo>
                    <a:pt x="84472" y="199882"/>
                  </a:lnTo>
                  <a:lnTo>
                    <a:pt x="76891" y="199108"/>
                  </a:lnTo>
                  <a:lnTo>
                    <a:pt x="73882" y="197914"/>
                  </a:lnTo>
                  <a:lnTo>
                    <a:pt x="72582" y="198529"/>
                  </a:lnTo>
                  <a:lnTo>
                    <a:pt x="72420" y="200351"/>
                  </a:lnTo>
                  <a:lnTo>
                    <a:pt x="73018" y="202976"/>
                  </a:lnTo>
                  <a:lnTo>
                    <a:pt x="106091" y="246490"/>
                  </a:lnTo>
                  <a:lnTo>
                    <a:pt x="135165" y="283377"/>
                  </a:lnTo>
                  <a:lnTo>
                    <a:pt x="172070" y="322763"/>
                  </a:lnTo>
                  <a:lnTo>
                    <a:pt x="201214" y="341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3" name="SMARTInkShape-802"/>
            <p:cNvSpPr/>
            <p:nvPr>
              <p:custDataLst>
                <p:tags r:id="rId114"/>
              </p:custDataLst>
            </p:nvPr>
          </p:nvSpPr>
          <p:spPr>
            <a:xfrm>
              <a:off x="8079015" y="4959350"/>
              <a:ext cx="106136" cy="381001"/>
            </a:xfrm>
            <a:custGeom>
              <a:avLst/>
              <a:gdLst/>
              <a:ahLst/>
              <a:cxnLst/>
              <a:rect l="0" t="0" r="0" b="0"/>
              <a:pathLst>
                <a:path w="106136" h="381001">
                  <a:moveTo>
                    <a:pt x="106135" y="0"/>
                  </a:moveTo>
                  <a:lnTo>
                    <a:pt x="106135" y="0"/>
                  </a:lnTo>
                  <a:lnTo>
                    <a:pt x="67411" y="12209"/>
                  </a:lnTo>
                  <a:lnTo>
                    <a:pt x="49649" y="27298"/>
                  </a:lnTo>
                  <a:lnTo>
                    <a:pt x="33052" y="50938"/>
                  </a:lnTo>
                  <a:lnTo>
                    <a:pt x="18619" y="84963"/>
                  </a:lnTo>
                  <a:lnTo>
                    <a:pt x="7032" y="127367"/>
                  </a:lnTo>
                  <a:lnTo>
                    <a:pt x="1966" y="150528"/>
                  </a:lnTo>
                  <a:lnTo>
                    <a:pt x="0" y="175140"/>
                  </a:lnTo>
                  <a:lnTo>
                    <a:pt x="100" y="200722"/>
                  </a:lnTo>
                  <a:lnTo>
                    <a:pt x="1579" y="226948"/>
                  </a:lnTo>
                  <a:lnTo>
                    <a:pt x="10747" y="273021"/>
                  </a:lnTo>
                  <a:lnTo>
                    <a:pt x="25640" y="312548"/>
                  </a:lnTo>
                  <a:lnTo>
                    <a:pt x="46370" y="344227"/>
                  </a:lnTo>
                  <a:lnTo>
                    <a:pt x="67813" y="363010"/>
                  </a:lnTo>
                  <a:lnTo>
                    <a:pt x="99785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4" name="SMARTInkShape-803"/>
            <p:cNvSpPr/>
            <p:nvPr>
              <p:custDataLst>
                <p:tags r:id="rId115"/>
              </p:custDataLst>
            </p:nvPr>
          </p:nvSpPr>
          <p:spPr>
            <a:xfrm>
              <a:off x="7791450" y="4906675"/>
              <a:ext cx="188814" cy="395443"/>
            </a:xfrm>
            <a:custGeom>
              <a:avLst/>
              <a:gdLst/>
              <a:ahLst/>
              <a:cxnLst/>
              <a:rect l="0" t="0" r="0" b="0"/>
              <a:pathLst>
                <a:path w="188814" h="395443">
                  <a:moveTo>
                    <a:pt x="0" y="160625"/>
                  </a:moveTo>
                  <a:lnTo>
                    <a:pt x="0" y="160625"/>
                  </a:lnTo>
                  <a:lnTo>
                    <a:pt x="5467" y="149690"/>
                  </a:lnTo>
                  <a:lnTo>
                    <a:pt x="5762" y="150513"/>
                  </a:lnTo>
                  <a:lnTo>
                    <a:pt x="11368" y="187721"/>
                  </a:lnTo>
                  <a:lnTo>
                    <a:pt x="15165" y="217823"/>
                  </a:lnTo>
                  <a:lnTo>
                    <a:pt x="19205" y="254250"/>
                  </a:lnTo>
                  <a:lnTo>
                    <a:pt x="21941" y="292547"/>
                  </a:lnTo>
                  <a:lnTo>
                    <a:pt x="20806" y="328383"/>
                  </a:lnTo>
                  <a:lnTo>
                    <a:pt x="22941" y="370179"/>
                  </a:lnTo>
                  <a:lnTo>
                    <a:pt x="25076" y="395376"/>
                  </a:lnTo>
                  <a:lnTo>
                    <a:pt x="25185" y="395442"/>
                  </a:lnTo>
                  <a:lnTo>
                    <a:pt x="27253" y="347850"/>
                  </a:lnTo>
                  <a:lnTo>
                    <a:pt x="32572" y="300280"/>
                  </a:lnTo>
                  <a:lnTo>
                    <a:pt x="37943" y="267840"/>
                  </a:lnTo>
                  <a:lnTo>
                    <a:pt x="44345" y="232102"/>
                  </a:lnTo>
                  <a:lnTo>
                    <a:pt x="53553" y="194871"/>
                  </a:lnTo>
                  <a:lnTo>
                    <a:pt x="64629" y="156644"/>
                  </a:lnTo>
                  <a:lnTo>
                    <a:pt x="76952" y="117754"/>
                  </a:lnTo>
                  <a:lnTo>
                    <a:pt x="89402" y="87595"/>
                  </a:lnTo>
                  <a:lnTo>
                    <a:pt x="114523" y="42795"/>
                  </a:lnTo>
                  <a:lnTo>
                    <a:pt x="142353" y="10628"/>
                  </a:lnTo>
                  <a:lnTo>
                    <a:pt x="155225" y="2237"/>
                  </a:lnTo>
                  <a:lnTo>
                    <a:pt x="160634" y="0"/>
                  </a:lnTo>
                  <a:lnTo>
                    <a:pt x="165650" y="625"/>
                  </a:lnTo>
                  <a:lnTo>
                    <a:pt x="174987" y="6964"/>
                  </a:lnTo>
                  <a:lnTo>
                    <a:pt x="181959" y="24362"/>
                  </a:lnTo>
                  <a:lnTo>
                    <a:pt x="187969" y="61925"/>
                  </a:lnTo>
                  <a:lnTo>
                    <a:pt x="188813" y="75775"/>
                  </a:lnTo>
                  <a:lnTo>
                    <a:pt x="180342" y="104334"/>
                  </a:lnTo>
                  <a:lnTo>
                    <a:pt x="163408" y="131374"/>
                  </a:lnTo>
                  <a:lnTo>
                    <a:pt x="125402" y="161757"/>
                  </a:lnTo>
                  <a:lnTo>
                    <a:pt x="80116" y="181657"/>
                  </a:lnTo>
                  <a:lnTo>
                    <a:pt x="25400" y="186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3" name="SMARTInkShape-Group182"/>
          <p:cNvGrpSpPr/>
          <p:nvPr/>
        </p:nvGrpSpPr>
        <p:grpSpPr>
          <a:xfrm>
            <a:off x="5303210" y="4876800"/>
            <a:ext cx="6742233" cy="1390651"/>
            <a:chOff x="5303210" y="4876800"/>
            <a:chExt cx="6742233" cy="1390651"/>
          </a:xfrm>
        </p:grpSpPr>
        <p:sp>
          <p:nvSpPr>
            <p:cNvPr id="3136" name="SMARTInkShape-804"/>
            <p:cNvSpPr/>
            <p:nvPr>
              <p:custDataLst>
                <p:tags r:id="rId63"/>
              </p:custDataLst>
            </p:nvPr>
          </p:nvSpPr>
          <p:spPr>
            <a:xfrm>
              <a:off x="11988800" y="5956300"/>
              <a:ext cx="56643" cy="311151"/>
            </a:xfrm>
            <a:custGeom>
              <a:avLst/>
              <a:gdLst/>
              <a:ahLst/>
              <a:cxnLst/>
              <a:rect l="0" t="0" r="0" b="0"/>
              <a:pathLst>
                <a:path w="56643" h="311151">
                  <a:moveTo>
                    <a:pt x="44450" y="0"/>
                  </a:moveTo>
                  <a:lnTo>
                    <a:pt x="44450" y="0"/>
                  </a:lnTo>
                  <a:lnTo>
                    <a:pt x="47820" y="3371"/>
                  </a:lnTo>
                  <a:lnTo>
                    <a:pt x="53289" y="22322"/>
                  </a:lnTo>
                  <a:lnTo>
                    <a:pt x="56006" y="60392"/>
                  </a:lnTo>
                  <a:lnTo>
                    <a:pt x="56642" y="98808"/>
                  </a:lnTo>
                  <a:lnTo>
                    <a:pt x="55511" y="143397"/>
                  </a:lnTo>
                  <a:lnTo>
                    <a:pt x="50307" y="189085"/>
                  </a:lnTo>
                  <a:lnTo>
                    <a:pt x="43415" y="212841"/>
                  </a:lnTo>
                  <a:lnTo>
                    <a:pt x="33882" y="237143"/>
                  </a:lnTo>
                  <a:lnTo>
                    <a:pt x="15060" y="278257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7" name="SMARTInkShape-805"/>
            <p:cNvSpPr/>
            <p:nvPr>
              <p:custDataLst>
                <p:tags r:id="rId64"/>
              </p:custDataLst>
            </p:nvPr>
          </p:nvSpPr>
          <p:spPr>
            <a:xfrm>
              <a:off x="11842925" y="5952353"/>
              <a:ext cx="171276" cy="228775"/>
            </a:xfrm>
            <a:custGeom>
              <a:avLst/>
              <a:gdLst/>
              <a:ahLst/>
              <a:cxnLst/>
              <a:rect l="0" t="0" r="0" b="0"/>
              <a:pathLst>
                <a:path w="171276" h="228775">
                  <a:moveTo>
                    <a:pt x="6175" y="86497"/>
                  </a:moveTo>
                  <a:lnTo>
                    <a:pt x="6175" y="86497"/>
                  </a:lnTo>
                  <a:lnTo>
                    <a:pt x="6175" y="123125"/>
                  </a:lnTo>
                  <a:lnTo>
                    <a:pt x="6175" y="161163"/>
                  </a:lnTo>
                  <a:lnTo>
                    <a:pt x="1811" y="206008"/>
                  </a:lnTo>
                  <a:lnTo>
                    <a:pt x="87" y="228774"/>
                  </a:lnTo>
                  <a:lnTo>
                    <a:pt x="0" y="228620"/>
                  </a:lnTo>
                  <a:lnTo>
                    <a:pt x="583" y="220251"/>
                  </a:lnTo>
                  <a:lnTo>
                    <a:pt x="6742" y="185329"/>
                  </a:lnTo>
                  <a:lnTo>
                    <a:pt x="12777" y="153706"/>
                  </a:lnTo>
                  <a:lnTo>
                    <a:pt x="24867" y="111428"/>
                  </a:lnTo>
                  <a:lnTo>
                    <a:pt x="41529" y="68180"/>
                  </a:lnTo>
                  <a:lnTo>
                    <a:pt x="59987" y="31083"/>
                  </a:lnTo>
                  <a:lnTo>
                    <a:pt x="77599" y="9892"/>
                  </a:lnTo>
                  <a:lnTo>
                    <a:pt x="91071" y="1416"/>
                  </a:lnTo>
                  <a:lnTo>
                    <a:pt x="101056" y="0"/>
                  </a:lnTo>
                  <a:lnTo>
                    <a:pt x="107846" y="1723"/>
                  </a:lnTo>
                  <a:lnTo>
                    <a:pt x="109235" y="5286"/>
                  </a:lnTo>
                  <a:lnTo>
                    <a:pt x="107815" y="23786"/>
                  </a:lnTo>
                  <a:lnTo>
                    <a:pt x="95665" y="63597"/>
                  </a:lnTo>
                  <a:lnTo>
                    <a:pt x="80669" y="81984"/>
                  </a:lnTo>
                  <a:lnTo>
                    <a:pt x="57785" y="98653"/>
                  </a:lnTo>
                  <a:lnTo>
                    <a:pt x="59217" y="100837"/>
                  </a:lnTo>
                  <a:lnTo>
                    <a:pt x="65871" y="111677"/>
                  </a:lnTo>
                  <a:lnTo>
                    <a:pt x="74334" y="124499"/>
                  </a:lnTo>
                  <a:lnTo>
                    <a:pt x="114155" y="163076"/>
                  </a:lnTo>
                  <a:lnTo>
                    <a:pt x="160117" y="199881"/>
                  </a:lnTo>
                  <a:lnTo>
                    <a:pt x="171275" y="20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8" name="SMARTInkShape-806"/>
            <p:cNvSpPr/>
            <p:nvPr>
              <p:custDataLst>
                <p:tags r:id="rId65"/>
              </p:custDataLst>
            </p:nvPr>
          </p:nvSpPr>
          <p:spPr>
            <a:xfrm>
              <a:off x="11785600" y="5937250"/>
              <a:ext cx="17584" cy="260351"/>
            </a:xfrm>
            <a:custGeom>
              <a:avLst/>
              <a:gdLst/>
              <a:ahLst/>
              <a:cxnLst/>
              <a:rect l="0" t="0" r="0" b="0"/>
              <a:pathLst>
                <a:path w="17584" h="260351">
                  <a:moveTo>
                    <a:pt x="6350" y="0"/>
                  </a:moveTo>
                  <a:lnTo>
                    <a:pt x="6350" y="0"/>
                  </a:lnTo>
                  <a:lnTo>
                    <a:pt x="11419" y="33239"/>
                  </a:lnTo>
                  <a:lnTo>
                    <a:pt x="15189" y="66514"/>
                  </a:lnTo>
                  <a:lnTo>
                    <a:pt x="17335" y="104820"/>
                  </a:lnTo>
                  <a:lnTo>
                    <a:pt x="17583" y="143953"/>
                  </a:lnTo>
                  <a:lnTo>
                    <a:pt x="15340" y="180161"/>
                  </a:lnTo>
                  <a:lnTo>
                    <a:pt x="10112" y="222166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9" name="SMARTInkShape-807"/>
            <p:cNvSpPr/>
            <p:nvPr>
              <p:custDataLst>
                <p:tags r:id="rId66"/>
              </p:custDataLst>
            </p:nvPr>
          </p:nvSpPr>
          <p:spPr>
            <a:xfrm>
              <a:off x="11423650" y="5899412"/>
              <a:ext cx="184151" cy="6089"/>
            </a:xfrm>
            <a:custGeom>
              <a:avLst/>
              <a:gdLst/>
              <a:ahLst/>
              <a:cxnLst/>
              <a:rect l="0" t="0" r="0" b="0"/>
              <a:pathLst>
                <a:path w="184151" h="6089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43365" y="326"/>
                  </a:lnTo>
                  <a:lnTo>
                    <a:pt x="78070" y="0"/>
                  </a:lnTo>
                  <a:lnTo>
                    <a:pt x="118893" y="1736"/>
                  </a:lnTo>
                  <a:lnTo>
                    <a:pt x="18415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0" name="SMARTInkShape-808"/>
            <p:cNvSpPr/>
            <p:nvPr>
              <p:custDataLst>
                <p:tags r:id="rId67"/>
              </p:custDataLst>
            </p:nvPr>
          </p:nvSpPr>
          <p:spPr>
            <a:xfrm>
              <a:off x="11544300" y="5975350"/>
              <a:ext cx="101601" cy="229002"/>
            </a:xfrm>
            <a:custGeom>
              <a:avLst/>
              <a:gdLst/>
              <a:ahLst/>
              <a:cxnLst/>
              <a:rect l="0" t="0" r="0" b="0"/>
              <a:pathLst>
                <a:path w="101601" h="229002">
                  <a:moveTo>
                    <a:pt x="101600" y="0"/>
                  </a:moveTo>
                  <a:lnTo>
                    <a:pt x="101600" y="0"/>
                  </a:lnTo>
                  <a:lnTo>
                    <a:pt x="87098" y="5775"/>
                  </a:lnTo>
                  <a:lnTo>
                    <a:pt x="74177" y="16606"/>
                  </a:lnTo>
                  <a:lnTo>
                    <a:pt x="65656" y="27136"/>
                  </a:lnTo>
                  <a:lnTo>
                    <a:pt x="60931" y="40753"/>
                  </a:lnTo>
                  <a:lnTo>
                    <a:pt x="59537" y="56918"/>
                  </a:lnTo>
                  <a:lnTo>
                    <a:pt x="66270" y="96040"/>
                  </a:lnTo>
                  <a:lnTo>
                    <a:pt x="84352" y="141110"/>
                  </a:lnTo>
                  <a:lnTo>
                    <a:pt x="95392" y="178217"/>
                  </a:lnTo>
                  <a:lnTo>
                    <a:pt x="99761" y="209282"/>
                  </a:lnTo>
                  <a:lnTo>
                    <a:pt x="98257" y="216427"/>
                  </a:lnTo>
                  <a:lnTo>
                    <a:pt x="95138" y="221896"/>
                  </a:lnTo>
                  <a:lnTo>
                    <a:pt x="90943" y="226248"/>
                  </a:lnTo>
                  <a:lnTo>
                    <a:pt x="86028" y="228443"/>
                  </a:lnTo>
                  <a:lnTo>
                    <a:pt x="74924" y="229001"/>
                  </a:lnTo>
                  <a:lnTo>
                    <a:pt x="50030" y="21860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1" name="SMARTInkShape-809"/>
            <p:cNvSpPr/>
            <p:nvPr>
              <p:custDataLst>
                <p:tags r:id="rId68"/>
              </p:custDataLst>
            </p:nvPr>
          </p:nvSpPr>
          <p:spPr>
            <a:xfrm>
              <a:off x="11537950" y="5959279"/>
              <a:ext cx="165101" cy="9722"/>
            </a:xfrm>
            <a:custGeom>
              <a:avLst/>
              <a:gdLst/>
              <a:ahLst/>
              <a:cxnLst/>
              <a:rect l="0" t="0" r="0" b="0"/>
              <a:pathLst>
                <a:path w="165101" h="9722">
                  <a:moveTo>
                    <a:pt x="0" y="3371"/>
                  </a:moveTo>
                  <a:lnTo>
                    <a:pt x="0" y="3371"/>
                  </a:lnTo>
                  <a:lnTo>
                    <a:pt x="6480" y="2666"/>
                  </a:lnTo>
                  <a:lnTo>
                    <a:pt x="15580" y="0"/>
                  </a:lnTo>
                  <a:lnTo>
                    <a:pt x="59652" y="1974"/>
                  </a:lnTo>
                  <a:lnTo>
                    <a:pt x="104301" y="3662"/>
                  </a:lnTo>
                  <a:lnTo>
                    <a:pt x="148623" y="8315"/>
                  </a:lnTo>
                  <a:lnTo>
                    <a:pt x="16510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2" name="SMARTInkShape-810"/>
            <p:cNvSpPr/>
            <p:nvPr>
              <p:custDataLst>
                <p:tags r:id="rId69"/>
              </p:custDataLst>
            </p:nvPr>
          </p:nvSpPr>
          <p:spPr>
            <a:xfrm>
              <a:off x="11363232" y="5930662"/>
              <a:ext cx="155669" cy="214686"/>
            </a:xfrm>
            <a:custGeom>
              <a:avLst/>
              <a:gdLst/>
              <a:ahLst/>
              <a:cxnLst/>
              <a:rect l="0" t="0" r="0" b="0"/>
              <a:pathLst>
                <a:path w="155669" h="214686">
                  <a:moveTo>
                    <a:pt x="28668" y="70088"/>
                  </a:moveTo>
                  <a:lnTo>
                    <a:pt x="28668" y="70088"/>
                  </a:lnTo>
                  <a:lnTo>
                    <a:pt x="25297" y="73459"/>
                  </a:lnTo>
                  <a:lnTo>
                    <a:pt x="18541" y="106972"/>
                  </a:lnTo>
                  <a:lnTo>
                    <a:pt x="16025" y="145615"/>
                  </a:lnTo>
                  <a:lnTo>
                    <a:pt x="9212" y="191310"/>
                  </a:lnTo>
                  <a:lnTo>
                    <a:pt x="3616" y="214685"/>
                  </a:lnTo>
                  <a:lnTo>
                    <a:pt x="0" y="208965"/>
                  </a:lnTo>
                  <a:lnTo>
                    <a:pt x="3301" y="170585"/>
                  </a:lnTo>
                  <a:lnTo>
                    <a:pt x="9397" y="134039"/>
                  </a:lnTo>
                  <a:lnTo>
                    <a:pt x="24336" y="88162"/>
                  </a:lnTo>
                  <a:lnTo>
                    <a:pt x="42970" y="44254"/>
                  </a:lnTo>
                  <a:lnTo>
                    <a:pt x="64655" y="9752"/>
                  </a:lnTo>
                  <a:lnTo>
                    <a:pt x="75472" y="939"/>
                  </a:lnTo>
                  <a:lnTo>
                    <a:pt x="81037" y="0"/>
                  </a:lnTo>
                  <a:lnTo>
                    <a:pt x="92865" y="2718"/>
                  </a:lnTo>
                  <a:lnTo>
                    <a:pt x="97572" y="6125"/>
                  </a:lnTo>
                  <a:lnTo>
                    <a:pt x="104683" y="15554"/>
                  </a:lnTo>
                  <a:lnTo>
                    <a:pt x="112652" y="36135"/>
                  </a:lnTo>
                  <a:lnTo>
                    <a:pt x="111620" y="51941"/>
                  </a:lnTo>
                  <a:lnTo>
                    <a:pt x="109369" y="60106"/>
                  </a:lnTo>
                  <a:lnTo>
                    <a:pt x="99343" y="74824"/>
                  </a:lnTo>
                  <a:lnTo>
                    <a:pt x="86890" y="86303"/>
                  </a:lnTo>
                  <a:lnTo>
                    <a:pt x="76652" y="91406"/>
                  </a:lnTo>
                  <a:lnTo>
                    <a:pt x="51233" y="95130"/>
                  </a:lnTo>
                  <a:lnTo>
                    <a:pt x="50062" y="95955"/>
                  </a:lnTo>
                  <a:lnTo>
                    <a:pt x="49281" y="97210"/>
                  </a:lnTo>
                  <a:lnTo>
                    <a:pt x="48760" y="98753"/>
                  </a:lnTo>
                  <a:lnTo>
                    <a:pt x="70147" y="139220"/>
                  </a:lnTo>
                  <a:lnTo>
                    <a:pt x="98962" y="176968"/>
                  </a:lnTo>
                  <a:lnTo>
                    <a:pt x="113298" y="186500"/>
                  </a:lnTo>
                  <a:lnTo>
                    <a:pt x="135353" y="193951"/>
                  </a:lnTo>
                  <a:lnTo>
                    <a:pt x="155668" y="19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3" name="SMARTInkShape-811"/>
            <p:cNvSpPr/>
            <p:nvPr>
              <p:custDataLst>
                <p:tags r:id="rId70"/>
              </p:custDataLst>
            </p:nvPr>
          </p:nvSpPr>
          <p:spPr>
            <a:xfrm>
              <a:off x="11182766" y="5886450"/>
              <a:ext cx="107535" cy="279401"/>
            </a:xfrm>
            <a:custGeom>
              <a:avLst/>
              <a:gdLst/>
              <a:ahLst/>
              <a:cxnLst/>
              <a:rect l="0" t="0" r="0" b="0"/>
              <a:pathLst>
                <a:path w="107535" h="279401">
                  <a:moveTo>
                    <a:pt x="107534" y="0"/>
                  </a:moveTo>
                  <a:lnTo>
                    <a:pt x="107534" y="0"/>
                  </a:lnTo>
                  <a:lnTo>
                    <a:pt x="74277" y="15579"/>
                  </a:lnTo>
                  <a:lnTo>
                    <a:pt x="48447" y="42716"/>
                  </a:lnTo>
                  <a:lnTo>
                    <a:pt x="22921" y="84310"/>
                  </a:lnTo>
                  <a:lnTo>
                    <a:pt x="4226" y="129011"/>
                  </a:lnTo>
                  <a:lnTo>
                    <a:pt x="0" y="162466"/>
                  </a:lnTo>
                  <a:lnTo>
                    <a:pt x="1886" y="196385"/>
                  </a:lnTo>
                  <a:lnTo>
                    <a:pt x="9780" y="225571"/>
                  </a:lnTo>
                  <a:lnTo>
                    <a:pt x="25987" y="248891"/>
                  </a:lnTo>
                  <a:lnTo>
                    <a:pt x="36236" y="259060"/>
                  </a:lnTo>
                  <a:lnTo>
                    <a:pt x="60794" y="270360"/>
                  </a:lnTo>
                  <a:lnTo>
                    <a:pt x="101184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4" name="SMARTInkShape-812"/>
            <p:cNvSpPr/>
            <p:nvPr>
              <p:custDataLst>
                <p:tags r:id="rId71"/>
              </p:custDataLst>
            </p:nvPr>
          </p:nvSpPr>
          <p:spPr>
            <a:xfrm>
              <a:off x="10979150" y="5839565"/>
              <a:ext cx="115534" cy="332636"/>
            </a:xfrm>
            <a:custGeom>
              <a:avLst/>
              <a:gdLst/>
              <a:ahLst/>
              <a:cxnLst/>
              <a:rect l="0" t="0" r="0" b="0"/>
              <a:pathLst>
                <a:path w="115534" h="332636">
                  <a:moveTo>
                    <a:pt x="0" y="332635"/>
                  </a:moveTo>
                  <a:lnTo>
                    <a:pt x="0" y="332635"/>
                  </a:lnTo>
                  <a:lnTo>
                    <a:pt x="8838" y="292636"/>
                  </a:lnTo>
                  <a:lnTo>
                    <a:pt x="12865" y="258884"/>
                  </a:lnTo>
                  <a:lnTo>
                    <a:pt x="18418" y="215189"/>
                  </a:lnTo>
                  <a:lnTo>
                    <a:pt x="22862" y="188721"/>
                  </a:lnTo>
                  <a:lnTo>
                    <a:pt x="27941" y="160492"/>
                  </a:lnTo>
                  <a:lnTo>
                    <a:pt x="33444" y="133207"/>
                  </a:lnTo>
                  <a:lnTo>
                    <a:pt x="39229" y="106549"/>
                  </a:lnTo>
                  <a:lnTo>
                    <a:pt x="49891" y="60703"/>
                  </a:lnTo>
                  <a:lnTo>
                    <a:pt x="64367" y="15905"/>
                  </a:lnTo>
                  <a:lnTo>
                    <a:pt x="68311" y="9298"/>
                  </a:lnTo>
                  <a:lnTo>
                    <a:pt x="73057" y="4893"/>
                  </a:lnTo>
                  <a:lnTo>
                    <a:pt x="83975" y="0"/>
                  </a:lnTo>
                  <a:lnTo>
                    <a:pt x="89850" y="812"/>
                  </a:lnTo>
                  <a:lnTo>
                    <a:pt x="102022" y="7357"/>
                  </a:lnTo>
                  <a:lnTo>
                    <a:pt x="110724" y="22967"/>
                  </a:lnTo>
                  <a:lnTo>
                    <a:pt x="115533" y="44722"/>
                  </a:lnTo>
                  <a:lnTo>
                    <a:pt x="115318" y="70853"/>
                  </a:lnTo>
                  <a:lnTo>
                    <a:pt x="97747" y="116702"/>
                  </a:lnTo>
                  <a:lnTo>
                    <a:pt x="81778" y="136240"/>
                  </a:lnTo>
                  <a:lnTo>
                    <a:pt x="73568" y="142439"/>
                  </a:lnTo>
                  <a:lnTo>
                    <a:pt x="53158" y="147444"/>
                  </a:lnTo>
                  <a:lnTo>
                    <a:pt x="19050" y="148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5" name="SMARTInkShape-813"/>
            <p:cNvSpPr/>
            <p:nvPr>
              <p:custDataLst>
                <p:tags r:id="rId72"/>
              </p:custDataLst>
            </p:nvPr>
          </p:nvSpPr>
          <p:spPr>
            <a:xfrm>
              <a:off x="10845800" y="60579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19050"/>
                  </a:moveTo>
                  <a:lnTo>
                    <a:pt x="38100" y="19050"/>
                  </a:lnTo>
                  <a:lnTo>
                    <a:pt x="34729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6" name="SMARTInkShape-814"/>
            <p:cNvSpPr/>
            <p:nvPr>
              <p:custDataLst>
                <p:tags r:id="rId73"/>
              </p:custDataLst>
            </p:nvPr>
          </p:nvSpPr>
          <p:spPr>
            <a:xfrm>
              <a:off x="10648950" y="5835650"/>
              <a:ext cx="95503" cy="273111"/>
            </a:xfrm>
            <a:custGeom>
              <a:avLst/>
              <a:gdLst/>
              <a:ahLst/>
              <a:cxnLst/>
              <a:rect l="0" t="0" r="0" b="0"/>
              <a:pathLst>
                <a:path w="95503" h="27311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37119" y="46086"/>
                  </a:lnTo>
                  <a:lnTo>
                    <a:pt x="60230" y="89777"/>
                  </a:lnTo>
                  <a:lnTo>
                    <a:pt x="74747" y="123861"/>
                  </a:lnTo>
                  <a:lnTo>
                    <a:pt x="86844" y="158767"/>
                  </a:lnTo>
                  <a:lnTo>
                    <a:pt x="95502" y="204067"/>
                  </a:lnTo>
                  <a:lnTo>
                    <a:pt x="92776" y="226398"/>
                  </a:lnTo>
                  <a:lnTo>
                    <a:pt x="83097" y="245730"/>
                  </a:lnTo>
                  <a:lnTo>
                    <a:pt x="76564" y="254836"/>
                  </a:lnTo>
                  <a:lnTo>
                    <a:pt x="56136" y="266837"/>
                  </a:lnTo>
                  <a:lnTo>
                    <a:pt x="33417" y="27311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7" name="SMARTInkShape-815"/>
            <p:cNvSpPr/>
            <p:nvPr>
              <p:custDataLst>
                <p:tags r:id="rId74"/>
              </p:custDataLst>
            </p:nvPr>
          </p:nvSpPr>
          <p:spPr>
            <a:xfrm>
              <a:off x="10471589" y="5894091"/>
              <a:ext cx="202762" cy="243661"/>
            </a:xfrm>
            <a:custGeom>
              <a:avLst/>
              <a:gdLst/>
              <a:ahLst/>
              <a:cxnLst/>
              <a:rect l="0" t="0" r="0" b="0"/>
              <a:pathLst>
                <a:path w="202762" h="243661">
                  <a:moveTo>
                    <a:pt x="18611" y="30459"/>
                  </a:moveTo>
                  <a:lnTo>
                    <a:pt x="18611" y="30459"/>
                  </a:lnTo>
                  <a:lnTo>
                    <a:pt x="21982" y="33830"/>
                  </a:lnTo>
                  <a:lnTo>
                    <a:pt x="23668" y="68049"/>
                  </a:lnTo>
                  <a:lnTo>
                    <a:pt x="19717" y="111054"/>
                  </a:lnTo>
                  <a:lnTo>
                    <a:pt x="14078" y="155390"/>
                  </a:lnTo>
                  <a:lnTo>
                    <a:pt x="8644" y="197690"/>
                  </a:lnTo>
                  <a:lnTo>
                    <a:pt x="4569" y="232696"/>
                  </a:lnTo>
                  <a:lnTo>
                    <a:pt x="551" y="243660"/>
                  </a:lnTo>
                  <a:lnTo>
                    <a:pt x="0" y="239515"/>
                  </a:lnTo>
                  <a:lnTo>
                    <a:pt x="3018" y="209494"/>
                  </a:lnTo>
                  <a:lnTo>
                    <a:pt x="10269" y="177528"/>
                  </a:lnTo>
                  <a:lnTo>
                    <a:pt x="21253" y="134628"/>
                  </a:lnTo>
                  <a:lnTo>
                    <a:pt x="28134" y="108372"/>
                  </a:lnTo>
                  <a:lnTo>
                    <a:pt x="35543" y="80284"/>
                  </a:lnTo>
                  <a:lnTo>
                    <a:pt x="53183" y="39669"/>
                  </a:lnTo>
                  <a:lnTo>
                    <a:pt x="72077" y="13386"/>
                  </a:lnTo>
                  <a:lnTo>
                    <a:pt x="89881" y="1705"/>
                  </a:lnTo>
                  <a:lnTo>
                    <a:pt x="97874" y="0"/>
                  </a:lnTo>
                  <a:lnTo>
                    <a:pt x="112400" y="1870"/>
                  </a:lnTo>
                  <a:lnTo>
                    <a:pt x="124029" y="11168"/>
                  </a:lnTo>
                  <a:lnTo>
                    <a:pt x="129107" y="17597"/>
                  </a:lnTo>
                  <a:lnTo>
                    <a:pt x="134748" y="34150"/>
                  </a:lnTo>
                  <a:lnTo>
                    <a:pt x="136253" y="43504"/>
                  </a:lnTo>
                  <a:lnTo>
                    <a:pt x="132278" y="59540"/>
                  </a:lnTo>
                  <a:lnTo>
                    <a:pt x="128255" y="66780"/>
                  </a:lnTo>
                  <a:lnTo>
                    <a:pt x="114379" y="78587"/>
                  </a:lnTo>
                  <a:lnTo>
                    <a:pt x="97157" y="87127"/>
                  </a:lnTo>
                  <a:lnTo>
                    <a:pt x="57995" y="93059"/>
                  </a:lnTo>
                  <a:lnTo>
                    <a:pt x="48344" y="91678"/>
                  </a:lnTo>
                  <a:lnTo>
                    <a:pt x="44783" y="90321"/>
                  </a:lnTo>
                  <a:lnTo>
                    <a:pt x="42409" y="90122"/>
                  </a:lnTo>
                  <a:lnTo>
                    <a:pt x="40826" y="90695"/>
                  </a:lnTo>
                  <a:lnTo>
                    <a:pt x="39772" y="91783"/>
                  </a:lnTo>
                  <a:lnTo>
                    <a:pt x="42362" y="98636"/>
                  </a:lnTo>
                  <a:lnTo>
                    <a:pt x="50334" y="109444"/>
                  </a:lnTo>
                  <a:lnTo>
                    <a:pt x="97455" y="150893"/>
                  </a:lnTo>
                  <a:lnTo>
                    <a:pt x="133695" y="181304"/>
                  </a:lnTo>
                  <a:lnTo>
                    <a:pt x="180338" y="206567"/>
                  </a:lnTo>
                  <a:lnTo>
                    <a:pt x="202761" y="214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8" name="SMARTInkShape-816"/>
            <p:cNvSpPr/>
            <p:nvPr>
              <p:custDataLst>
                <p:tags r:id="rId75"/>
              </p:custDataLst>
            </p:nvPr>
          </p:nvSpPr>
          <p:spPr>
            <a:xfrm>
              <a:off x="10325100" y="5854700"/>
              <a:ext cx="25401" cy="330201"/>
            </a:xfrm>
            <a:custGeom>
              <a:avLst/>
              <a:gdLst/>
              <a:ahLst/>
              <a:cxnLst/>
              <a:rect l="0" t="0" r="0" b="0"/>
              <a:pathLst>
                <a:path w="25401" h="330201">
                  <a:moveTo>
                    <a:pt x="0" y="0"/>
                  </a:moveTo>
                  <a:lnTo>
                    <a:pt x="0" y="0"/>
                  </a:lnTo>
                  <a:lnTo>
                    <a:pt x="6907" y="38300"/>
                  </a:lnTo>
                  <a:lnTo>
                    <a:pt x="12865" y="83786"/>
                  </a:lnTo>
                  <a:lnTo>
                    <a:pt x="16301" y="122611"/>
                  </a:lnTo>
                  <a:lnTo>
                    <a:pt x="17828" y="165737"/>
                  </a:lnTo>
                  <a:lnTo>
                    <a:pt x="14744" y="208892"/>
                  </a:lnTo>
                  <a:lnTo>
                    <a:pt x="10081" y="249475"/>
                  </a:lnTo>
                  <a:lnTo>
                    <a:pt x="8007" y="283974"/>
                  </a:lnTo>
                  <a:lnTo>
                    <a:pt x="10212" y="317679"/>
                  </a:lnTo>
                  <a:lnTo>
                    <a:pt x="12453" y="323264"/>
                  </a:lnTo>
                  <a:lnTo>
                    <a:pt x="15358" y="326282"/>
                  </a:lnTo>
                  <a:lnTo>
                    <a:pt x="254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9" name="SMARTInkShape-817"/>
            <p:cNvSpPr/>
            <p:nvPr>
              <p:custDataLst>
                <p:tags r:id="rId76"/>
              </p:custDataLst>
            </p:nvPr>
          </p:nvSpPr>
          <p:spPr>
            <a:xfrm>
              <a:off x="9785350" y="5830907"/>
              <a:ext cx="425451" cy="42844"/>
            </a:xfrm>
            <a:custGeom>
              <a:avLst/>
              <a:gdLst/>
              <a:ahLst/>
              <a:cxnLst/>
              <a:rect l="0" t="0" r="0" b="0"/>
              <a:pathLst>
                <a:path w="425451" h="42844">
                  <a:moveTo>
                    <a:pt x="0" y="42843"/>
                  </a:moveTo>
                  <a:lnTo>
                    <a:pt x="0" y="42843"/>
                  </a:lnTo>
                  <a:lnTo>
                    <a:pt x="0" y="36101"/>
                  </a:lnTo>
                  <a:lnTo>
                    <a:pt x="3763" y="29028"/>
                  </a:lnTo>
                  <a:lnTo>
                    <a:pt x="6741" y="25167"/>
                  </a:lnTo>
                  <a:lnTo>
                    <a:pt x="31160" y="12989"/>
                  </a:lnTo>
                  <a:lnTo>
                    <a:pt x="75319" y="3815"/>
                  </a:lnTo>
                  <a:lnTo>
                    <a:pt x="116025" y="803"/>
                  </a:lnTo>
                  <a:lnTo>
                    <a:pt x="138733" y="0"/>
                  </a:lnTo>
                  <a:lnTo>
                    <a:pt x="163750" y="169"/>
                  </a:lnTo>
                  <a:lnTo>
                    <a:pt x="190306" y="989"/>
                  </a:lnTo>
                  <a:lnTo>
                    <a:pt x="217887" y="2240"/>
                  </a:lnTo>
                  <a:lnTo>
                    <a:pt x="245447" y="3780"/>
                  </a:lnTo>
                  <a:lnTo>
                    <a:pt x="272992" y="5513"/>
                  </a:lnTo>
                  <a:lnTo>
                    <a:pt x="300528" y="7372"/>
                  </a:lnTo>
                  <a:lnTo>
                    <a:pt x="326647" y="10729"/>
                  </a:lnTo>
                  <a:lnTo>
                    <a:pt x="351820" y="15084"/>
                  </a:lnTo>
                  <a:lnTo>
                    <a:pt x="392726" y="23450"/>
                  </a:lnTo>
                  <a:lnTo>
                    <a:pt x="425450" y="30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0" name="SMARTInkShape-818"/>
            <p:cNvSpPr/>
            <p:nvPr>
              <p:custDataLst>
                <p:tags r:id="rId77"/>
              </p:custDataLst>
            </p:nvPr>
          </p:nvSpPr>
          <p:spPr>
            <a:xfrm>
              <a:off x="9988550" y="5949950"/>
              <a:ext cx="101601" cy="209140"/>
            </a:xfrm>
            <a:custGeom>
              <a:avLst/>
              <a:gdLst/>
              <a:ahLst/>
              <a:cxnLst/>
              <a:rect l="0" t="0" r="0" b="0"/>
              <a:pathLst>
                <a:path w="101601" h="209140">
                  <a:moveTo>
                    <a:pt x="101600" y="0"/>
                  </a:moveTo>
                  <a:lnTo>
                    <a:pt x="101600" y="0"/>
                  </a:lnTo>
                  <a:lnTo>
                    <a:pt x="94858" y="3371"/>
                  </a:lnTo>
                  <a:lnTo>
                    <a:pt x="89667" y="10670"/>
                  </a:lnTo>
                  <a:lnTo>
                    <a:pt x="80585" y="32603"/>
                  </a:lnTo>
                  <a:lnTo>
                    <a:pt x="76777" y="79309"/>
                  </a:lnTo>
                  <a:lnTo>
                    <a:pt x="76371" y="117102"/>
                  </a:lnTo>
                  <a:lnTo>
                    <a:pt x="74369" y="155818"/>
                  </a:lnTo>
                  <a:lnTo>
                    <a:pt x="67371" y="193761"/>
                  </a:lnTo>
                  <a:lnTo>
                    <a:pt x="63340" y="202532"/>
                  </a:lnTo>
                  <a:lnTo>
                    <a:pt x="59195" y="206432"/>
                  </a:lnTo>
                  <a:lnTo>
                    <a:pt x="55002" y="208164"/>
                  </a:lnTo>
                  <a:lnTo>
                    <a:pt x="41932" y="209139"/>
                  </a:lnTo>
                  <a:lnTo>
                    <a:pt x="32511" y="205605"/>
                  </a:lnTo>
                  <a:lnTo>
                    <a:pt x="23621" y="198624"/>
                  </a:lnTo>
                  <a:lnTo>
                    <a:pt x="11388" y="182794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1" name="SMARTInkShape-819"/>
            <p:cNvSpPr/>
            <p:nvPr>
              <p:custDataLst>
                <p:tags r:id="rId78"/>
              </p:custDataLst>
            </p:nvPr>
          </p:nvSpPr>
          <p:spPr>
            <a:xfrm>
              <a:off x="10007600" y="59626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15580" y="10211"/>
                  </a:lnTo>
                  <a:lnTo>
                    <a:pt x="53172" y="7112"/>
                  </a:lnTo>
                  <a:lnTo>
                    <a:pt x="99125" y="308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2" name="SMARTInkShape-820"/>
            <p:cNvSpPr/>
            <p:nvPr>
              <p:custDataLst>
                <p:tags r:id="rId79"/>
              </p:custDataLst>
            </p:nvPr>
          </p:nvSpPr>
          <p:spPr>
            <a:xfrm>
              <a:off x="9779208" y="5918062"/>
              <a:ext cx="183943" cy="229552"/>
            </a:xfrm>
            <a:custGeom>
              <a:avLst/>
              <a:gdLst/>
              <a:ahLst/>
              <a:cxnLst/>
              <a:rect l="0" t="0" r="0" b="0"/>
              <a:pathLst>
                <a:path w="183943" h="229552">
                  <a:moveTo>
                    <a:pt x="12492" y="89038"/>
                  </a:moveTo>
                  <a:lnTo>
                    <a:pt x="12492" y="89038"/>
                  </a:lnTo>
                  <a:lnTo>
                    <a:pt x="9121" y="89038"/>
                  </a:lnTo>
                  <a:lnTo>
                    <a:pt x="8128" y="90449"/>
                  </a:lnTo>
                  <a:lnTo>
                    <a:pt x="6730" y="100588"/>
                  </a:lnTo>
                  <a:lnTo>
                    <a:pt x="2848" y="143310"/>
                  </a:lnTo>
                  <a:lnTo>
                    <a:pt x="4055" y="184843"/>
                  </a:lnTo>
                  <a:lnTo>
                    <a:pt x="0" y="220164"/>
                  </a:lnTo>
                  <a:lnTo>
                    <a:pt x="12018" y="185565"/>
                  </a:lnTo>
                  <a:lnTo>
                    <a:pt x="21454" y="151694"/>
                  </a:lnTo>
                  <a:lnTo>
                    <a:pt x="34819" y="109124"/>
                  </a:lnTo>
                  <a:lnTo>
                    <a:pt x="54871" y="64334"/>
                  </a:lnTo>
                  <a:lnTo>
                    <a:pt x="76475" y="22451"/>
                  </a:lnTo>
                  <a:lnTo>
                    <a:pt x="90788" y="8174"/>
                  </a:lnTo>
                  <a:lnTo>
                    <a:pt x="105145" y="887"/>
                  </a:lnTo>
                  <a:lnTo>
                    <a:pt x="116231" y="0"/>
                  </a:lnTo>
                  <a:lnTo>
                    <a:pt x="120456" y="1457"/>
                  </a:lnTo>
                  <a:lnTo>
                    <a:pt x="127034" y="6840"/>
                  </a:lnTo>
                  <a:lnTo>
                    <a:pt x="130427" y="17698"/>
                  </a:lnTo>
                  <a:lnTo>
                    <a:pt x="131332" y="24544"/>
                  </a:lnTo>
                  <a:lnTo>
                    <a:pt x="125864" y="51036"/>
                  </a:lnTo>
                  <a:lnTo>
                    <a:pt x="115325" y="67209"/>
                  </a:lnTo>
                  <a:lnTo>
                    <a:pt x="71721" y="112319"/>
                  </a:lnTo>
                  <a:lnTo>
                    <a:pt x="63907" y="122041"/>
                  </a:lnTo>
                  <a:lnTo>
                    <a:pt x="61585" y="125856"/>
                  </a:lnTo>
                  <a:lnTo>
                    <a:pt x="60743" y="129812"/>
                  </a:lnTo>
                  <a:lnTo>
                    <a:pt x="61689" y="137969"/>
                  </a:lnTo>
                  <a:lnTo>
                    <a:pt x="69558" y="153866"/>
                  </a:lnTo>
                  <a:lnTo>
                    <a:pt x="110780" y="199592"/>
                  </a:lnTo>
                  <a:lnTo>
                    <a:pt x="143201" y="222223"/>
                  </a:lnTo>
                  <a:lnTo>
                    <a:pt x="157368" y="228899"/>
                  </a:lnTo>
                  <a:lnTo>
                    <a:pt x="163404" y="229551"/>
                  </a:lnTo>
                  <a:lnTo>
                    <a:pt x="183942" y="222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3" name="SMARTInkShape-821"/>
            <p:cNvSpPr/>
            <p:nvPr>
              <p:custDataLst>
                <p:tags r:id="rId80"/>
              </p:custDataLst>
            </p:nvPr>
          </p:nvSpPr>
          <p:spPr>
            <a:xfrm>
              <a:off x="9569252" y="5906643"/>
              <a:ext cx="139899" cy="253522"/>
            </a:xfrm>
            <a:custGeom>
              <a:avLst/>
              <a:gdLst/>
              <a:ahLst/>
              <a:cxnLst/>
              <a:rect l="0" t="0" r="0" b="0"/>
              <a:pathLst>
                <a:path w="139899" h="253522">
                  <a:moveTo>
                    <a:pt x="95448" y="11557"/>
                  </a:moveTo>
                  <a:lnTo>
                    <a:pt x="95448" y="11557"/>
                  </a:lnTo>
                  <a:lnTo>
                    <a:pt x="73785" y="1431"/>
                  </a:lnTo>
                  <a:lnTo>
                    <a:pt x="65594" y="0"/>
                  </a:lnTo>
                  <a:lnTo>
                    <a:pt x="61435" y="1736"/>
                  </a:lnTo>
                  <a:lnTo>
                    <a:pt x="53049" y="9309"/>
                  </a:lnTo>
                  <a:lnTo>
                    <a:pt x="31099" y="43673"/>
                  </a:lnTo>
                  <a:lnTo>
                    <a:pt x="13351" y="87473"/>
                  </a:lnTo>
                  <a:lnTo>
                    <a:pt x="3457" y="122203"/>
                  </a:lnTo>
                  <a:lnTo>
                    <a:pt x="0" y="155042"/>
                  </a:lnTo>
                  <a:lnTo>
                    <a:pt x="3637" y="186100"/>
                  </a:lnTo>
                  <a:lnTo>
                    <a:pt x="17013" y="216367"/>
                  </a:lnTo>
                  <a:lnTo>
                    <a:pt x="36599" y="238756"/>
                  </a:lnTo>
                  <a:lnTo>
                    <a:pt x="47749" y="247689"/>
                  </a:lnTo>
                  <a:lnTo>
                    <a:pt x="58709" y="252234"/>
                  </a:lnTo>
                  <a:lnTo>
                    <a:pt x="80295" y="253521"/>
                  </a:lnTo>
                  <a:lnTo>
                    <a:pt x="123734" y="244260"/>
                  </a:lnTo>
                  <a:lnTo>
                    <a:pt x="139898" y="240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4" name="SMARTInkShape-822"/>
            <p:cNvSpPr/>
            <p:nvPr>
              <p:custDataLst>
                <p:tags r:id="rId81"/>
              </p:custDataLst>
            </p:nvPr>
          </p:nvSpPr>
          <p:spPr>
            <a:xfrm>
              <a:off x="9328326" y="5845434"/>
              <a:ext cx="143228" cy="293728"/>
            </a:xfrm>
            <a:custGeom>
              <a:avLst/>
              <a:gdLst/>
              <a:ahLst/>
              <a:cxnLst/>
              <a:rect l="0" t="0" r="0" b="0"/>
              <a:pathLst>
                <a:path w="143228" h="293728">
                  <a:moveTo>
                    <a:pt x="18874" y="110866"/>
                  </a:moveTo>
                  <a:lnTo>
                    <a:pt x="18874" y="110866"/>
                  </a:lnTo>
                  <a:lnTo>
                    <a:pt x="15503" y="107495"/>
                  </a:lnTo>
                  <a:lnTo>
                    <a:pt x="14510" y="107208"/>
                  </a:lnTo>
                  <a:lnTo>
                    <a:pt x="13848" y="107721"/>
                  </a:lnTo>
                  <a:lnTo>
                    <a:pt x="13406" y="108770"/>
                  </a:lnTo>
                  <a:lnTo>
                    <a:pt x="9230" y="150680"/>
                  </a:lnTo>
                  <a:lnTo>
                    <a:pt x="7079" y="187574"/>
                  </a:lnTo>
                  <a:lnTo>
                    <a:pt x="6441" y="225316"/>
                  </a:lnTo>
                  <a:lnTo>
                    <a:pt x="5521" y="265151"/>
                  </a:lnTo>
                  <a:lnTo>
                    <a:pt x="88" y="293727"/>
                  </a:lnTo>
                  <a:lnTo>
                    <a:pt x="0" y="293451"/>
                  </a:lnTo>
                  <a:lnTo>
                    <a:pt x="581" y="286870"/>
                  </a:lnTo>
                  <a:lnTo>
                    <a:pt x="8623" y="246945"/>
                  </a:lnTo>
                  <a:lnTo>
                    <a:pt x="17140" y="211562"/>
                  </a:lnTo>
                  <a:lnTo>
                    <a:pt x="30333" y="165262"/>
                  </a:lnTo>
                  <a:lnTo>
                    <a:pt x="37802" y="140780"/>
                  </a:lnTo>
                  <a:lnTo>
                    <a:pt x="45604" y="115992"/>
                  </a:lnTo>
                  <a:lnTo>
                    <a:pt x="61799" y="69400"/>
                  </a:lnTo>
                  <a:lnTo>
                    <a:pt x="78404" y="32230"/>
                  </a:lnTo>
                  <a:lnTo>
                    <a:pt x="96876" y="3761"/>
                  </a:lnTo>
                  <a:lnTo>
                    <a:pt x="102625" y="658"/>
                  </a:lnTo>
                  <a:lnTo>
                    <a:pt x="108575" y="0"/>
                  </a:lnTo>
                  <a:lnTo>
                    <a:pt x="114658" y="971"/>
                  </a:lnTo>
                  <a:lnTo>
                    <a:pt x="120125" y="5147"/>
                  </a:lnTo>
                  <a:lnTo>
                    <a:pt x="129961" y="19195"/>
                  </a:lnTo>
                  <a:lnTo>
                    <a:pt x="141998" y="65686"/>
                  </a:lnTo>
                  <a:lnTo>
                    <a:pt x="143227" y="108422"/>
                  </a:lnTo>
                  <a:lnTo>
                    <a:pt x="141993" y="117704"/>
                  </a:lnTo>
                  <a:lnTo>
                    <a:pt x="138347" y="124597"/>
                  </a:lnTo>
                  <a:lnTo>
                    <a:pt x="126771" y="134137"/>
                  </a:lnTo>
                  <a:lnTo>
                    <a:pt x="94275" y="140103"/>
                  </a:lnTo>
                  <a:lnTo>
                    <a:pt x="37924" y="129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5" name="SMARTInkShape-823"/>
            <p:cNvSpPr/>
            <p:nvPr>
              <p:custDataLst>
                <p:tags r:id="rId82"/>
              </p:custDataLst>
            </p:nvPr>
          </p:nvSpPr>
          <p:spPr>
            <a:xfrm>
              <a:off x="9112250" y="5981700"/>
              <a:ext cx="25401" cy="171451"/>
            </a:xfrm>
            <a:custGeom>
              <a:avLst/>
              <a:gdLst/>
              <a:ahLst/>
              <a:cxnLst/>
              <a:rect l="0" t="0" r="0" b="0"/>
              <a:pathLst>
                <a:path w="25401" h="17145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705" y="83927"/>
                  </a:lnTo>
                  <a:lnTo>
                    <a:pt x="8789" y="129859"/>
                  </a:lnTo>
                  <a:lnTo>
                    <a:pt x="254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6" name="SMARTInkShape-824"/>
            <p:cNvSpPr/>
            <p:nvPr>
              <p:custDataLst>
                <p:tags r:id="rId83"/>
              </p:custDataLst>
            </p:nvPr>
          </p:nvSpPr>
          <p:spPr>
            <a:xfrm>
              <a:off x="8991600" y="605790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881" y="18493"/>
                  </a:lnTo>
                  <a:lnTo>
                    <a:pt x="3370" y="16561"/>
                  </a:lnTo>
                  <a:lnTo>
                    <a:pt x="22322" y="10473"/>
                  </a:lnTo>
                  <a:lnTo>
                    <a:pt x="60392" y="4200"/>
                  </a:lnTo>
                  <a:lnTo>
                    <a:pt x="95044" y="1867"/>
                  </a:lnTo>
                  <a:lnTo>
                    <a:pt x="131141" y="82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7" name="SMARTInkShape-825"/>
            <p:cNvSpPr/>
            <p:nvPr>
              <p:custDataLst>
                <p:tags r:id="rId84"/>
              </p:custDataLst>
            </p:nvPr>
          </p:nvSpPr>
          <p:spPr>
            <a:xfrm>
              <a:off x="8667750" y="5822950"/>
              <a:ext cx="156281" cy="387351"/>
            </a:xfrm>
            <a:custGeom>
              <a:avLst/>
              <a:gdLst/>
              <a:ahLst/>
              <a:cxnLst/>
              <a:rect l="0" t="0" r="0" b="0"/>
              <a:pathLst>
                <a:path w="156281" h="387351">
                  <a:moveTo>
                    <a:pt x="0" y="0"/>
                  </a:moveTo>
                  <a:lnTo>
                    <a:pt x="0" y="0"/>
                  </a:lnTo>
                  <a:lnTo>
                    <a:pt x="39679" y="46852"/>
                  </a:lnTo>
                  <a:lnTo>
                    <a:pt x="63731" y="76562"/>
                  </a:lnTo>
                  <a:lnTo>
                    <a:pt x="90884" y="114696"/>
                  </a:lnTo>
                  <a:lnTo>
                    <a:pt x="117298" y="158221"/>
                  </a:lnTo>
                  <a:lnTo>
                    <a:pt x="138446" y="205787"/>
                  </a:lnTo>
                  <a:lnTo>
                    <a:pt x="151607" y="251387"/>
                  </a:lnTo>
                  <a:lnTo>
                    <a:pt x="156280" y="293055"/>
                  </a:lnTo>
                  <a:lnTo>
                    <a:pt x="148951" y="328038"/>
                  </a:lnTo>
                  <a:lnTo>
                    <a:pt x="132522" y="354404"/>
                  </a:lnTo>
                  <a:lnTo>
                    <a:pt x="10160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8" name="SMARTInkShape-826"/>
            <p:cNvSpPr/>
            <p:nvPr>
              <p:custDataLst>
                <p:tags r:id="rId85"/>
              </p:custDataLst>
            </p:nvPr>
          </p:nvSpPr>
          <p:spPr>
            <a:xfrm>
              <a:off x="8420100" y="58674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12551" y="4468"/>
                  </a:lnTo>
                  <a:lnTo>
                    <a:pt x="58296" y="883"/>
                  </a:lnTo>
                  <a:lnTo>
                    <a:pt x="103429" y="26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9" name="SMARTInkShape-827"/>
            <p:cNvSpPr/>
            <p:nvPr>
              <p:custDataLst>
                <p:tags r:id="rId86"/>
              </p:custDataLst>
            </p:nvPr>
          </p:nvSpPr>
          <p:spPr>
            <a:xfrm>
              <a:off x="8388451" y="5939549"/>
              <a:ext cx="222150" cy="257658"/>
            </a:xfrm>
            <a:custGeom>
              <a:avLst/>
              <a:gdLst/>
              <a:ahLst/>
              <a:cxnLst/>
              <a:rect l="0" t="0" r="0" b="0"/>
              <a:pathLst>
                <a:path w="222150" h="257658">
                  <a:moveTo>
                    <a:pt x="12599" y="118351"/>
                  </a:moveTo>
                  <a:lnTo>
                    <a:pt x="12599" y="118351"/>
                  </a:lnTo>
                  <a:lnTo>
                    <a:pt x="10718" y="160728"/>
                  </a:lnTo>
                  <a:lnTo>
                    <a:pt x="3760" y="204725"/>
                  </a:lnTo>
                  <a:lnTo>
                    <a:pt x="407" y="247327"/>
                  </a:lnTo>
                  <a:lnTo>
                    <a:pt x="0" y="257657"/>
                  </a:lnTo>
                  <a:lnTo>
                    <a:pt x="15487" y="215921"/>
                  </a:lnTo>
                  <a:lnTo>
                    <a:pt x="28464" y="183353"/>
                  </a:lnTo>
                  <a:lnTo>
                    <a:pt x="45050" y="140891"/>
                  </a:lnTo>
                  <a:lnTo>
                    <a:pt x="55399" y="115738"/>
                  </a:lnTo>
                  <a:lnTo>
                    <a:pt x="66533" y="89092"/>
                  </a:lnTo>
                  <a:lnTo>
                    <a:pt x="88310" y="46316"/>
                  </a:lnTo>
                  <a:lnTo>
                    <a:pt x="109043" y="15779"/>
                  </a:lnTo>
                  <a:lnTo>
                    <a:pt x="127665" y="2208"/>
                  </a:lnTo>
                  <a:lnTo>
                    <a:pt x="135876" y="0"/>
                  </a:lnTo>
                  <a:lnTo>
                    <a:pt x="150644" y="1309"/>
                  </a:lnTo>
                  <a:lnTo>
                    <a:pt x="162383" y="6595"/>
                  </a:lnTo>
                  <a:lnTo>
                    <a:pt x="167487" y="9981"/>
                  </a:lnTo>
                  <a:lnTo>
                    <a:pt x="170892" y="15060"/>
                  </a:lnTo>
                  <a:lnTo>
                    <a:pt x="174673" y="28229"/>
                  </a:lnTo>
                  <a:lnTo>
                    <a:pt x="173431" y="58251"/>
                  </a:lnTo>
                  <a:lnTo>
                    <a:pt x="155110" y="93958"/>
                  </a:lnTo>
                  <a:lnTo>
                    <a:pt x="110867" y="140887"/>
                  </a:lnTo>
                  <a:lnTo>
                    <a:pt x="93456" y="156308"/>
                  </a:lnTo>
                  <a:lnTo>
                    <a:pt x="89787" y="158472"/>
                  </a:lnTo>
                  <a:lnTo>
                    <a:pt x="86636" y="159209"/>
                  </a:lnTo>
                  <a:lnTo>
                    <a:pt x="83829" y="158995"/>
                  </a:lnTo>
                  <a:lnTo>
                    <a:pt x="80240" y="157582"/>
                  </a:lnTo>
                  <a:lnTo>
                    <a:pt x="80271" y="157205"/>
                  </a:lnTo>
                  <a:lnTo>
                    <a:pt x="80996" y="156954"/>
                  </a:lnTo>
                  <a:lnTo>
                    <a:pt x="121821" y="172213"/>
                  </a:lnTo>
                  <a:lnTo>
                    <a:pt x="166505" y="198527"/>
                  </a:lnTo>
                  <a:lnTo>
                    <a:pt x="213542" y="226584"/>
                  </a:lnTo>
                  <a:lnTo>
                    <a:pt x="222149" y="232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0" name="SMARTInkShape-828"/>
            <p:cNvSpPr/>
            <p:nvPr>
              <p:custDataLst>
                <p:tags r:id="rId87"/>
              </p:custDataLst>
            </p:nvPr>
          </p:nvSpPr>
          <p:spPr>
            <a:xfrm>
              <a:off x="8248650" y="5835650"/>
              <a:ext cx="37200" cy="406401"/>
            </a:xfrm>
            <a:custGeom>
              <a:avLst/>
              <a:gdLst/>
              <a:ahLst/>
              <a:cxnLst/>
              <a:rect l="0" t="0" r="0" b="0"/>
              <a:pathLst>
                <a:path w="37200" h="406401">
                  <a:moveTo>
                    <a:pt x="19050" y="0"/>
                  </a:moveTo>
                  <a:lnTo>
                    <a:pt x="19050" y="0"/>
                  </a:lnTo>
                  <a:lnTo>
                    <a:pt x="31259" y="27789"/>
                  </a:lnTo>
                  <a:lnTo>
                    <a:pt x="36072" y="66481"/>
                  </a:lnTo>
                  <a:lnTo>
                    <a:pt x="37199" y="105042"/>
                  </a:lnTo>
                  <a:lnTo>
                    <a:pt x="36288" y="151813"/>
                  </a:lnTo>
                  <a:lnTo>
                    <a:pt x="34070" y="178114"/>
                  </a:lnTo>
                  <a:lnTo>
                    <a:pt x="31179" y="205526"/>
                  </a:lnTo>
                  <a:lnTo>
                    <a:pt x="27136" y="232973"/>
                  </a:lnTo>
                  <a:lnTo>
                    <a:pt x="22324" y="260443"/>
                  </a:lnTo>
                  <a:lnTo>
                    <a:pt x="16999" y="287929"/>
                  </a:lnTo>
                  <a:lnTo>
                    <a:pt x="12743" y="313307"/>
                  </a:lnTo>
                  <a:lnTo>
                    <a:pt x="6135" y="360323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1" name="SMARTInkShape-829"/>
            <p:cNvSpPr/>
            <p:nvPr>
              <p:custDataLst>
                <p:tags r:id="rId88"/>
              </p:custDataLst>
            </p:nvPr>
          </p:nvSpPr>
          <p:spPr>
            <a:xfrm>
              <a:off x="7759700" y="5836610"/>
              <a:ext cx="285751" cy="11741"/>
            </a:xfrm>
            <a:custGeom>
              <a:avLst/>
              <a:gdLst/>
              <a:ahLst/>
              <a:cxnLst/>
              <a:rect l="0" t="0" r="0" b="0"/>
              <a:pathLst>
                <a:path w="285751" h="11741">
                  <a:moveTo>
                    <a:pt x="0" y="11740"/>
                  </a:moveTo>
                  <a:lnTo>
                    <a:pt x="0" y="11740"/>
                  </a:lnTo>
                  <a:lnTo>
                    <a:pt x="3370" y="8369"/>
                  </a:lnTo>
                  <a:lnTo>
                    <a:pt x="35342" y="5273"/>
                  </a:lnTo>
                  <a:lnTo>
                    <a:pt x="70506" y="2280"/>
                  </a:lnTo>
                  <a:lnTo>
                    <a:pt x="115767" y="481"/>
                  </a:lnTo>
                  <a:lnTo>
                    <a:pt x="140678" y="0"/>
                  </a:lnTo>
                  <a:lnTo>
                    <a:pt x="167869" y="386"/>
                  </a:lnTo>
                  <a:lnTo>
                    <a:pt x="196579" y="1348"/>
                  </a:lnTo>
                  <a:lnTo>
                    <a:pt x="226302" y="2696"/>
                  </a:lnTo>
                  <a:lnTo>
                    <a:pt x="28575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2" name="SMARTInkShape-830"/>
            <p:cNvSpPr/>
            <p:nvPr>
              <p:custDataLst>
                <p:tags r:id="rId89"/>
              </p:custDataLst>
            </p:nvPr>
          </p:nvSpPr>
          <p:spPr>
            <a:xfrm>
              <a:off x="7905750" y="5930900"/>
              <a:ext cx="108885" cy="211180"/>
            </a:xfrm>
            <a:custGeom>
              <a:avLst/>
              <a:gdLst/>
              <a:ahLst/>
              <a:cxnLst/>
              <a:rect l="0" t="0" r="0" b="0"/>
              <a:pathLst>
                <a:path w="108885" h="211180">
                  <a:moveTo>
                    <a:pt x="76200" y="0"/>
                  </a:moveTo>
                  <a:lnTo>
                    <a:pt x="76200" y="0"/>
                  </a:lnTo>
                  <a:lnTo>
                    <a:pt x="72829" y="3371"/>
                  </a:lnTo>
                  <a:lnTo>
                    <a:pt x="70733" y="15580"/>
                  </a:lnTo>
                  <a:lnTo>
                    <a:pt x="83781" y="53618"/>
                  </a:lnTo>
                  <a:lnTo>
                    <a:pt x="103173" y="99018"/>
                  </a:lnTo>
                  <a:lnTo>
                    <a:pt x="108884" y="116210"/>
                  </a:lnTo>
                  <a:lnTo>
                    <a:pt x="108130" y="137020"/>
                  </a:lnTo>
                  <a:lnTo>
                    <a:pt x="99519" y="178133"/>
                  </a:lnTo>
                  <a:lnTo>
                    <a:pt x="91503" y="192295"/>
                  </a:lnTo>
                  <a:lnTo>
                    <a:pt x="80179" y="202586"/>
                  </a:lnTo>
                  <a:lnTo>
                    <a:pt x="65738" y="209513"/>
                  </a:lnTo>
                  <a:lnTo>
                    <a:pt x="49913" y="211179"/>
                  </a:lnTo>
                  <a:lnTo>
                    <a:pt x="41742" y="210637"/>
                  </a:lnTo>
                  <a:lnTo>
                    <a:pt x="25137" y="202506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3" name="SMARTInkShape-831"/>
            <p:cNvSpPr/>
            <p:nvPr>
              <p:custDataLst>
                <p:tags r:id="rId90"/>
              </p:custDataLst>
            </p:nvPr>
          </p:nvSpPr>
          <p:spPr>
            <a:xfrm>
              <a:off x="7912100" y="5928182"/>
              <a:ext cx="158751" cy="15419"/>
            </a:xfrm>
            <a:custGeom>
              <a:avLst/>
              <a:gdLst/>
              <a:ahLst/>
              <a:cxnLst/>
              <a:rect l="0" t="0" r="0" b="0"/>
              <a:pathLst>
                <a:path w="158751" h="15419">
                  <a:moveTo>
                    <a:pt x="0" y="15418"/>
                  </a:moveTo>
                  <a:lnTo>
                    <a:pt x="0" y="15418"/>
                  </a:lnTo>
                  <a:lnTo>
                    <a:pt x="0" y="12047"/>
                  </a:lnTo>
                  <a:lnTo>
                    <a:pt x="705" y="11054"/>
                  </a:lnTo>
                  <a:lnTo>
                    <a:pt x="1881" y="10392"/>
                  </a:lnTo>
                  <a:lnTo>
                    <a:pt x="42376" y="2277"/>
                  </a:lnTo>
                  <a:lnTo>
                    <a:pt x="77467" y="0"/>
                  </a:lnTo>
                  <a:lnTo>
                    <a:pt x="123879" y="2180"/>
                  </a:lnTo>
                  <a:lnTo>
                    <a:pt x="158750" y="2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4" name="SMARTInkShape-832"/>
            <p:cNvSpPr/>
            <p:nvPr>
              <p:custDataLst>
                <p:tags r:id="rId91"/>
              </p:custDataLst>
            </p:nvPr>
          </p:nvSpPr>
          <p:spPr>
            <a:xfrm>
              <a:off x="7702730" y="5887298"/>
              <a:ext cx="140953" cy="236175"/>
            </a:xfrm>
            <a:custGeom>
              <a:avLst/>
              <a:gdLst/>
              <a:ahLst/>
              <a:cxnLst/>
              <a:rect l="0" t="0" r="0" b="0"/>
              <a:pathLst>
                <a:path w="140953" h="236175">
                  <a:moveTo>
                    <a:pt x="31570" y="100752"/>
                  </a:moveTo>
                  <a:lnTo>
                    <a:pt x="31570" y="100752"/>
                  </a:lnTo>
                  <a:lnTo>
                    <a:pt x="28199" y="100752"/>
                  </a:lnTo>
                  <a:lnTo>
                    <a:pt x="24662" y="108278"/>
                  </a:lnTo>
                  <a:lnTo>
                    <a:pt x="20586" y="130263"/>
                  </a:lnTo>
                  <a:lnTo>
                    <a:pt x="15838" y="172669"/>
                  </a:lnTo>
                  <a:lnTo>
                    <a:pt x="2904" y="218678"/>
                  </a:lnTo>
                  <a:lnTo>
                    <a:pt x="428" y="236150"/>
                  </a:lnTo>
                  <a:lnTo>
                    <a:pt x="225" y="236174"/>
                  </a:lnTo>
                  <a:lnTo>
                    <a:pt x="0" y="232436"/>
                  </a:lnTo>
                  <a:lnTo>
                    <a:pt x="9995" y="199096"/>
                  </a:lnTo>
                  <a:lnTo>
                    <a:pt x="17513" y="163745"/>
                  </a:lnTo>
                  <a:lnTo>
                    <a:pt x="31202" y="116520"/>
                  </a:lnTo>
                  <a:lnTo>
                    <a:pt x="39791" y="90097"/>
                  </a:lnTo>
                  <a:lnTo>
                    <a:pt x="54979" y="49449"/>
                  </a:lnTo>
                  <a:lnTo>
                    <a:pt x="69491" y="20801"/>
                  </a:lnTo>
                  <a:lnTo>
                    <a:pt x="85348" y="5716"/>
                  </a:lnTo>
                  <a:lnTo>
                    <a:pt x="99922" y="423"/>
                  </a:lnTo>
                  <a:lnTo>
                    <a:pt x="106770" y="0"/>
                  </a:lnTo>
                  <a:lnTo>
                    <a:pt x="120026" y="3292"/>
                  </a:lnTo>
                  <a:lnTo>
                    <a:pt x="126523" y="6145"/>
                  </a:lnTo>
                  <a:lnTo>
                    <a:pt x="135625" y="16842"/>
                  </a:lnTo>
                  <a:lnTo>
                    <a:pt x="139040" y="23645"/>
                  </a:lnTo>
                  <a:lnTo>
                    <a:pt x="140952" y="36849"/>
                  </a:lnTo>
                  <a:lnTo>
                    <a:pt x="140475" y="43333"/>
                  </a:lnTo>
                  <a:lnTo>
                    <a:pt x="132418" y="56183"/>
                  </a:lnTo>
                  <a:lnTo>
                    <a:pt x="112015" y="73434"/>
                  </a:lnTo>
                  <a:lnTo>
                    <a:pt x="64842" y="101502"/>
                  </a:lnTo>
                  <a:lnTo>
                    <a:pt x="60468" y="108375"/>
                  </a:lnTo>
                  <a:lnTo>
                    <a:pt x="59303" y="112184"/>
                  </a:lnTo>
                  <a:lnTo>
                    <a:pt x="61033" y="131029"/>
                  </a:lnTo>
                  <a:lnTo>
                    <a:pt x="78076" y="162680"/>
                  </a:lnTo>
                  <a:lnTo>
                    <a:pt x="113595" y="206503"/>
                  </a:lnTo>
                  <a:lnTo>
                    <a:pt x="123530" y="214309"/>
                  </a:lnTo>
                  <a:lnTo>
                    <a:pt x="127448" y="215968"/>
                  </a:lnTo>
                  <a:lnTo>
                    <a:pt x="130766" y="216368"/>
                  </a:lnTo>
                  <a:lnTo>
                    <a:pt x="139520" y="215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5" name="SMARTInkShape-833"/>
            <p:cNvSpPr/>
            <p:nvPr>
              <p:custDataLst>
                <p:tags r:id="rId92"/>
              </p:custDataLst>
            </p:nvPr>
          </p:nvSpPr>
          <p:spPr>
            <a:xfrm>
              <a:off x="7512356" y="5877611"/>
              <a:ext cx="133045" cy="256490"/>
            </a:xfrm>
            <a:custGeom>
              <a:avLst/>
              <a:gdLst/>
              <a:ahLst/>
              <a:cxnLst/>
              <a:rect l="0" t="0" r="0" b="0"/>
              <a:pathLst>
                <a:path w="133045" h="256490">
                  <a:moveTo>
                    <a:pt x="133044" y="8839"/>
                  </a:moveTo>
                  <a:lnTo>
                    <a:pt x="133044" y="8839"/>
                  </a:lnTo>
                  <a:lnTo>
                    <a:pt x="106529" y="0"/>
                  </a:lnTo>
                  <a:lnTo>
                    <a:pt x="78150" y="654"/>
                  </a:lnTo>
                  <a:lnTo>
                    <a:pt x="58788" y="9199"/>
                  </a:lnTo>
                  <a:lnTo>
                    <a:pt x="40774" y="24521"/>
                  </a:lnTo>
                  <a:lnTo>
                    <a:pt x="16177" y="61620"/>
                  </a:lnTo>
                  <a:lnTo>
                    <a:pt x="1442" y="108752"/>
                  </a:lnTo>
                  <a:lnTo>
                    <a:pt x="0" y="144262"/>
                  </a:lnTo>
                  <a:lnTo>
                    <a:pt x="5474" y="177447"/>
                  </a:lnTo>
                  <a:lnTo>
                    <a:pt x="16374" y="207247"/>
                  </a:lnTo>
                  <a:lnTo>
                    <a:pt x="32977" y="232252"/>
                  </a:lnTo>
                  <a:lnTo>
                    <a:pt x="43755" y="240331"/>
                  </a:lnTo>
                  <a:lnTo>
                    <a:pt x="94944" y="256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6" name="SMARTInkShape-834"/>
            <p:cNvSpPr/>
            <p:nvPr>
              <p:custDataLst>
                <p:tags r:id="rId93"/>
              </p:custDataLst>
            </p:nvPr>
          </p:nvSpPr>
          <p:spPr>
            <a:xfrm>
              <a:off x="7258084" y="5822240"/>
              <a:ext cx="184205" cy="319280"/>
            </a:xfrm>
            <a:custGeom>
              <a:avLst/>
              <a:gdLst/>
              <a:ahLst/>
              <a:cxnLst/>
              <a:rect l="0" t="0" r="0" b="0"/>
              <a:pathLst>
                <a:path w="184205" h="319280">
                  <a:moveTo>
                    <a:pt x="6316" y="153110"/>
                  </a:moveTo>
                  <a:lnTo>
                    <a:pt x="6316" y="153110"/>
                  </a:lnTo>
                  <a:lnTo>
                    <a:pt x="6316" y="200673"/>
                  </a:lnTo>
                  <a:lnTo>
                    <a:pt x="2945" y="239953"/>
                  </a:lnTo>
                  <a:lnTo>
                    <a:pt x="554" y="285923"/>
                  </a:lnTo>
                  <a:lnTo>
                    <a:pt x="0" y="319279"/>
                  </a:lnTo>
                  <a:lnTo>
                    <a:pt x="3732" y="276240"/>
                  </a:lnTo>
                  <a:lnTo>
                    <a:pt x="10106" y="239585"/>
                  </a:lnTo>
                  <a:lnTo>
                    <a:pt x="13781" y="214993"/>
                  </a:lnTo>
                  <a:lnTo>
                    <a:pt x="17643" y="188016"/>
                  </a:lnTo>
                  <a:lnTo>
                    <a:pt x="23745" y="160858"/>
                  </a:lnTo>
                  <a:lnTo>
                    <a:pt x="31341" y="133581"/>
                  </a:lnTo>
                  <a:lnTo>
                    <a:pt x="39933" y="106224"/>
                  </a:lnTo>
                  <a:lnTo>
                    <a:pt x="58886" y="64538"/>
                  </a:lnTo>
                  <a:lnTo>
                    <a:pt x="89391" y="22915"/>
                  </a:lnTo>
                  <a:lnTo>
                    <a:pt x="109560" y="7050"/>
                  </a:lnTo>
                  <a:lnTo>
                    <a:pt x="127932" y="0"/>
                  </a:lnTo>
                  <a:lnTo>
                    <a:pt x="145504" y="630"/>
                  </a:lnTo>
                  <a:lnTo>
                    <a:pt x="154141" y="2773"/>
                  </a:lnTo>
                  <a:lnTo>
                    <a:pt x="161310" y="8435"/>
                  </a:lnTo>
                  <a:lnTo>
                    <a:pt x="173039" y="26015"/>
                  </a:lnTo>
                  <a:lnTo>
                    <a:pt x="184204" y="63085"/>
                  </a:lnTo>
                  <a:lnTo>
                    <a:pt x="182039" y="87229"/>
                  </a:lnTo>
                  <a:lnTo>
                    <a:pt x="178497" y="98606"/>
                  </a:lnTo>
                  <a:lnTo>
                    <a:pt x="165156" y="116892"/>
                  </a:lnTo>
                  <a:lnTo>
                    <a:pt x="134049" y="139086"/>
                  </a:lnTo>
                  <a:lnTo>
                    <a:pt x="108946" y="149699"/>
                  </a:lnTo>
                  <a:lnTo>
                    <a:pt x="63466" y="15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7" name="SMARTInkShape-835"/>
            <p:cNvSpPr/>
            <p:nvPr>
              <p:custDataLst>
                <p:tags r:id="rId94"/>
              </p:custDataLst>
            </p:nvPr>
          </p:nvSpPr>
          <p:spPr>
            <a:xfrm>
              <a:off x="7124700" y="60452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8" name="SMARTInkShape-836"/>
            <p:cNvSpPr/>
            <p:nvPr>
              <p:custDataLst>
                <p:tags r:id="rId95"/>
              </p:custDataLst>
            </p:nvPr>
          </p:nvSpPr>
          <p:spPr>
            <a:xfrm>
              <a:off x="6953250" y="5791200"/>
              <a:ext cx="101006" cy="323851"/>
            </a:xfrm>
            <a:custGeom>
              <a:avLst/>
              <a:gdLst/>
              <a:ahLst/>
              <a:cxnLst/>
              <a:rect l="0" t="0" r="0" b="0"/>
              <a:pathLst>
                <a:path w="101006" h="32385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37350" y="49266"/>
                  </a:lnTo>
                  <a:lnTo>
                    <a:pt x="67746" y="89621"/>
                  </a:lnTo>
                  <a:lnTo>
                    <a:pt x="84437" y="123087"/>
                  </a:lnTo>
                  <a:lnTo>
                    <a:pt x="96559" y="156776"/>
                  </a:lnTo>
                  <a:lnTo>
                    <a:pt x="101005" y="194327"/>
                  </a:lnTo>
                  <a:lnTo>
                    <a:pt x="99219" y="231711"/>
                  </a:lnTo>
                  <a:lnTo>
                    <a:pt x="91369" y="262438"/>
                  </a:lnTo>
                  <a:lnTo>
                    <a:pt x="62471" y="308061"/>
                  </a:lnTo>
                  <a:lnTo>
                    <a:pt x="508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9" name="SMARTInkShape-837"/>
            <p:cNvSpPr/>
            <p:nvPr>
              <p:custDataLst>
                <p:tags r:id="rId96"/>
              </p:custDataLst>
            </p:nvPr>
          </p:nvSpPr>
          <p:spPr>
            <a:xfrm>
              <a:off x="6648450" y="583565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0"/>
                  </a:moveTo>
                  <a:lnTo>
                    <a:pt x="0" y="0"/>
                  </a:lnTo>
                  <a:lnTo>
                    <a:pt x="36628" y="3371"/>
                  </a:lnTo>
                  <a:lnTo>
                    <a:pt x="81408" y="5467"/>
                  </a:lnTo>
                  <a:lnTo>
                    <a:pt x="120378" y="7839"/>
                  </a:lnTo>
                  <a:lnTo>
                    <a:pt x="184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0" name="SMARTInkShape-838"/>
            <p:cNvSpPr/>
            <p:nvPr>
              <p:custDataLst>
                <p:tags r:id="rId97"/>
              </p:custDataLst>
            </p:nvPr>
          </p:nvSpPr>
          <p:spPr>
            <a:xfrm>
              <a:off x="6642100" y="5915576"/>
              <a:ext cx="184151" cy="231225"/>
            </a:xfrm>
            <a:custGeom>
              <a:avLst/>
              <a:gdLst/>
              <a:ahLst/>
              <a:cxnLst/>
              <a:rect l="0" t="0" r="0" b="0"/>
              <a:pathLst>
                <a:path w="184151" h="231225">
                  <a:moveTo>
                    <a:pt x="0" y="66124"/>
                  </a:moveTo>
                  <a:lnTo>
                    <a:pt x="0" y="66124"/>
                  </a:lnTo>
                  <a:lnTo>
                    <a:pt x="6741" y="69495"/>
                  </a:lnTo>
                  <a:lnTo>
                    <a:pt x="11933" y="78676"/>
                  </a:lnTo>
                  <a:lnTo>
                    <a:pt x="21014" y="114307"/>
                  </a:lnTo>
                  <a:lnTo>
                    <a:pt x="24100" y="153151"/>
                  </a:lnTo>
                  <a:lnTo>
                    <a:pt x="20073" y="198973"/>
                  </a:lnTo>
                  <a:lnTo>
                    <a:pt x="14493" y="220727"/>
                  </a:lnTo>
                  <a:lnTo>
                    <a:pt x="10440" y="226559"/>
                  </a:lnTo>
                  <a:lnTo>
                    <a:pt x="9076" y="226703"/>
                  </a:lnTo>
                  <a:lnTo>
                    <a:pt x="8168" y="225387"/>
                  </a:lnTo>
                  <a:lnTo>
                    <a:pt x="6889" y="211150"/>
                  </a:lnTo>
                  <a:lnTo>
                    <a:pt x="8391" y="175181"/>
                  </a:lnTo>
                  <a:lnTo>
                    <a:pt x="12196" y="137172"/>
                  </a:lnTo>
                  <a:lnTo>
                    <a:pt x="18591" y="89705"/>
                  </a:lnTo>
                  <a:lnTo>
                    <a:pt x="33662" y="51205"/>
                  </a:lnTo>
                  <a:lnTo>
                    <a:pt x="43608" y="35011"/>
                  </a:lnTo>
                  <a:lnTo>
                    <a:pt x="67829" y="15136"/>
                  </a:lnTo>
                  <a:lnTo>
                    <a:pt x="105470" y="1863"/>
                  </a:lnTo>
                  <a:lnTo>
                    <a:pt x="116880" y="0"/>
                  </a:lnTo>
                  <a:lnTo>
                    <a:pt x="135202" y="3574"/>
                  </a:lnTo>
                  <a:lnTo>
                    <a:pt x="143051" y="7490"/>
                  </a:lnTo>
                  <a:lnTo>
                    <a:pt x="147579" y="12924"/>
                  </a:lnTo>
                  <a:lnTo>
                    <a:pt x="149891" y="19369"/>
                  </a:lnTo>
                  <a:lnTo>
                    <a:pt x="150727" y="26488"/>
                  </a:lnTo>
                  <a:lnTo>
                    <a:pt x="144130" y="41922"/>
                  </a:lnTo>
                  <a:lnTo>
                    <a:pt x="130380" y="57484"/>
                  </a:lnTo>
                  <a:lnTo>
                    <a:pt x="90822" y="82840"/>
                  </a:lnTo>
                  <a:lnTo>
                    <a:pt x="58784" y="101646"/>
                  </a:lnTo>
                  <a:lnTo>
                    <a:pt x="50820" y="110369"/>
                  </a:lnTo>
                  <a:lnTo>
                    <a:pt x="48696" y="114671"/>
                  </a:lnTo>
                  <a:lnTo>
                    <a:pt x="49398" y="119654"/>
                  </a:lnTo>
                  <a:lnTo>
                    <a:pt x="55821" y="130838"/>
                  </a:lnTo>
                  <a:lnTo>
                    <a:pt x="84378" y="160334"/>
                  </a:lnTo>
                  <a:lnTo>
                    <a:pt x="131620" y="191454"/>
                  </a:lnTo>
                  <a:lnTo>
                    <a:pt x="177239" y="225433"/>
                  </a:lnTo>
                  <a:lnTo>
                    <a:pt x="184150" y="231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1" name="SMARTInkShape-839"/>
            <p:cNvSpPr/>
            <p:nvPr>
              <p:custDataLst>
                <p:tags r:id="rId98"/>
              </p:custDataLst>
            </p:nvPr>
          </p:nvSpPr>
          <p:spPr>
            <a:xfrm>
              <a:off x="6476104" y="5772150"/>
              <a:ext cx="45347" cy="419101"/>
            </a:xfrm>
            <a:custGeom>
              <a:avLst/>
              <a:gdLst/>
              <a:ahLst/>
              <a:cxnLst/>
              <a:rect l="0" t="0" r="0" b="0"/>
              <a:pathLst>
                <a:path w="45347" h="419101">
                  <a:moveTo>
                    <a:pt x="45346" y="0"/>
                  </a:moveTo>
                  <a:lnTo>
                    <a:pt x="45346" y="0"/>
                  </a:lnTo>
                  <a:lnTo>
                    <a:pt x="33136" y="39999"/>
                  </a:lnTo>
                  <a:lnTo>
                    <a:pt x="29336" y="71870"/>
                  </a:lnTo>
                  <a:lnTo>
                    <a:pt x="26942" y="111670"/>
                  </a:lnTo>
                  <a:lnTo>
                    <a:pt x="25315" y="135124"/>
                  </a:lnTo>
                  <a:lnTo>
                    <a:pt x="23526" y="159932"/>
                  </a:lnTo>
                  <a:lnTo>
                    <a:pt x="20922" y="186349"/>
                  </a:lnTo>
                  <a:lnTo>
                    <a:pt x="17774" y="213838"/>
                  </a:lnTo>
                  <a:lnTo>
                    <a:pt x="14264" y="242043"/>
                  </a:lnTo>
                  <a:lnTo>
                    <a:pt x="10514" y="269312"/>
                  </a:lnTo>
                  <a:lnTo>
                    <a:pt x="6602" y="295958"/>
                  </a:lnTo>
                  <a:lnTo>
                    <a:pt x="2583" y="322187"/>
                  </a:lnTo>
                  <a:lnTo>
                    <a:pt x="0" y="362622"/>
                  </a:lnTo>
                  <a:lnTo>
                    <a:pt x="718" y="406219"/>
                  </a:lnTo>
                  <a:lnTo>
                    <a:pt x="896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2" name="SMARTInkShape-840"/>
            <p:cNvSpPr/>
            <p:nvPr>
              <p:custDataLst>
                <p:tags r:id="rId99"/>
              </p:custDataLst>
            </p:nvPr>
          </p:nvSpPr>
          <p:spPr>
            <a:xfrm>
              <a:off x="5892800" y="5849594"/>
              <a:ext cx="419101" cy="24157"/>
            </a:xfrm>
            <a:custGeom>
              <a:avLst/>
              <a:gdLst/>
              <a:ahLst/>
              <a:cxnLst/>
              <a:rect l="0" t="0" r="0" b="0"/>
              <a:pathLst>
                <a:path w="419101" h="24157">
                  <a:moveTo>
                    <a:pt x="0" y="24156"/>
                  </a:moveTo>
                  <a:lnTo>
                    <a:pt x="0" y="24156"/>
                  </a:lnTo>
                  <a:lnTo>
                    <a:pt x="0" y="20785"/>
                  </a:lnTo>
                  <a:lnTo>
                    <a:pt x="3763" y="17249"/>
                  </a:lnTo>
                  <a:lnTo>
                    <a:pt x="11550" y="13324"/>
                  </a:lnTo>
                  <a:lnTo>
                    <a:pt x="54597" y="5057"/>
                  </a:lnTo>
                  <a:lnTo>
                    <a:pt x="97643" y="1556"/>
                  </a:lnTo>
                  <a:lnTo>
                    <a:pt x="122951" y="623"/>
                  </a:lnTo>
                  <a:lnTo>
                    <a:pt x="149701" y="0"/>
                  </a:lnTo>
                  <a:lnTo>
                    <a:pt x="180233" y="291"/>
                  </a:lnTo>
                  <a:lnTo>
                    <a:pt x="213289" y="1191"/>
                  </a:lnTo>
                  <a:lnTo>
                    <a:pt x="248026" y="2496"/>
                  </a:lnTo>
                  <a:lnTo>
                    <a:pt x="282473" y="3366"/>
                  </a:lnTo>
                  <a:lnTo>
                    <a:pt x="316726" y="3946"/>
                  </a:lnTo>
                  <a:lnTo>
                    <a:pt x="350851" y="4333"/>
                  </a:lnTo>
                  <a:lnTo>
                    <a:pt x="419100" y="5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3" name="SMARTInkShape-841"/>
            <p:cNvSpPr/>
            <p:nvPr>
              <p:custDataLst>
                <p:tags r:id="rId100"/>
              </p:custDataLst>
            </p:nvPr>
          </p:nvSpPr>
          <p:spPr>
            <a:xfrm>
              <a:off x="6127750" y="5930900"/>
              <a:ext cx="66579" cy="209058"/>
            </a:xfrm>
            <a:custGeom>
              <a:avLst/>
              <a:gdLst/>
              <a:ahLst/>
              <a:cxnLst/>
              <a:rect l="0" t="0" r="0" b="0"/>
              <a:pathLst>
                <a:path w="66579" h="209058">
                  <a:moveTo>
                    <a:pt x="25400" y="0"/>
                  </a:moveTo>
                  <a:lnTo>
                    <a:pt x="25400" y="0"/>
                  </a:lnTo>
                  <a:lnTo>
                    <a:pt x="18658" y="0"/>
                  </a:lnTo>
                  <a:lnTo>
                    <a:pt x="17377" y="1411"/>
                  </a:lnTo>
                  <a:lnTo>
                    <a:pt x="17230" y="3763"/>
                  </a:lnTo>
                  <a:lnTo>
                    <a:pt x="34019" y="50668"/>
                  </a:lnTo>
                  <a:lnTo>
                    <a:pt x="50767" y="88861"/>
                  </a:lnTo>
                  <a:lnTo>
                    <a:pt x="63569" y="126988"/>
                  </a:lnTo>
                  <a:lnTo>
                    <a:pt x="66578" y="163685"/>
                  </a:lnTo>
                  <a:lnTo>
                    <a:pt x="62280" y="183756"/>
                  </a:lnTo>
                  <a:lnTo>
                    <a:pt x="53786" y="198321"/>
                  </a:lnTo>
                  <a:lnTo>
                    <a:pt x="48557" y="204181"/>
                  </a:lnTo>
                  <a:lnTo>
                    <a:pt x="42249" y="207382"/>
                  </a:lnTo>
                  <a:lnTo>
                    <a:pt x="27715" y="209057"/>
                  </a:lnTo>
                  <a:lnTo>
                    <a:pt x="22004" y="207810"/>
                  </a:lnTo>
                  <a:lnTo>
                    <a:pt x="13777" y="202662"/>
                  </a:lnTo>
                  <a:lnTo>
                    <a:pt x="5180" y="188459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4" name="SMARTInkShape-842"/>
            <p:cNvSpPr/>
            <p:nvPr>
              <p:custDataLst>
                <p:tags r:id="rId101"/>
              </p:custDataLst>
            </p:nvPr>
          </p:nvSpPr>
          <p:spPr>
            <a:xfrm>
              <a:off x="6033383" y="5930900"/>
              <a:ext cx="195968" cy="6351"/>
            </a:xfrm>
            <a:custGeom>
              <a:avLst/>
              <a:gdLst/>
              <a:ahLst/>
              <a:cxnLst/>
              <a:rect l="0" t="0" r="0" b="0"/>
              <a:pathLst>
                <a:path w="1959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49"/>
                  </a:lnTo>
                  <a:lnTo>
                    <a:pt x="37097" y="2979"/>
                  </a:lnTo>
                  <a:lnTo>
                    <a:pt x="68209" y="1324"/>
                  </a:lnTo>
                  <a:lnTo>
                    <a:pt x="103202" y="588"/>
                  </a:lnTo>
                  <a:lnTo>
                    <a:pt x="139922" y="262"/>
                  </a:lnTo>
                  <a:lnTo>
                    <a:pt x="195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5" name="SMARTInkShape-843"/>
            <p:cNvSpPr/>
            <p:nvPr>
              <p:custDataLst>
                <p:tags r:id="rId102"/>
              </p:custDataLst>
            </p:nvPr>
          </p:nvSpPr>
          <p:spPr>
            <a:xfrm>
              <a:off x="5805200" y="5909160"/>
              <a:ext cx="189201" cy="240132"/>
            </a:xfrm>
            <a:custGeom>
              <a:avLst/>
              <a:gdLst/>
              <a:ahLst/>
              <a:cxnLst/>
              <a:rect l="0" t="0" r="0" b="0"/>
              <a:pathLst>
                <a:path w="189201" h="240132">
                  <a:moveTo>
                    <a:pt x="17750" y="104290"/>
                  </a:moveTo>
                  <a:lnTo>
                    <a:pt x="17750" y="104290"/>
                  </a:lnTo>
                  <a:lnTo>
                    <a:pt x="14379" y="107661"/>
                  </a:lnTo>
                  <a:lnTo>
                    <a:pt x="12283" y="119870"/>
                  </a:lnTo>
                  <a:lnTo>
                    <a:pt x="9635" y="162934"/>
                  </a:lnTo>
                  <a:lnTo>
                    <a:pt x="5955" y="207439"/>
                  </a:lnTo>
                  <a:lnTo>
                    <a:pt x="5129" y="240131"/>
                  </a:lnTo>
                  <a:lnTo>
                    <a:pt x="4397" y="240006"/>
                  </a:lnTo>
                  <a:lnTo>
                    <a:pt x="1703" y="236105"/>
                  </a:lnTo>
                  <a:lnTo>
                    <a:pt x="0" y="199001"/>
                  </a:lnTo>
                  <a:lnTo>
                    <a:pt x="2335" y="165199"/>
                  </a:lnTo>
                  <a:lnTo>
                    <a:pt x="7606" y="119131"/>
                  </a:lnTo>
                  <a:lnTo>
                    <a:pt x="16769" y="72080"/>
                  </a:lnTo>
                  <a:lnTo>
                    <a:pt x="32601" y="39410"/>
                  </a:lnTo>
                  <a:lnTo>
                    <a:pt x="57977" y="11296"/>
                  </a:lnTo>
                  <a:lnTo>
                    <a:pt x="74904" y="2987"/>
                  </a:lnTo>
                  <a:lnTo>
                    <a:pt x="89719" y="0"/>
                  </a:lnTo>
                  <a:lnTo>
                    <a:pt x="98655" y="1024"/>
                  </a:lnTo>
                  <a:lnTo>
                    <a:pt x="106859" y="9476"/>
                  </a:lnTo>
                  <a:lnTo>
                    <a:pt x="111023" y="15681"/>
                  </a:lnTo>
                  <a:lnTo>
                    <a:pt x="113767" y="31982"/>
                  </a:lnTo>
                  <a:lnTo>
                    <a:pt x="111225" y="50987"/>
                  </a:lnTo>
                  <a:lnTo>
                    <a:pt x="92345" y="90050"/>
                  </a:lnTo>
                  <a:lnTo>
                    <a:pt x="58330" y="132309"/>
                  </a:lnTo>
                  <a:lnTo>
                    <a:pt x="36544" y="155181"/>
                  </a:lnTo>
                  <a:lnTo>
                    <a:pt x="35218" y="157974"/>
                  </a:lnTo>
                  <a:lnTo>
                    <a:pt x="35040" y="160540"/>
                  </a:lnTo>
                  <a:lnTo>
                    <a:pt x="37428" y="166685"/>
                  </a:lnTo>
                  <a:lnTo>
                    <a:pt x="43194" y="176471"/>
                  </a:lnTo>
                  <a:lnTo>
                    <a:pt x="64486" y="190510"/>
                  </a:lnTo>
                  <a:lnTo>
                    <a:pt x="103992" y="202120"/>
                  </a:lnTo>
                  <a:lnTo>
                    <a:pt x="139494" y="204068"/>
                  </a:lnTo>
                  <a:lnTo>
                    <a:pt x="189200" y="19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6" name="SMARTInkShape-844"/>
            <p:cNvSpPr/>
            <p:nvPr>
              <p:custDataLst>
                <p:tags r:id="rId103"/>
              </p:custDataLst>
            </p:nvPr>
          </p:nvSpPr>
          <p:spPr>
            <a:xfrm>
              <a:off x="5615255" y="5868543"/>
              <a:ext cx="93396" cy="322708"/>
            </a:xfrm>
            <a:custGeom>
              <a:avLst/>
              <a:gdLst/>
              <a:ahLst/>
              <a:cxnLst/>
              <a:rect l="0" t="0" r="0" b="0"/>
              <a:pathLst>
                <a:path w="93396" h="322708">
                  <a:moveTo>
                    <a:pt x="93395" y="11557"/>
                  </a:moveTo>
                  <a:lnTo>
                    <a:pt x="93395" y="11557"/>
                  </a:lnTo>
                  <a:lnTo>
                    <a:pt x="93395" y="8186"/>
                  </a:lnTo>
                  <a:lnTo>
                    <a:pt x="91513" y="4650"/>
                  </a:lnTo>
                  <a:lnTo>
                    <a:pt x="90024" y="2718"/>
                  </a:lnTo>
                  <a:lnTo>
                    <a:pt x="86488" y="573"/>
                  </a:lnTo>
                  <a:lnTo>
                    <a:pt x="84556" y="0"/>
                  </a:lnTo>
                  <a:lnTo>
                    <a:pt x="78648" y="3128"/>
                  </a:lnTo>
                  <a:lnTo>
                    <a:pt x="71319" y="10633"/>
                  </a:lnTo>
                  <a:lnTo>
                    <a:pt x="53234" y="45973"/>
                  </a:lnTo>
                  <a:lnTo>
                    <a:pt x="35634" y="92310"/>
                  </a:lnTo>
                  <a:lnTo>
                    <a:pt x="23979" y="127881"/>
                  </a:lnTo>
                  <a:lnTo>
                    <a:pt x="14095" y="164857"/>
                  </a:lnTo>
                  <a:lnTo>
                    <a:pt x="6880" y="200576"/>
                  </a:lnTo>
                  <a:lnTo>
                    <a:pt x="2027" y="233854"/>
                  </a:lnTo>
                  <a:lnTo>
                    <a:pt x="0" y="274978"/>
                  </a:lnTo>
                  <a:lnTo>
                    <a:pt x="2027" y="296085"/>
                  </a:lnTo>
                  <a:lnTo>
                    <a:pt x="5672" y="303547"/>
                  </a:lnTo>
                  <a:lnTo>
                    <a:pt x="29895" y="322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7" name="SMARTInkShape-845"/>
            <p:cNvSpPr/>
            <p:nvPr>
              <p:custDataLst>
                <p:tags r:id="rId104"/>
              </p:custDataLst>
            </p:nvPr>
          </p:nvSpPr>
          <p:spPr>
            <a:xfrm>
              <a:off x="5373511" y="5824240"/>
              <a:ext cx="186175" cy="366988"/>
            </a:xfrm>
            <a:custGeom>
              <a:avLst/>
              <a:gdLst/>
              <a:ahLst/>
              <a:cxnLst/>
              <a:rect l="0" t="0" r="0" b="0"/>
              <a:pathLst>
                <a:path w="186175" h="366988">
                  <a:moveTo>
                    <a:pt x="4939" y="125710"/>
                  </a:moveTo>
                  <a:lnTo>
                    <a:pt x="4939" y="125710"/>
                  </a:lnTo>
                  <a:lnTo>
                    <a:pt x="4939" y="119437"/>
                  </a:lnTo>
                  <a:lnTo>
                    <a:pt x="8310" y="126125"/>
                  </a:lnTo>
                  <a:lnTo>
                    <a:pt x="12778" y="166435"/>
                  </a:lnTo>
                  <a:lnTo>
                    <a:pt x="18080" y="210920"/>
                  </a:lnTo>
                  <a:lnTo>
                    <a:pt x="21362" y="243308"/>
                  </a:lnTo>
                  <a:lnTo>
                    <a:pt x="22822" y="276518"/>
                  </a:lnTo>
                  <a:lnTo>
                    <a:pt x="20272" y="323579"/>
                  </a:lnTo>
                  <a:lnTo>
                    <a:pt x="15046" y="344414"/>
                  </a:lnTo>
                  <a:lnTo>
                    <a:pt x="6935" y="365917"/>
                  </a:lnTo>
                  <a:lnTo>
                    <a:pt x="5565" y="366987"/>
                  </a:lnTo>
                  <a:lnTo>
                    <a:pt x="3944" y="366289"/>
                  </a:lnTo>
                  <a:lnTo>
                    <a:pt x="2160" y="364413"/>
                  </a:lnTo>
                  <a:lnTo>
                    <a:pt x="0" y="322386"/>
                  </a:lnTo>
                  <a:lnTo>
                    <a:pt x="2274" y="282266"/>
                  </a:lnTo>
                  <a:lnTo>
                    <a:pt x="5984" y="257597"/>
                  </a:lnTo>
                  <a:lnTo>
                    <a:pt x="11280" y="230568"/>
                  </a:lnTo>
                  <a:lnTo>
                    <a:pt x="17633" y="201964"/>
                  </a:lnTo>
                  <a:lnTo>
                    <a:pt x="32218" y="155133"/>
                  </a:lnTo>
                  <a:lnTo>
                    <a:pt x="48813" y="115504"/>
                  </a:lnTo>
                  <a:lnTo>
                    <a:pt x="67948" y="79076"/>
                  </a:lnTo>
                  <a:lnTo>
                    <a:pt x="95183" y="33576"/>
                  </a:lnTo>
                  <a:lnTo>
                    <a:pt x="121127" y="6767"/>
                  </a:lnTo>
                  <a:lnTo>
                    <a:pt x="136305" y="644"/>
                  </a:lnTo>
                  <a:lnTo>
                    <a:pt x="143317" y="0"/>
                  </a:lnTo>
                  <a:lnTo>
                    <a:pt x="150108" y="2392"/>
                  </a:lnTo>
                  <a:lnTo>
                    <a:pt x="163297" y="12576"/>
                  </a:lnTo>
                  <a:lnTo>
                    <a:pt x="179252" y="44289"/>
                  </a:lnTo>
                  <a:lnTo>
                    <a:pt x="186174" y="78224"/>
                  </a:lnTo>
                  <a:lnTo>
                    <a:pt x="182149" y="99901"/>
                  </a:lnTo>
                  <a:lnTo>
                    <a:pt x="178112" y="110621"/>
                  </a:lnTo>
                  <a:lnTo>
                    <a:pt x="162339" y="130057"/>
                  </a:lnTo>
                  <a:lnTo>
                    <a:pt x="140511" y="146692"/>
                  </a:lnTo>
                  <a:lnTo>
                    <a:pt x="114347" y="158789"/>
                  </a:lnTo>
                  <a:lnTo>
                    <a:pt x="75221" y="163420"/>
                  </a:lnTo>
                  <a:lnTo>
                    <a:pt x="49389" y="16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8" name="SMARTInkShape-846"/>
            <p:cNvSpPr/>
            <p:nvPr>
              <p:custDataLst>
                <p:tags r:id="rId105"/>
              </p:custDataLst>
            </p:nvPr>
          </p:nvSpPr>
          <p:spPr>
            <a:xfrm>
              <a:off x="5303210" y="5583418"/>
              <a:ext cx="4875841" cy="147004"/>
            </a:xfrm>
            <a:custGeom>
              <a:avLst/>
              <a:gdLst/>
              <a:ahLst/>
              <a:cxnLst/>
              <a:rect l="0" t="0" r="0" b="0"/>
              <a:pathLst>
                <a:path w="4875841" h="147004">
                  <a:moveTo>
                    <a:pt x="11740" y="125232"/>
                  </a:moveTo>
                  <a:lnTo>
                    <a:pt x="11740" y="125232"/>
                  </a:lnTo>
                  <a:lnTo>
                    <a:pt x="0" y="125232"/>
                  </a:lnTo>
                  <a:lnTo>
                    <a:pt x="2696" y="125232"/>
                  </a:lnTo>
                  <a:lnTo>
                    <a:pt x="6074" y="128995"/>
                  </a:lnTo>
                  <a:lnTo>
                    <a:pt x="7963" y="131974"/>
                  </a:lnTo>
                  <a:lnTo>
                    <a:pt x="15705" y="137165"/>
                  </a:lnTo>
                  <a:lnTo>
                    <a:pt x="30436" y="141824"/>
                  </a:lnTo>
                  <a:lnTo>
                    <a:pt x="77252" y="147003"/>
                  </a:lnTo>
                  <a:lnTo>
                    <a:pt x="122936" y="145962"/>
                  </a:lnTo>
                  <a:lnTo>
                    <a:pt x="154310" y="143991"/>
                  </a:lnTo>
                  <a:lnTo>
                    <a:pt x="190748" y="141266"/>
                  </a:lnTo>
                  <a:lnTo>
                    <a:pt x="230562" y="138038"/>
                  </a:lnTo>
                  <a:lnTo>
                    <a:pt x="274037" y="133769"/>
                  </a:lnTo>
                  <a:lnTo>
                    <a:pt x="319955" y="128807"/>
                  </a:lnTo>
                  <a:lnTo>
                    <a:pt x="367500" y="123382"/>
                  </a:lnTo>
                  <a:lnTo>
                    <a:pt x="423185" y="116943"/>
                  </a:lnTo>
                  <a:lnTo>
                    <a:pt x="484298" y="109829"/>
                  </a:lnTo>
                  <a:lnTo>
                    <a:pt x="549029" y="102263"/>
                  </a:lnTo>
                  <a:lnTo>
                    <a:pt x="618287" y="94397"/>
                  </a:lnTo>
                  <a:lnTo>
                    <a:pt x="690566" y="86331"/>
                  </a:lnTo>
                  <a:lnTo>
                    <a:pt x="764857" y="78131"/>
                  </a:lnTo>
                  <a:lnTo>
                    <a:pt x="846134" y="69843"/>
                  </a:lnTo>
                  <a:lnTo>
                    <a:pt x="932070" y="61494"/>
                  </a:lnTo>
                  <a:lnTo>
                    <a:pt x="1021110" y="53107"/>
                  </a:lnTo>
                  <a:lnTo>
                    <a:pt x="1114337" y="45398"/>
                  </a:lnTo>
                  <a:lnTo>
                    <a:pt x="1210354" y="38144"/>
                  </a:lnTo>
                  <a:lnTo>
                    <a:pt x="1308233" y="31189"/>
                  </a:lnTo>
                  <a:lnTo>
                    <a:pt x="1410173" y="25142"/>
                  </a:lnTo>
                  <a:lnTo>
                    <a:pt x="1514823" y="19700"/>
                  </a:lnTo>
                  <a:lnTo>
                    <a:pt x="1621279" y="14660"/>
                  </a:lnTo>
                  <a:lnTo>
                    <a:pt x="1730349" y="10596"/>
                  </a:lnTo>
                  <a:lnTo>
                    <a:pt x="1841162" y="7180"/>
                  </a:lnTo>
                  <a:lnTo>
                    <a:pt x="1953138" y="4197"/>
                  </a:lnTo>
                  <a:lnTo>
                    <a:pt x="2068005" y="2209"/>
                  </a:lnTo>
                  <a:lnTo>
                    <a:pt x="2184800" y="883"/>
                  </a:lnTo>
                  <a:lnTo>
                    <a:pt x="2302879" y="0"/>
                  </a:lnTo>
                  <a:lnTo>
                    <a:pt x="2419700" y="116"/>
                  </a:lnTo>
                  <a:lnTo>
                    <a:pt x="2535680" y="899"/>
                  </a:lnTo>
                  <a:lnTo>
                    <a:pt x="2651100" y="2126"/>
                  </a:lnTo>
                  <a:lnTo>
                    <a:pt x="2772496" y="5062"/>
                  </a:lnTo>
                  <a:lnTo>
                    <a:pt x="2897878" y="9135"/>
                  </a:lnTo>
                  <a:lnTo>
                    <a:pt x="3025914" y="13967"/>
                  </a:lnTo>
                  <a:lnTo>
                    <a:pt x="3153606" y="18601"/>
                  </a:lnTo>
                  <a:lnTo>
                    <a:pt x="3281068" y="23099"/>
                  </a:lnTo>
                  <a:lnTo>
                    <a:pt x="3408375" y="27510"/>
                  </a:lnTo>
                  <a:lnTo>
                    <a:pt x="3534169" y="31862"/>
                  </a:lnTo>
                  <a:lnTo>
                    <a:pt x="3658954" y="36174"/>
                  </a:lnTo>
                  <a:lnTo>
                    <a:pt x="3783066" y="40460"/>
                  </a:lnTo>
                  <a:lnTo>
                    <a:pt x="3903202" y="44023"/>
                  </a:lnTo>
                  <a:lnTo>
                    <a:pt x="4020687" y="47104"/>
                  </a:lnTo>
                  <a:lnTo>
                    <a:pt x="4136405" y="49863"/>
                  </a:lnTo>
                  <a:lnTo>
                    <a:pt x="4245299" y="53114"/>
                  </a:lnTo>
                  <a:lnTo>
                    <a:pt x="4349645" y="56692"/>
                  </a:lnTo>
                  <a:lnTo>
                    <a:pt x="4450961" y="60489"/>
                  </a:lnTo>
                  <a:lnTo>
                    <a:pt x="4543198" y="64431"/>
                  </a:lnTo>
                  <a:lnTo>
                    <a:pt x="4629385" y="68470"/>
                  </a:lnTo>
                  <a:lnTo>
                    <a:pt x="4711537" y="72574"/>
                  </a:lnTo>
                  <a:lnTo>
                    <a:pt x="4766304" y="75310"/>
                  </a:lnTo>
                  <a:lnTo>
                    <a:pt x="4875840" y="80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9" name="SMARTInkShape-847"/>
            <p:cNvSpPr/>
            <p:nvPr>
              <p:custDataLst>
                <p:tags r:id="rId106"/>
              </p:custDataLst>
            </p:nvPr>
          </p:nvSpPr>
          <p:spPr>
            <a:xfrm>
              <a:off x="9429750" y="4902200"/>
              <a:ext cx="133224" cy="501651"/>
            </a:xfrm>
            <a:custGeom>
              <a:avLst/>
              <a:gdLst/>
              <a:ahLst/>
              <a:cxnLst/>
              <a:rect l="0" t="0" r="0" b="0"/>
              <a:pathLst>
                <a:path w="133224" h="501651">
                  <a:moveTo>
                    <a:pt x="6350" y="0"/>
                  </a:moveTo>
                  <a:lnTo>
                    <a:pt x="6350" y="0"/>
                  </a:lnTo>
                  <a:lnTo>
                    <a:pt x="28039" y="12962"/>
                  </a:lnTo>
                  <a:lnTo>
                    <a:pt x="71626" y="57123"/>
                  </a:lnTo>
                  <a:lnTo>
                    <a:pt x="95334" y="91005"/>
                  </a:lnTo>
                  <a:lnTo>
                    <a:pt x="117630" y="136637"/>
                  </a:lnTo>
                  <a:lnTo>
                    <a:pt x="124985" y="163058"/>
                  </a:lnTo>
                  <a:lnTo>
                    <a:pt x="129891" y="191255"/>
                  </a:lnTo>
                  <a:lnTo>
                    <a:pt x="133160" y="220637"/>
                  </a:lnTo>
                  <a:lnTo>
                    <a:pt x="133223" y="252219"/>
                  </a:lnTo>
                  <a:lnTo>
                    <a:pt x="131148" y="285268"/>
                  </a:lnTo>
                  <a:lnTo>
                    <a:pt x="127649" y="319296"/>
                  </a:lnTo>
                  <a:lnTo>
                    <a:pt x="122493" y="349741"/>
                  </a:lnTo>
                  <a:lnTo>
                    <a:pt x="116235" y="377800"/>
                  </a:lnTo>
                  <a:lnTo>
                    <a:pt x="109240" y="404266"/>
                  </a:lnTo>
                  <a:lnTo>
                    <a:pt x="90178" y="444963"/>
                  </a:lnTo>
                  <a:lnTo>
                    <a:pt x="79169" y="461742"/>
                  </a:lnTo>
                  <a:lnTo>
                    <a:pt x="50002" y="482267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0" name="SMARTInkShape-848"/>
            <p:cNvSpPr/>
            <p:nvPr>
              <p:custDataLst>
                <p:tags r:id="rId107"/>
              </p:custDataLst>
            </p:nvPr>
          </p:nvSpPr>
          <p:spPr>
            <a:xfrm>
              <a:off x="9188450" y="4914900"/>
              <a:ext cx="234951" cy="12701"/>
            </a:xfrm>
            <a:custGeom>
              <a:avLst/>
              <a:gdLst/>
              <a:ahLst/>
              <a:cxnLst/>
              <a:rect l="0" t="0" r="0" b="0"/>
              <a:pathLst>
                <a:path w="2349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5026"/>
                  </a:lnTo>
                  <a:lnTo>
                    <a:pt x="52208" y="6088"/>
                  </a:lnTo>
                  <a:lnTo>
                    <a:pt x="93524" y="8115"/>
                  </a:lnTo>
                  <a:lnTo>
                    <a:pt x="141050" y="10662"/>
                  </a:lnTo>
                  <a:lnTo>
                    <a:pt x="188042" y="11794"/>
                  </a:lnTo>
                  <a:lnTo>
                    <a:pt x="234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1" name="SMARTInkShape-849"/>
            <p:cNvSpPr/>
            <p:nvPr>
              <p:custDataLst>
                <p:tags r:id="rId108"/>
              </p:custDataLst>
            </p:nvPr>
          </p:nvSpPr>
          <p:spPr>
            <a:xfrm>
              <a:off x="9176119" y="4994758"/>
              <a:ext cx="139332" cy="320193"/>
            </a:xfrm>
            <a:custGeom>
              <a:avLst/>
              <a:gdLst/>
              <a:ahLst/>
              <a:cxnLst/>
              <a:rect l="0" t="0" r="0" b="0"/>
              <a:pathLst>
                <a:path w="139332" h="320193">
                  <a:moveTo>
                    <a:pt x="31381" y="40792"/>
                  </a:moveTo>
                  <a:lnTo>
                    <a:pt x="31381" y="40792"/>
                  </a:lnTo>
                  <a:lnTo>
                    <a:pt x="26312" y="54459"/>
                  </a:lnTo>
                  <a:lnTo>
                    <a:pt x="20550" y="89213"/>
                  </a:lnTo>
                  <a:lnTo>
                    <a:pt x="16454" y="121579"/>
                  </a:lnTo>
                  <a:lnTo>
                    <a:pt x="14163" y="160894"/>
                  </a:lnTo>
                  <a:lnTo>
                    <a:pt x="11734" y="202121"/>
                  </a:lnTo>
                  <a:lnTo>
                    <a:pt x="5951" y="239259"/>
                  </a:lnTo>
                  <a:lnTo>
                    <a:pt x="463" y="286015"/>
                  </a:lnTo>
                  <a:lnTo>
                    <a:pt x="185" y="288941"/>
                  </a:lnTo>
                  <a:lnTo>
                    <a:pt x="0" y="289480"/>
                  </a:lnTo>
                  <a:lnTo>
                    <a:pt x="446" y="279969"/>
                  </a:lnTo>
                  <a:lnTo>
                    <a:pt x="4733" y="241796"/>
                  </a:lnTo>
                  <a:lnTo>
                    <a:pt x="6560" y="219244"/>
                  </a:lnTo>
                  <a:lnTo>
                    <a:pt x="8484" y="193627"/>
                  </a:lnTo>
                  <a:lnTo>
                    <a:pt x="13999" y="164554"/>
                  </a:lnTo>
                  <a:lnTo>
                    <a:pt x="21909" y="133178"/>
                  </a:lnTo>
                  <a:lnTo>
                    <a:pt x="31417" y="100266"/>
                  </a:lnTo>
                  <a:lnTo>
                    <a:pt x="40577" y="74091"/>
                  </a:lnTo>
                  <a:lnTo>
                    <a:pt x="58280" y="33719"/>
                  </a:lnTo>
                  <a:lnTo>
                    <a:pt x="75557" y="11072"/>
                  </a:lnTo>
                  <a:lnTo>
                    <a:pt x="84115" y="4045"/>
                  </a:lnTo>
                  <a:lnTo>
                    <a:pt x="91232" y="772"/>
                  </a:lnTo>
                  <a:lnTo>
                    <a:pt x="97387" y="0"/>
                  </a:lnTo>
                  <a:lnTo>
                    <a:pt x="102901" y="898"/>
                  </a:lnTo>
                  <a:lnTo>
                    <a:pt x="107989" y="5023"/>
                  </a:lnTo>
                  <a:lnTo>
                    <a:pt x="117404" y="19015"/>
                  </a:lnTo>
                  <a:lnTo>
                    <a:pt x="123897" y="50097"/>
                  </a:lnTo>
                  <a:lnTo>
                    <a:pt x="119772" y="71973"/>
                  </a:lnTo>
                  <a:lnTo>
                    <a:pt x="110177" y="92750"/>
                  </a:lnTo>
                  <a:lnTo>
                    <a:pt x="81021" y="127203"/>
                  </a:lnTo>
                  <a:lnTo>
                    <a:pt x="58319" y="144241"/>
                  </a:lnTo>
                  <a:lnTo>
                    <a:pt x="46881" y="150976"/>
                  </a:lnTo>
                  <a:lnTo>
                    <a:pt x="41797" y="156320"/>
                  </a:lnTo>
                  <a:lnTo>
                    <a:pt x="41147" y="159438"/>
                  </a:lnTo>
                  <a:lnTo>
                    <a:pt x="42307" y="166666"/>
                  </a:lnTo>
                  <a:lnTo>
                    <a:pt x="59543" y="204550"/>
                  </a:lnTo>
                  <a:lnTo>
                    <a:pt x="86097" y="251331"/>
                  </a:lnTo>
                  <a:lnTo>
                    <a:pt x="117108" y="298515"/>
                  </a:lnTo>
                  <a:lnTo>
                    <a:pt x="132119" y="316905"/>
                  </a:lnTo>
                  <a:lnTo>
                    <a:pt x="134523" y="318706"/>
                  </a:lnTo>
                  <a:lnTo>
                    <a:pt x="139331" y="320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2" name="SMARTInkShape-850"/>
            <p:cNvSpPr/>
            <p:nvPr>
              <p:custDataLst>
                <p:tags r:id="rId109"/>
              </p:custDataLst>
            </p:nvPr>
          </p:nvSpPr>
          <p:spPr>
            <a:xfrm>
              <a:off x="9004300" y="4876800"/>
              <a:ext cx="57151" cy="488951"/>
            </a:xfrm>
            <a:custGeom>
              <a:avLst/>
              <a:gdLst/>
              <a:ahLst/>
              <a:cxnLst/>
              <a:rect l="0" t="0" r="0" b="0"/>
              <a:pathLst>
                <a:path w="57151" h="488951">
                  <a:moveTo>
                    <a:pt x="57150" y="0"/>
                  </a:moveTo>
                  <a:lnTo>
                    <a:pt x="57150" y="0"/>
                  </a:lnTo>
                  <a:lnTo>
                    <a:pt x="47716" y="38309"/>
                  </a:lnTo>
                  <a:lnTo>
                    <a:pt x="42845" y="75352"/>
                  </a:lnTo>
                  <a:lnTo>
                    <a:pt x="40557" y="98918"/>
                  </a:lnTo>
                  <a:lnTo>
                    <a:pt x="38327" y="125212"/>
                  </a:lnTo>
                  <a:lnTo>
                    <a:pt x="36134" y="153325"/>
                  </a:lnTo>
                  <a:lnTo>
                    <a:pt x="33967" y="184767"/>
                  </a:lnTo>
                  <a:lnTo>
                    <a:pt x="31817" y="218427"/>
                  </a:lnTo>
                  <a:lnTo>
                    <a:pt x="29678" y="253568"/>
                  </a:lnTo>
                  <a:lnTo>
                    <a:pt x="27546" y="286874"/>
                  </a:lnTo>
                  <a:lnTo>
                    <a:pt x="25419" y="318955"/>
                  </a:lnTo>
                  <a:lnTo>
                    <a:pt x="23296" y="350220"/>
                  </a:lnTo>
                  <a:lnTo>
                    <a:pt x="21175" y="377413"/>
                  </a:lnTo>
                  <a:lnTo>
                    <a:pt x="16938" y="424561"/>
                  </a:lnTo>
                  <a:lnTo>
                    <a:pt x="7213" y="466579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7" name="SMARTInkShape-Group183"/>
          <p:cNvGrpSpPr/>
          <p:nvPr/>
        </p:nvGrpSpPr>
        <p:grpSpPr>
          <a:xfrm>
            <a:off x="4144921" y="4545848"/>
            <a:ext cx="803108" cy="660337"/>
            <a:chOff x="4144921" y="4545848"/>
            <a:chExt cx="803108" cy="660337"/>
          </a:xfrm>
        </p:grpSpPr>
        <p:sp>
          <p:nvSpPr>
            <p:cNvPr id="3184" name="SMARTInkShape-851"/>
            <p:cNvSpPr/>
            <p:nvPr>
              <p:custDataLst>
                <p:tags r:id="rId60"/>
              </p:custDataLst>
            </p:nvPr>
          </p:nvSpPr>
          <p:spPr>
            <a:xfrm>
              <a:off x="4144921" y="4545848"/>
              <a:ext cx="803108" cy="660337"/>
            </a:xfrm>
            <a:custGeom>
              <a:avLst/>
              <a:gdLst/>
              <a:ahLst/>
              <a:cxnLst/>
              <a:rect l="0" t="0" r="0" b="0"/>
              <a:pathLst>
                <a:path w="803108" h="660337">
                  <a:moveTo>
                    <a:pt x="477879" y="146802"/>
                  </a:moveTo>
                  <a:lnTo>
                    <a:pt x="477879" y="146802"/>
                  </a:lnTo>
                  <a:lnTo>
                    <a:pt x="481250" y="150173"/>
                  </a:lnTo>
                  <a:lnTo>
                    <a:pt x="483654" y="150460"/>
                  </a:lnTo>
                  <a:lnTo>
                    <a:pt x="494902" y="147423"/>
                  </a:lnTo>
                  <a:lnTo>
                    <a:pt x="495578" y="146511"/>
                  </a:lnTo>
                  <a:lnTo>
                    <a:pt x="496328" y="143615"/>
                  </a:lnTo>
                  <a:lnTo>
                    <a:pt x="493380" y="134647"/>
                  </a:lnTo>
                  <a:lnTo>
                    <a:pt x="473148" y="101842"/>
                  </a:lnTo>
                  <a:lnTo>
                    <a:pt x="457427" y="86522"/>
                  </a:lnTo>
                  <a:lnTo>
                    <a:pt x="435992" y="73046"/>
                  </a:lnTo>
                  <a:lnTo>
                    <a:pt x="401172" y="62516"/>
                  </a:lnTo>
                  <a:lnTo>
                    <a:pt x="356298" y="54308"/>
                  </a:lnTo>
                  <a:lnTo>
                    <a:pt x="315187" y="55364"/>
                  </a:lnTo>
                  <a:lnTo>
                    <a:pt x="273868" y="62418"/>
                  </a:lnTo>
                  <a:lnTo>
                    <a:pt x="232691" y="74020"/>
                  </a:lnTo>
                  <a:lnTo>
                    <a:pt x="193223" y="90936"/>
                  </a:lnTo>
                  <a:lnTo>
                    <a:pt x="158278" y="112095"/>
                  </a:lnTo>
                  <a:lnTo>
                    <a:pt x="112720" y="149689"/>
                  </a:lnTo>
                  <a:lnTo>
                    <a:pt x="74291" y="193989"/>
                  </a:lnTo>
                  <a:lnTo>
                    <a:pt x="52268" y="226335"/>
                  </a:lnTo>
                  <a:lnTo>
                    <a:pt x="33072" y="259526"/>
                  </a:lnTo>
                  <a:lnTo>
                    <a:pt x="18896" y="293092"/>
                  </a:lnTo>
                  <a:lnTo>
                    <a:pt x="8598" y="327531"/>
                  </a:lnTo>
                  <a:lnTo>
                    <a:pt x="1669" y="364003"/>
                  </a:lnTo>
                  <a:lnTo>
                    <a:pt x="0" y="397618"/>
                  </a:lnTo>
                  <a:lnTo>
                    <a:pt x="3727" y="429020"/>
                  </a:lnTo>
                  <a:lnTo>
                    <a:pt x="22398" y="473760"/>
                  </a:lnTo>
                  <a:lnTo>
                    <a:pt x="50665" y="514141"/>
                  </a:lnTo>
                  <a:lnTo>
                    <a:pt x="86243" y="552212"/>
                  </a:lnTo>
                  <a:lnTo>
                    <a:pt x="129162" y="584737"/>
                  </a:lnTo>
                  <a:lnTo>
                    <a:pt x="163438" y="601084"/>
                  </a:lnTo>
                  <a:lnTo>
                    <a:pt x="197957" y="617287"/>
                  </a:lnTo>
                  <a:lnTo>
                    <a:pt x="232113" y="632484"/>
                  </a:lnTo>
                  <a:lnTo>
                    <a:pt x="266109" y="643942"/>
                  </a:lnTo>
                  <a:lnTo>
                    <a:pt x="305677" y="651857"/>
                  </a:lnTo>
                  <a:lnTo>
                    <a:pt x="349134" y="657021"/>
                  </a:lnTo>
                  <a:lnTo>
                    <a:pt x="394318" y="659316"/>
                  </a:lnTo>
                  <a:lnTo>
                    <a:pt x="440270" y="660336"/>
                  </a:lnTo>
                  <a:lnTo>
                    <a:pt x="486564" y="660083"/>
                  </a:lnTo>
                  <a:lnTo>
                    <a:pt x="533009" y="657620"/>
                  </a:lnTo>
                  <a:lnTo>
                    <a:pt x="577641" y="652292"/>
                  </a:lnTo>
                  <a:lnTo>
                    <a:pt x="619584" y="645925"/>
                  </a:lnTo>
                  <a:lnTo>
                    <a:pt x="657041" y="640744"/>
                  </a:lnTo>
                  <a:lnTo>
                    <a:pt x="703119" y="623747"/>
                  </a:lnTo>
                  <a:lnTo>
                    <a:pt x="740213" y="600837"/>
                  </a:lnTo>
                  <a:lnTo>
                    <a:pt x="770175" y="569433"/>
                  </a:lnTo>
                  <a:lnTo>
                    <a:pt x="790185" y="526574"/>
                  </a:lnTo>
                  <a:lnTo>
                    <a:pt x="798480" y="492684"/>
                  </a:lnTo>
                  <a:lnTo>
                    <a:pt x="803107" y="455044"/>
                  </a:lnTo>
                  <a:lnTo>
                    <a:pt x="802812" y="412445"/>
                  </a:lnTo>
                  <a:lnTo>
                    <a:pt x="798447" y="365760"/>
                  </a:lnTo>
                  <a:lnTo>
                    <a:pt x="795308" y="341458"/>
                  </a:lnTo>
                  <a:lnTo>
                    <a:pt x="791099" y="316083"/>
                  </a:lnTo>
                  <a:lnTo>
                    <a:pt x="786176" y="289995"/>
                  </a:lnTo>
                  <a:lnTo>
                    <a:pt x="780776" y="263431"/>
                  </a:lnTo>
                  <a:lnTo>
                    <a:pt x="775060" y="237960"/>
                  </a:lnTo>
                  <a:lnTo>
                    <a:pt x="769134" y="213218"/>
                  </a:lnTo>
                  <a:lnTo>
                    <a:pt x="754786" y="167148"/>
                  </a:lnTo>
                  <a:lnTo>
                    <a:pt x="734299" y="127857"/>
                  </a:lnTo>
                  <a:lnTo>
                    <a:pt x="692222" y="80746"/>
                  </a:lnTo>
                  <a:lnTo>
                    <a:pt x="652870" y="55120"/>
                  </a:lnTo>
                  <a:lnTo>
                    <a:pt x="605747" y="32676"/>
                  </a:lnTo>
                  <a:lnTo>
                    <a:pt x="579352" y="22741"/>
                  </a:lnTo>
                  <a:lnTo>
                    <a:pt x="551878" y="13295"/>
                  </a:lnTo>
                  <a:lnTo>
                    <a:pt x="522273" y="6997"/>
                  </a:lnTo>
                  <a:lnTo>
                    <a:pt x="491247" y="2799"/>
                  </a:lnTo>
                  <a:lnTo>
                    <a:pt x="459274" y="0"/>
                  </a:lnTo>
                  <a:lnTo>
                    <a:pt x="425259" y="1662"/>
                  </a:lnTo>
                  <a:lnTo>
                    <a:pt x="389882" y="6297"/>
                  </a:lnTo>
                  <a:lnTo>
                    <a:pt x="353597" y="12916"/>
                  </a:lnTo>
                  <a:lnTo>
                    <a:pt x="316708" y="23678"/>
                  </a:lnTo>
                  <a:lnTo>
                    <a:pt x="279415" y="37202"/>
                  </a:lnTo>
                  <a:lnTo>
                    <a:pt x="241853" y="52569"/>
                  </a:lnTo>
                  <a:lnTo>
                    <a:pt x="166729" y="83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5" name="SMARTInkShape-852"/>
            <p:cNvSpPr/>
            <p:nvPr>
              <p:custDataLst>
                <p:tags r:id="rId61"/>
              </p:custDataLst>
            </p:nvPr>
          </p:nvSpPr>
          <p:spPr>
            <a:xfrm>
              <a:off x="4426211" y="4997450"/>
              <a:ext cx="319741" cy="44451"/>
            </a:xfrm>
            <a:custGeom>
              <a:avLst/>
              <a:gdLst/>
              <a:ahLst/>
              <a:cxnLst/>
              <a:rect l="0" t="0" r="0" b="0"/>
              <a:pathLst>
                <a:path w="319741" h="44451">
                  <a:moveTo>
                    <a:pt x="6089" y="44450"/>
                  </a:moveTo>
                  <a:lnTo>
                    <a:pt x="6089" y="44450"/>
                  </a:lnTo>
                  <a:lnTo>
                    <a:pt x="0" y="44450"/>
                  </a:lnTo>
                  <a:lnTo>
                    <a:pt x="37099" y="44450"/>
                  </a:lnTo>
                  <a:lnTo>
                    <a:pt x="75014" y="44450"/>
                  </a:lnTo>
                  <a:lnTo>
                    <a:pt x="106572" y="43745"/>
                  </a:lnTo>
                  <a:lnTo>
                    <a:pt x="141765" y="41079"/>
                  </a:lnTo>
                  <a:lnTo>
                    <a:pt x="180454" y="35661"/>
                  </a:lnTo>
                  <a:lnTo>
                    <a:pt x="218345" y="29961"/>
                  </a:lnTo>
                  <a:lnTo>
                    <a:pt x="262773" y="26046"/>
                  </a:lnTo>
                  <a:lnTo>
                    <a:pt x="304102" y="18759"/>
                  </a:lnTo>
                  <a:lnTo>
                    <a:pt x="319740" y="13897"/>
                  </a:lnTo>
                  <a:lnTo>
                    <a:pt x="319612" y="12792"/>
                  </a:lnTo>
                  <a:lnTo>
                    <a:pt x="315707" y="9683"/>
                  </a:lnTo>
                  <a:lnTo>
                    <a:pt x="291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6" name="SMARTInkShape-853"/>
            <p:cNvSpPr/>
            <p:nvPr>
              <p:custDataLst>
                <p:tags r:id="rId62"/>
              </p:custDataLst>
            </p:nvPr>
          </p:nvSpPr>
          <p:spPr>
            <a:xfrm>
              <a:off x="4561992" y="4806950"/>
              <a:ext cx="35409" cy="232689"/>
            </a:xfrm>
            <a:custGeom>
              <a:avLst/>
              <a:gdLst/>
              <a:ahLst/>
              <a:cxnLst/>
              <a:rect l="0" t="0" r="0" b="0"/>
              <a:pathLst>
                <a:path w="35409" h="232689">
                  <a:moveTo>
                    <a:pt x="3658" y="6350"/>
                  </a:moveTo>
                  <a:lnTo>
                    <a:pt x="3658" y="6350"/>
                  </a:lnTo>
                  <a:lnTo>
                    <a:pt x="3658" y="1"/>
                  </a:lnTo>
                  <a:lnTo>
                    <a:pt x="0" y="0"/>
                  </a:lnTo>
                  <a:lnTo>
                    <a:pt x="3037" y="0"/>
                  </a:lnTo>
                  <a:lnTo>
                    <a:pt x="8691" y="39680"/>
                  </a:lnTo>
                  <a:lnTo>
                    <a:pt x="14478" y="77060"/>
                  </a:lnTo>
                  <a:lnTo>
                    <a:pt x="20662" y="118710"/>
                  </a:lnTo>
                  <a:lnTo>
                    <a:pt x="26962" y="158175"/>
                  </a:lnTo>
                  <a:lnTo>
                    <a:pt x="33531" y="203792"/>
                  </a:lnTo>
                  <a:lnTo>
                    <a:pt x="35298" y="232615"/>
                  </a:lnTo>
                  <a:lnTo>
                    <a:pt x="35334" y="232688"/>
                  </a:lnTo>
                  <a:lnTo>
                    <a:pt x="35408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1" name="SMARTInkShape-Group184"/>
          <p:cNvGrpSpPr/>
          <p:nvPr/>
        </p:nvGrpSpPr>
        <p:grpSpPr>
          <a:xfrm>
            <a:off x="5932705" y="4563132"/>
            <a:ext cx="402995" cy="225163"/>
            <a:chOff x="5932705" y="4563132"/>
            <a:chExt cx="402995" cy="225163"/>
          </a:xfrm>
        </p:grpSpPr>
        <p:sp>
          <p:nvSpPr>
            <p:cNvPr id="3188" name="SMARTInkShape-854"/>
            <p:cNvSpPr/>
            <p:nvPr>
              <p:custDataLst>
                <p:tags r:id="rId57"/>
              </p:custDataLst>
            </p:nvPr>
          </p:nvSpPr>
          <p:spPr>
            <a:xfrm>
              <a:off x="5932705" y="4584700"/>
              <a:ext cx="93446" cy="203595"/>
            </a:xfrm>
            <a:custGeom>
              <a:avLst/>
              <a:gdLst/>
              <a:ahLst/>
              <a:cxnLst/>
              <a:rect l="0" t="0" r="0" b="0"/>
              <a:pathLst>
                <a:path w="93446" h="203595">
                  <a:moveTo>
                    <a:pt x="93445" y="0"/>
                  </a:moveTo>
                  <a:lnTo>
                    <a:pt x="93445" y="0"/>
                  </a:lnTo>
                  <a:lnTo>
                    <a:pt x="57319" y="0"/>
                  </a:lnTo>
                  <a:lnTo>
                    <a:pt x="41348" y="6742"/>
                  </a:lnTo>
                  <a:lnTo>
                    <a:pt x="26582" y="21048"/>
                  </a:lnTo>
                  <a:lnTo>
                    <a:pt x="13269" y="45434"/>
                  </a:lnTo>
                  <a:lnTo>
                    <a:pt x="1905" y="90348"/>
                  </a:lnTo>
                  <a:lnTo>
                    <a:pt x="0" y="127429"/>
                  </a:lnTo>
                  <a:lnTo>
                    <a:pt x="7201" y="174122"/>
                  </a:lnTo>
                  <a:lnTo>
                    <a:pt x="18632" y="200827"/>
                  </a:lnTo>
                  <a:lnTo>
                    <a:pt x="22403" y="203029"/>
                  </a:lnTo>
                  <a:lnTo>
                    <a:pt x="32237" y="203594"/>
                  </a:lnTo>
                  <a:lnTo>
                    <a:pt x="43664" y="197730"/>
                  </a:lnTo>
                  <a:lnTo>
                    <a:pt x="49674" y="193204"/>
                  </a:lnTo>
                  <a:lnTo>
                    <a:pt x="64875" y="169977"/>
                  </a:lnTo>
                  <a:lnTo>
                    <a:pt x="77584" y="126866"/>
                  </a:lnTo>
                  <a:lnTo>
                    <a:pt x="85703" y="84344"/>
                  </a:lnTo>
                  <a:lnTo>
                    <a:pt x="79940" y="60661"/>
                  </a:lnTo>
                  <a:lnTo>
                    <a:pt x="63947" y="15165"/>
                  </a:lnTo>
                  <a:lnTo>
                    <a:pt x="61695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9" name="SMARTInkShape-855"/>
            <p:cNvSpPr/>
            <p:nvPr>
              <p:custDataLst>
                <p:tags r:id="rId58"/>
              </p:custDataLst>
            </p:nvPr>
          </p:nvSpPr>
          <p:spPr>
            <a:xfrm>
              <a:off x="6076950" y="46926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0" name="SMARTInkShape-856"/>
            <p:cNvSpPr/>
            <p:nvPr>
              <p:custDataLst>
                <p:tags r:id="rId59"/>
              </p:custDataLst>
            </p:nvPr>
          </p:nvSpPr>
          <p:spPr>
            <a:xfrm>
              <a:off x="6177770" y="4563132"/>
              <a:ext cx="157930" cy="177527"/>
            </a:xfrm>
            <a:custGeom>
              <a:avLst/>
              <a:gdLst/>
              <a:ahLst/>
              <a:cxnLst/>
              <a:rect l="0" t="0" r="0" b="0"/>
              <a:pathLst>
                <a:path w="157930" h="177527">
                  <a:moveTo>
                    <a:pt x="102380" y="8868"/>
                  </a:moveTo>
                  <a:lnTo>
                    <a:pt x="102380" y="8868"/>
                  </a:lnTo>
                  <a:lnTo>
                    <a:pt x="56092" y="17706"/>
                  </a:lnTo>
                  <a:lnTo>
                    <a:pt x="23413" y="30944"/>
                  </a:lnTo>
                  <a:lnTo>
                    <a:pt x="7408" y="43004"/>
                  </a:lnTo>
                  <a:lnTo>
                    <a:pt x="668" y="51321"/>
                  </a:lnTo>
                  <a:lnTo>
                    <a:pt x="0" y="55514"/>
                  </a:lnTo>
                  <a:lnTo>
                    <a:pt x="965" y="59721"/>
                  </a:lnTo>
                  <a:lnTo>
                    <a:pt x="3021" y="63937"/>
                  </a:lnTo>
                  <a:lnTo>
                    <a:pt x="14711" y="72384"/>
                  </a:lnTo>
                  <a:lnTo>
                    <a:pt x="43008" y="83191"/>
                  </a:lnTo>
                  <a:lnTo>
                    <a:pt x="90496" y="96535"/>
                  </a:lnTo>
                  <a:lnTo>
                    <a:pt x="121280" y="111984"/>
                  </a:lnTo>
                  <a:lnTo>
                    <a:pt x="141533" y="129967"/>
                  </a:lnTo>
                  <a:lnTo>
                    <a:pt x="148004" y="144299"/>
                  </a:lnTo>
                  <a:lnTo>
                    <a:pt x="149729" y="152072"/>
                  </a:lnTo>
                  <a:lnTo>
                    <a:pt x="148763" y="158665"/>
                  </a:lnTo>
                  <a:lnTo>
                    <a:pt x="142045" y="169754"/>
                  </a:lnTo>
                  <a:lnTo>
                    <a:pt x="132004" y="175623"/>
                  </a:lnTo>
                  <a:lnTo>
                    <a:pt x="121190" y="177526"/>
                  </a:lnTo>
                  <a:lnTo>
                    <a:pt x="111680" y="176019"/>
                  </a:lnTo>
                  <a:lnTo>
                    <a:pt x="98393" y="167834"/>
                  </a:lnTo>
                  <a:lnTo>
                    <a:pt x="96195" y="163529"/>
                  </a:lnTo>
                  <a:lnTo>
                    <a:pt x="95633" y="153101"/>
                  </a:lnTo>
                  <a:lnTo>
                    <a:pt x="102654" y="135329"/>
                  </a:lnTo>
                  <a:lnTo>
                    <a:pt x="133678" y="90232"/>
                  </a:lnTo>
                  <a:lnTo>
                    <a:pt x="151165" y="53672"/>
                  </a:lnTo>
                  <a:lnTo>
                    <a:pt x="157929" y="27369"/>
                  </a:lnTo>
                  <a:lnTo>
                    <a:pt x="156231" y="10976"/>
                  </a:lnTo>
                  <a:lnTo>
                    <a:pt x="153097" y="6040"/>
                  </a:lnTo>
                  <a:lnTo>
                    <a:pt x="148892" y="2749"/>
                  </a:lnTo>
                  <a:lnTo>
                    <a:pt x="143970" y="556"/>
                  </a:lnTo>
                  <a:lnTo>
                    <a:pt x="130978" y="0"/>
                  </a:lnTo>
                  <a:lnTo>
                    <a:pt x="108730" y="2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5" name="SMARTInkShape-Group185"/>
          <p:cNvGrpSpPr/>
          <p:nvPr/>
        </p:nvGrpSpPr>
        <p:grpSpPr>
          <a:xfrm>
            <a:off x="8758722" y="4522083"/>
            <a:ext cx="471758" cy="195585"/>
            <a:chOff x="8758722" y="4522083"/>
            <a:chExt cx="471758" cy="195585"/>
          </a:xfrm>
        </p:grpSpPr>
        <p:sp>
          <p:nvSpPr>
            <p:cNvPr id="3192" name="SMARTInkShape-857"/>
            <p:cNvSpPr/>
            <p:nvPr>
              <p:custDataLst>
                <p:tags r:id="rId54"/>
              </p:custDataLst>
            </p:nvPr>
          </p:nvSpPr>
          <p:spPr>
            <a:xfrm>
              <a:off x="8758722" y="4575839"/>
              <a:ext cx="131251" cy="141829"/>
            </a:xfrm>
            <a:custGeom>
              <a:avLst/>
              <a:gdLst/>
              <a:ahLst/>
              <a:cxnLst/>
              <a:rect l="0" t="0" r="0" b="0"/>
              <a:pathLst>
                <a:path w="131251" h="141829">
                  <a:moveTo>
                    <a:pt x="55078" y="2511"/>
                  </a:moveTo>
                  <a:lnTo>
                    <a:pt x="55078" y="2511"/>
                  </a:lnTo>
                  <a:lnTo>
                    <a:pt x="44234" y="3216"/>
                  </a:lnTo>
                  <a:lnTo>
                    <a:pt x="29051" y="8286"/>
                  </a:lnTo>
                  <a:lnTo>
                    <a:pt x="19756" y="14720"/>
                  </a:lnTo>
                  <a:lnTo>
                    <a:pt x="12803" y="24165"/>
                  </a:lnTo>
                  <a:lnTo>
                    <a:pt x="7361" y="37535"/>
                  </a:lnTo>
                  <a:lnTo>
                    <a:pt x="0" y="78730"/>
                  </a:lnTo>
                  <a:lnTo>
                    <a:pt x="260" y="99181"/>
                  </a:lnTo>
                  <a:lnTo>
                    <a:pt x="8341" y="125150"/>
                  </a:lnTo>
                  <a:lnTo>
                    <a:pt x="15726" y="137215"/>
                  </a:lnTo>
                  <a:lnTo>
                    <a:pt x="21082" y="140292"/>
                  </a:lnTo>
                  <a:lnTo>
                    <a:pt x="34560" y="141828"/>
                  </a:lnTo>
                  <a:lnTo>
                    <a:pt x="70571" y="131996"/>
                  </a:lnTo>
                  <a:lnTo>
                    <a:pt x="96279" y="119821"/>
                  </a:lnTo>
                  <a:lnTo>
                    <a:pt x="122405" y="97101"/>
                  </a:lnTo>
                  <a:lnTo>
                    <a:pt x="127479" y="90971"/>
                  </a:lnTo>
                  <a:lnTo>
                    <a:pt x="130156" y="84768"/>
                  </a:lnTo>
                  <a:lnTo>
                    <a:pt x="131250" y="72231"/>
                  </a:lnTo>
                  <a:lnTo>
                    <a:pt x="125622" y="57721"/>
                  </a:lnTo>
                  <a:lnTo>
                    <a:pt x="115359" y="42571"/>
                  </a:lnTo>
                  <a:lnTo>
                    <a:pt x="77658" y="9119"/>
                  </a:lnTo>
                  <a:lnTo>
                    <a:pt x="59496" y="0"/>
                  </a:lnTo>
                  <a:lnTo>
                    <a:pt x="55907" y="837"/>
                  </a:lnTo>
                  <a:lnTo>
                    <a:pt x="53515" y="3512"/>
                  </a:lnTo>
                  <a:lnTo>
                    <a:pt x="48728" y="15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3" name="SMARTInkShape-858"/>
            <p:cNvSpPr/>
            <p:nvPr>
              <p:custDataLst>
                <p:tags r:id="rId55"/>
              </p:custDataLst>
            </p:nvPr>
          </p:nvSpPr>
          <p:spPr>
            <a:xfrm>
              <a:off x="8972550" y="4635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661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4" name="SMARTInkShape-859"/>
            <p:cNvSpPr/>
            <p:nvPr>
              <p:custDataLst>
                <p:tags r:id="rId56"/>
              </p:custDataLst>
            </p:nvPr>
          </p:nvSpPr>
          <p:spPr>
            <a:xfrm>
              <a:off x="9057898" y="4522083"/>
              <a:ext cx="172582" cy="146496"/>
            </a:xfrm>
            <a:custGeom>
              <a:avLst/>
              <a:gdLst/>
              <a:ahLst/>
              <a:cxnLst/>
              <a:rect l="0" t="0" r="0" b="0"/>
              <a:pathLst>
                <a:path w="172582" h="146496">
                  <a:moveTo>
                    <a:pt x="130552" y="5467"/>
                  </a:moveTo>
                  <a:lnTo>
                    <a:pt x="130552" y="5467"/>
                  </a:lnTo>
                  <a:lnTo>
                    <a:pt x="91827" y="0"/>
                  </a:lnTo>
                  <a:lnTo>
                    <a:pt x="47329" y="5066"/>
                  </a:lnTo>
                  <a:lnTo>
                    <a:pt x="11363" y="17042"/>
                  </a:lnTo>
                  <a:lnTo>
                    <a:pt x="3495" y="21900"/>
                  </a:lnTo>
                  <a:lnTo>
                    <a:pt x="0" y="26411"/>
                  </a:lnTo>
                  <a:lnTo>
                    <a:pt x="1889" y="30014"/>
                  </a:lnTo>
                  <a:lnTo>
                    <a:pt x="11515" y="39659"/>
                  </a:lnTo>
                  <a:lnTo>
                    <a:pt x="57561" y="59237"/>
                  </a:lnTo>
                  <a:lnTo>
                    <a:pt x="79061" y="70992"/>
                  </a:lnTo>
                  <a:lnTo>
                    <a:pt x="95672" y="85625"/>
                  </a:lnTo>
                  <a:lnTo>
                    <a:pt x="110182" y="109729"/>
                  </a:lnTo>
                  <a:lnTo>
                    <a:pt x="111327" y="117308"/>
                  </a:lnTo>
                  <a:lnTo>
                    <a:pt x="108838" y="131374"/>
                  </a:lnTo>
                  <a:lnTo>
                    <a:pt x="105492" y="136677"/>
                  </a:lnTo>
                  <a:lnTo>
                    <a:pt x="96130" y="144451"/>
                  </a:lnTo>
                  <a:lnTo>
                    <a:pt x="92082" y="146101"/>
                  </a:lnTo>
                  <a:lnTo>
                    <a:pt x="88677" y="146495"/>
                  </a:lnTo>
                  <a:lnTo>
                    <a:pt x="83013" y="145052"/>
                  </a:lnTo>
                  <a:lnTo>
                    <a:pt x="78144" y="142058"/>
                  </a:lnTo>
                  <a:lnTo>
                    <a:pt x="75510" y="138376"/>
                  </a:lnTo>
                  <a:lnTo>
                    <a:pt x="74807" y="136406"/>
                  </a:lnTo>
                  <a:lnTo>
                    <a:pt x="77789" y="128574"/>
                  </a:lnTo>
                  <a:lnTo>
                    <a:pt x="80560" y="123521"/>
                  </a:lnTo>
                  <a:lnTo>
                    <a:pt x="97943" y="109669"/>
                  </a:lnTo>
                  <a:lnTo>
                    <a:pt x="142372" y="89962"/>
                  </a:lnTo>
                  <a:lnTo>
                    <a:pt x="151132" y="87197"/>
                  </a:lnTo>
                  <a:lnTo>
                    <a:pt x="162746" y="78480"/>
                  </a:lnTo>
                  <a:lnTo>
                    <a:pt x="169555" y="67550"/>
                  </a:lnTo>
                  <a:lnTo>
                    <a:pt x="172581" y="55637"/>
                  </a:lnTo>
                  <a:lnTo>
                    <a:pt x="170567" y="50203"/>
                  </a:lnTo>
                  <a:lnTo>
                    <a:pt x="160801" y="40401"/>
                  </a:lnTo>
                  <a:lnTo>
                    <a:pt x="154246" y="37929"/>
                  </a:lnTo>
                  <a:lnTo>
                    <a:pt x="124202" y="37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9" name="SMARTInkShape-Group186"/>
          <p:cNvGrpSpPr/>
          <p:nvPr/>
        </p:nvGrpSpPr>
        <p:grpSpPr>
          <a:xfrm>
            <a:off x="6174775" y="6291245"/>
            <a:ext cx="376561" cy="233020"/>
            <a:chOff x="6174775" y="6291245"/>
            <a:chExt cx="376561" cy="233020"/>
          </a:xfrm>
        </p:grpSpPr>
        <p:sp>
          <p:nvSpPr>
            <p:cNvPr id="3196" name="SMARTInkShape-860"/>
            <p:cNvSpPr/>
            <p:nvPr>
              <p:custDataLst>
                <p:tags r:id="rId51"/>
              </p:custDataLst>
            </p:nvPr>
          </p:nvSpPr>
          <p:spPr>
            <a:xfrm>
              <a:off x="6174775" y="6354267"/>
              <a:ext cx="119294" cy="169998"/>
            </a:xfrm>
            <a:custGeom>
              <a:avLst/>
              <a:gdLst/>
              <a:ahLst/>
              <a:cxnLst/>
              <a:rect l="0" t="0" r="0" b="0"/>
              <a:pathLst>
                <a:path w="119294" h="169998">
                  <a:moveTo>
                    <a:pt x="73625" y="40183"/>
                  </a:moveTo>
                  <a:lnTo>
                    <a:pt x="73625" y="40183"/>
                  </a:lnTo>
                  <a:lnTo>
                    <a:pt x="58698" y="15797"/>
                  </a:lnTo>
                  <a:lnTo>
                    <a:pt x="52644" y="9825"/>
                  </a:lnTo>
                  <a:lnTo>
                    <a:pt x="49054" y="7244"/>
                  </a:lnTo>
                  <a:lnTo>
                    <a:pt x="39421" y="4377"/>
                  </a:lnTo>
                  <a:lnTo>
                    <a:pt x="33889" y="3613"/>
                  </a:lnTo>
                  <a:lnTo>
                    <a:pt x="23979" y="6525"/>
                  </a:lnTo>
                  <a:lnTo>
                    <a:pt x="19361" y="9278"/>
                  </a:lnTo>
                  <a:lnTo>
                    <a:pt x="6119" y="33378"/>
                  </a:lnTo>
                  <a:lnTo>
                    <a:pt x="0" y="67330"/>
                  </a:lnTo>
                  <a:lnTo>
                    <a:pt x="8301" y="107572"/>
                  </a:lnTo>
                  <a:lnTo>
                    <a:pt x="27536" y="140661"/>
                  </a:lnTo>
                  <a:lnTo>
                    <a:pt x="47740" y="161598"/>
                  </a:lnTo>
                  <a:lnTo>
                    <a:pt x="62591" y="168228"/>
                  </a:lnTo>
                  <a:lnTo>
                    <a:pt x="70502" y="169997"/>
                  </a:lnTo>
                  <a:lnTo>
                    <a:pt x="84937" y="168198"/>
                  </a:lnTo>
                  <a:lnTo>
                    <a:pt x="97703" y="161990"/>
                  </a:lnTo>
                  <a:lnTo>
                    <a:pt x="108080" y="152175"/>
                  </a:lnTo>
                  <a:lnTo>
                    <a:pt x="118484" y="128006"/>
                  </a:lnTo>
                  <a:lnTo>
                    <a:pt x="119293" y="95132"/>
                  </a:lnTo>
                  <a:lnTo>
                    <a:pt x="111694" y="55210"/>
                  </a:lnTo>
                  <a:lnTo>
                    <a:pt x="97134" y="25585"/>
                  </a:lnTo>
                  <a:lnTo>
                    <a:pt x="78436" y="1101"/>
                  </a:lnTo>
                  <a:lnTo>
                    <a:pt x="76833" y="16"/>
                  </a:lnTo>
                  <a:lnTo>
                    <a:pt x="75762" y="0"/>
                  </a:lnTo>
                  <a:lnTo>
                    <a:pt x="73625" y="20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7" name="SMARTInkShape-861"/>
            <p:cNvSpPr/>
            <p:nvPr>
              <p:custDataLst>
                <p:tags r:id="rId52"/>
              </p:custDataLst>
            </p:nvPr>
          </p:nvSpPr>
          <p:spPr>
            <a:xfrm>
              <a:off x="6362700" y="64516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8" name="SMARTInkShape-862"/>
            <p:cNvSpPr/>
            <p:nvPr>
              <p:custDataLst>
                <p:tags r:id="rId53"/>
              </p:custDataLst>
            </p:nvPr>
          </p:nvSpPr>
          <p:spPr>
            <a:xfrm>
              <a:off x="6469216" y="6291245"/>
              <a:ext cx="82120" cy="184789"/>
            </a:xfrm>
            <a:custGeom>
              <a:avLst/>
              <a:gdLst/>
              <a:ahLst/>
              <a:cxnLst/>
              <a:rect l="0" t="0" r="0" b="0"/>
              <a:pathLst>
                <a:path w="82120" h="184789">
                  <a:moveTo>
                    <a:pt x="58584" y="14305"/>
                  </a:moveTo>
                  <a:lnTo>
                    <a:pt x="58584" y="14305"/>
                  </a:lnTo>
                  <a:lnTo>
                    <a:pt x="51842" y="7563"/>
                  </a:lnTo>
                  <a:lnTo>
                    <a:pt x="34165" y="0"/>
                  </a:lnTo>
                  <a:lnTo>
                    <a:pt x="20920" y="1127"/>
                  </a:lnTo>
                  <a:lnTo>
                    <a:pt x="14425" y="3403"/>
                  </a:lnTo>
                  <a:lnTo>
                    <a:pt x="5326" y="11576"/>
                  </a:lnTo>
                  <a:lnTo>
                    <a:pt x="1912" y="16719"/>
                  </a:lnTo>
                  <a:lnTo>
                    <a:pt x="0" y="29959"/>
                  </a:lnTo>
                  <a:lnTo>
                    <a:pt x="2208" y="44545"/>
                  </a:lnTo>
                  <a:lnTo>
                    <a:pt x="7893" y="58084"/>
                  </a:lnTo>
                  <a:lnTo>
                    <a:pt x="45568" y="103538"/>
                  </a:lnTo>
                  <a:lnTo>
                    <a:pt x="68804" y="147420"/>
                  </a:lnTo>
                  <a:lnTo>
                    <a:pt x="73003" y="163073"/>
                  </a:lnTo>
                  <a:lnTo>
                    <a:pt x="72519" y="174734"/>
                  </a:lnTo>
                  <a:lnTo>
                    <a:pt x="70696" y="178407"/>
                  </a:lnTo>
                  <a:lnTo>
                    <a:pt x="68069" y="180857"/>
                  </a:lnTo>
                  <a:lnTo>
                    <a:pt x="59513" y="184303"/>
                  </a:lnTo>
                  <a:lnTo>
                    <a:pt x="57086" y="184788"/>
                  </a:lnTo>
                  <a:lnTo>
                    <a:pt x="46930" y="182098"/>
                  </a:lnTo>
                  <a:lnTo>
                    <a:pt x="40939" y="176838"/>
                  </a:lnTo>
                  <a:lnTo>
                    <a:pt x="36631" y="169798"/>
                  </a:lnTo>
                  <a:lnTo>
                    <a:pt x="34716" y="161965"/>
                  </a:lnTo>
                  <a:lnTo>
                    <a:pt x="35616" y="157900"/>
                  </a:lnTo>
                  <a:lnTo>
                    <a:pt x="50995" y="133656"/>
                  </a:lnTo>
                  <a:lnTo>
                    <a:pt x="77691" y="105578"/>
                  </a:lnTo>
                  <a:lnTo>
                    <a:pt x="81186" y="95088"/>
                  </a:lnTo>
                  <a:lnTo>
                    <a:pt x="82119" y="89326"/>
                  </a:lnTo>
                  <a:lnTo>
                    <a:pt x="76690" y="67735"/>
                  </a:lnTo>
                  <a:lnTo>
                    <a:pt x="60823" y="23043"/>
                  </a:lnTo>
                  <a:lnTo>
                    <a:pt x="52234" y="7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3" name="SMARTInkShape-Group187"/>
          <p:cNvGrpSpPr/>
          <p:nvPr/>
        </p:nvGrpSpPr>
        <p:grpSpPr>
          <a:xfrm>
            <a:off x="7745711" y="6254750"/>
            <a:ext cx="467840" cy="239248"/>
            <a:chOff x="7745711" y="6254750"/>
            <a:chExt cx="467840" cy="239248"/>
          </a:xfrm>
        </p:grpSpPr>
        <p:sp>
          <p:nvSpPr>
            <p:cNvPr id="3200" name="SMARTInkShape-863"/>
            <p:cNvSpPr/>
            <p:nvPr>
              <p:custDataLst>
                <p:tags r:id="rId48"/>
              </p:custDataLst>
            </p:nvPr>
          </p:nvSpPr>
          <p:spPr>
            <a:xfrm>
              <a:off x="7745711" y="6299200"/>
              <a:ext cx="108569" cy="194798"/>
            </a:xfrm>
            <a:custGeom>
              <a:avLst/>
              <a:gdLst/>
              <a:ahLst/>
              <a:cxnLst/>
              <a:rect l="0" t="0" r="0" b="0"/>
              <a:pathLst>
                <a:path w="108569" h="194798">
                  <a:moveTo>
                    <a:pt x="52089" y="50800"/>
                  </a:moveTo>
                  <a:lnTo>
                    <a:pt x="52089" y="50800"/>
                  </a:lnTo>
                  <a:lnTo>
                    <a:pt x="51383" y="32638"/>
                  </a:lnTo>
                  <a:lnTo>
                    <a:pt x="48718" y="25560"/>
                  </a:lnTo>
                  <a:lnTo>
                    <a:pt x="43300" y="20062"/>
                  </a:lnTo>
                  <a:lnTo>
                    <a:pt x="39879" y="17608"/>
                  </a:lnTo>
                  <a:lnTo>
                    <a:pt x="35482" y="16677"/>
                  </a:lnTo>
                  <a:lnTo>
                    <a:pt x="24952" y="17526"/>
                  </a:lnTo>
                  <a:lnTo>
                    <a:pt x="19887" y="21562"/>
                  </a:lnTo>
                  <a:lnTo>
                    <a:pt x="10495" y="35454"/>
                  </a:lnTo>
                  <a:lnTo>
                    <a:pt x="645" y="69850"/>
                  </a:lnTo>
                  <a:lnTo>
                    <a:pt x="0" y="114692"/>
                  </a:lnTo>
                  <a:lnTo>
                    <a:pt x="7649" y="156985"/>
                  </a:lnTo>
                  <a:lnTo>
                    <a:pt x="22224" y="186213"/>
                  </a:lnTo>
                  <a:lnTo>
                    <a:pt x="28651" y="191171"/>
                  </a:lnTo>
                  <a:lnTo>
                    <a:pt x="43318" y="194797"/>
                  </a:lnTo>
                  <a:lnTo>
                    <a:pt x="61126" y="190293"/>
                  </a:lnTo>
                  <a:lnTo>
                    <a:pt x="70813" y="186129"/>
                  </a:lnTo>
                  <a:lnTo>
                    <a:pt x="87223" y="172094"/>
                  </a:lnTo>
                  <a:lnTo>
                    <a:pt x="100159" y="152687"/>
                  </a:lnTo>
                  <a:lnTo>
                    <a:pt x="108261" y="127597"/>
                  </a:lnTo>
                  <a:lnTo>
                    <a:pt x="108568" y="96222"/>
                  </a:lnTo>
                  <a:lnTo>
                    <a:pt x="102591" y="63932"/>
                  </a:lnTo>
                  <a:lnTo>
                    <a:pt x="79521" y="20102"/>
                  </a:lnTo>
                  <a:lnTo>
                    <a:pt x="67273" y="5956"/>
                  </a:lnTo>
                  <a:lnTo>
                    <a:pt x="584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1" name="SMARTInkShape-864"/>
            <p:cNvSpPr/>
            <p:nvPr>
              <p:custDataLst>
                <p:tags r:id="rId49"/>
              </p:custDataLst>
            </p:nvPr>
          </p:nvSpPr>
          <p:spPr>
            <a:xfrm>
              <a:off x="7956550" y="6419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2" name="SMARTInkShape-865"/>
            <p:cNvSpPr/>
            <p:nvPr>
              <p:custDataLst>
                <p:tags r:id="rId50"/>
              </p:custDataLst>
            </p:nvPr>
          </p:nvSpPr>
          <p:spPr>
            <a:xfrm>
              <a:off x="8058644" y="6254750"/>
              <a:ext cx="154907" cy="213794"/>
            </a:xfrm>
            <a:custGeom>
              <a:avLst/>
              <a:gdLst/>
              <a:ahLst/>
              <a:cxnLst/>
              <a:rect l="0" t="0" r="0" b="0"/>
              <a:pathLst>
                <a:path w="154907" h="213794">
                  <a:moveTo>
                    <a:pt x="126506" y="44450"/>
                  </a:moveTo>
                  <a:lnTo>
                    <a:pt x="126506" y="44450"/>
                  </a:lnTo>
                  <a:lnTo>
                    <a:pt x="98876" y="20583"/>
                  </a:lnTo>
                  <a:lnTo>
                    <a:pt x="91152" y="15839"/>
                  </a:lnTo>
                  <a:lnTo>
                    <a:pt x="69401" y="12449"/>
                  </a:lnTo>
                  <a:lnTo>
                    <a:pt x="45387" y="14705"/>
                  </a:lnTo>
                  <a:lnTo>
                    <a:pt x="17412" y="27170"/>
                  </a:lnTo>
                  <a:lnTo>
                    <a:pt x="4878" y="35829"/>
                  </a:lnTo>
                  <a:lnTo>
                    <a:pt x="1676" y="41525"/>
                  </a:lnTo>
                  <a:lnTo>
                    <a:pt x="0" y="55379"/>
                  </a:lnTo>
                  <a:lnTo>
                    <a:pt x="2657" y="62320"/>
                  </a:lnTo>
                  <a:lnTo>
                    <a:pt x="13135" y="75675"/>
                  </a:lnTo>
                  <a:lnTo>
                    <a:pt x="57362" y="106566"/>
                  </a:lnTo>
                  <a:lnTo>
                    <a:pt x="103832" y="139845"/>
                  </a:lnTo>
                  <a:lnTo>
                    <a:pt x="119957" y="156697"/>
                  </a:lnTo>
                  <a:lnTo>
                    <a:pt x="127123" y="173595"/>
                  </a:lnTo>
                  <a:lnTo>
                    <a:pt x="128426" y="188632"/>
                  </a:lnTo>
                  <a:lnTo>
                    <a:pt x="127786" y="195604"/>
                  </a:lnTo>
                  <a:lnTo>
                    <a:pt x="123312" y="205233"/>
                  </a:lnTo>
                  <a:lnTo>
                    <a:pt x="117325" y="211160"/>
                  </a:lnTo>
                  <a:lnTo>
                    <a:pt x="112313" y="213793"/>
                  </a:lnTo>
                  <a:lnTo>
                    <a:pt x="109282" y="213084"/>
                  </a:lnTo>
                  <a:lnTo>
                    <a:pt x="102153" y="208534"/>
                  </a:lnTo>
                  <a:lnTo>
                    <a:pt x="90205" y="191296"/>
                  </a:lnTo>
                  <a:lnTo>
                    <a:pt x="84471" y="168315"/>
                  </a:lnTo>
                  <a:lnTo>
                    <a:pt x="86891" y="153828"/>
                  </a:lnTo>
                  <a:lnTo>
                    <a:pt x="93378" y="140334"/>
                  </a:lnTo>
                  <a:lnTo>
                    <a:pt x="131307" y="97292"/>
                  </a:lnTo>
                  <a:lnTo>
                    <a:pt x="144867" y="83457"/>
                  </a:lnTo>
                  <a:lnTo>
                    <a:pt x="152305" y="68371"/>
                  </a:lnTo>
                  <a:lnTo>
                    <a:pt x="154906" y="53670"/>
                  </a:lnTo>
                  <a:lnTo>
                    <a:pt x="153710" y="42433"/>
                  </a:lnTo>
                  <a:lnTo>
                    <a:pt x="145699" y="24802"/>
                  </a:lnTo>
                  <a:lnTo>
                    <a:pt x="1265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8" name="SMARTInkShape-Group188"/>
          <p:cNvGrpSpPr/>
          <p:nvPr/>
        </p:nvGrpSpPr>
        <p:grpSpPr>
          <a:xfrm>
            <a:off x="9782194" y="6292850"/>
            <a:ext cx="365107" cy="222251"/>
            <a:chOff x="9782194" y="6292850"/>
            <a:chExt cx="365107" cy="222251"/>
          </a:xfrm>
        </p:grpSpPr>
        <p:sp>
          <p:nvSpPr>
            <p:cNvPr id="3204" name="SMARTInkShape-866"/>
            <p:cNvSpPr/>
            <p:nvPr>
              <p:custDataLst>
                <p:tags r:id="rId44"/>
              </p:custDataLst>
            </p:nvPr>
          </p:nvSpPr>
          <p:spPr>
            <a:xfrm>
              <a:off x="9782194" y="6318250"/>
              <a:ext cx="64102" cy="186507"/>
            </a:xfrm>
            <a:custGeom>
              <a:avLst/>
              <a:gdLst/>
              <a:ahLst/>
              <a:cxnLst/>
              <a:rect l="0" t="0" r="0" b="0"/>
              <a:pathLst>
                <a:path w="64102" h="186507">
                  <a:moveTo>
                    <a:pt x="53956" y="76200"/>
                  </a:moveTo>
                  <a:lnTo>
                    <a:pt x="53956" y="76200"/>
                  </a:lnTo>
                  <a:lnTo>
                    <a:pt x="57326" y="72829"/>
                  </a:lnTo>
                  <a:lnTo>
                    <a:pt x="58982" y="69293"/>
                  </a:lnTo>
                  <a:lnTo>
                    <a:pt x="63790" y="53418"/>
                  </a:lnTo>
                  <a:lnTo>
                    <a:pt x="62324" y="42791"/>
                  </a:lnTo>
                  <a:lnTo>
                    <a:pt x="57440" y="34775"/>
                  </a:lnTo>
                  <a:lnTo>
                    <a:pt x="48638" y="24416"/>
                  </a:lnTo>
                  <a:lnTo>
                    <a:pt x="46178" y="20510"/>
                  </a:lnTo>
                  <a:lnTo>
                    <a:pt x="43126" y="17907"/>
                  </a:lnTo>
                  <a:lnTo>
                    <a:pt x="35973" y="15015"/>
                  </a:lnTo>
                  <a:lnTo>
                    <a:pt x="32089" y="16360"/>
                  </a:lnTo>
                  <a:lnTo>
                    <a:pt x="24011" y="23499"/>
                  </a:lnTo>
                  <a:lnTo>
                    <a:pt x="11530" y="42790"/>
                  </a:lnTo>
                  <a:lnTo>
                    <a:pt x="446" y="89095"/>
                  </a:lnTo>
                  <a:lnTo>
                    <a:pt x="0" y="127058"/>
                  </a:lnTo>
                  <a:lnTo>
                    <a:pt x="11628" y="162295"/>
                  </a:lnTo>
                  <a:lnTo>
                    <a:pt x="20092" y="177023"/>
                  </a:lnTo>
                  <a:lnTo>
                    <a:pt x="25031" y="181516"/>
                  </a:lnTo>
                  <a:lnTo>
                    <a:pt x="36161" y="186506"/>
                  </a:lnTo>
                  <a:lnTo>
                    <a:pt x="41388" y="185721"/>
                  </a:lnTo>
                  <a:lnTo>
                    <a:pt x="50957" y="179203"/>
                  </a:lnTo>
                  <a:lnTo>
                    <a:pt x="58032" y="163607"/>
                  </a:lnTo>
                  <a:lnTo>
                    <a:pt x="64101" y="125382"/>
                  </a:lnTo>
                  <a:lnTo>
                    <a:pt x="63403" y="92414"/>
                  </a:lnTo>
                  <a:lnTo>
                    <a:pt x="52522" y="45648"/>
                  </a:lnTo>
                  <a:lnTo>
                    <a:pt x="349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5" name="SMARTInkShape-867"/>
            <p:cNvSpPr/>
            <p:nvPr>
              <p:custDataLst>
                <p:tags r:id="rId45"/>
              </p:custDataLst>
            </p:nvPr>
          </p:nvSpPr>
          <p:spPr>
            <a:xfrm>
              <a:off x="9925932" y="6413500"/>
              <a:ext cx="5469" cy="12701"/>
            </a:xfrm>
            <a:custGeom>
              <a:avLst/>
              <a:gdLst/>
              <a:ahLst/>
              <a:cxnLst/>
              <a:rect l="0" t="0" r="0" b="0"/>
              <a:pathLst>
                <a:path w="5469" h="12701">
                  <a:moveTo>
                    <a:pt x="5468" y="12700"/>
                  </a:moveTo>
                  <a:lnTo>
                    <a:pt x="5468" y="12700"/>
                  </a:lnTo>
                  <a:lnTo>
                    <a:pt x="2097" y="9329"/>
                  </a:lnTo>
                  <a:lnTo>
                    <a:pt x="442" y="5793"/>
                  </a:lnTo>
                  <a:lnTo>
                    <a:pt x="0" y="3861"/>
                  </a:lnTo>
                  <a:lnTo>
                    <a:pt x="411" y="2574"/>
                  </a:lnTo>
                  <a:lnTo>
                    <a:pt x="1392" y="1716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6" name="SMARTInkShape-868"/>
            <p:cNvSpPr/>
            <p:nvPr>
              <p:custDataLst>
                <p:tags r:id="rId46"/>
              </p:custDataLst>
            </p:nvPr>
          </p:nvSpPr>
          <p:spPr>
            <a:xfrm>
              <a:off x="10052849" y="6292850"/>
              <a:ext cx="94452" cy="145993"/>
            </a:xfrm>
            <a:custGeom>
              <a:avLst/>
              <a:gdLst/>
              <a:ahLst/>
              <a:cxnLst/>
              <a:rect l="0" t="0" r="0" b="0"/>
              <a:pathLst>
                <a:path w="94452" h="145993">
                  <a:moveTo>
                    <a:pt x="11901" y="0"/>
                  </a:moveTo>
                  <a:lnTo>
                    <a:pt x="11901" y="0"/>
                  </a:lnTo>
                  <a:lnTo>
                    <a:pt x="15271" y="10113"/>
                  </a:lnTo>
                  <a:lnTo>
                    <a:pt x="12592" y="38269"/>
                  </a:lnTo>
                  <a:lnTo>
                    <a:pt x="5268" y="77070"/>
                  </a:lnTo>
                  <a:lnTo>
                    <a:pt x="0" y="122751"/>
                  </a:lnTo>
                  <a:lnTo>
                    <a:pt x="143" y="138520"/>
                  </a:lnTo>
                  <a:lnTo>
                    <a:pt x="1240" y="141029"/>
                  </a:lnTo>
                  <a:lnTo>
                    <a:pt x="2677" y="142703"/>
                  </a:lnTo>
                  <a:lnTo>
                    <a:pt x="6154" y="144562"/>
                  </a:lnTo>
                  <a:lnTo>
                    <a:pt x="17723" y="145609"/>
                  </a:lnTo>
                  <a:lnTo>
                    <a:pt x="62318" y="145992"/>
                  </a:lnTo>
                  <a:lnTo>
                    <a:pt x="80540" y="145326"/>
                  </a:lnTo>
                  <a:lnTo>
                    <a:pt x="94451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7" name="SMARTInkShape-869"/>
            <p:cNvSpPr/>
            <p:nvPr>
              <p:custDataLst>
                <p:tags r:id="rId47"/>
              </p:custDataLst>
            </p:nvPr>
          </p:nvSpPr>
          <p:spPr>
            <a:xfrm>
              <a:off x="10102849" y="6362700"/>
              <a:ext cx="31752" cy="152401"/>
            </a:xfrm>
            <a:custGeom>
              <a:avLst/>
              <a:gdLst/>
              <a:ahLst/>
              <a:cxnLst/>
              <a:rect l="0" t="0" r="0" b="0"/>
              <a:pathLst>
                <a:path w="31752" h="15240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14306" y="54273"/>
                  </a:lnTo>
                  <a:lnTo>
                    <a:pt x="24387" y="89929"/>
                  </a:lnTo>
                  <a:lnTo>
                    <a:pt x="30295" y="135670"/>
                  </a:lnTo>
                  <a:lnTo>
                    <a:pt x="31751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13" name="SMARTInkShape-Group189"/>
          <p:cNvGrpSpPr/>
          <p:nvPr/>
        </p:nvGrpSpPr>
        <p:grpSpPr>
          <a:xfrm>
            <a:off x="11141583" y="6289479"/>
            <a:ext cx="440818" cy="301822"/>
            <a:chOff x="11141583" y="6289479"/>
            <a:chExt cx="440818" cy="301822"/>
          </a:xfrm>
        </p:grpSpPr>
        <p:sp>
          <p:nvSpPr>
            <p:cNvPr id="3209" name="SMARTInkShape-870"/>
            <p:cNvSpPr/>
            <p:nvPr>
              <p:custDataLst>
                <p:tags r:id="rId40"/>
              </p:custDataLst>
            </p:nvPr>
          </p:nvSpPr>
          <p:spPr>
            <a:xfrm>
              <a:off x="11141583" y="6352549"/>
              <a:ext cx="118252" cy="166348"/>
            </a:xfrm>
            <a:custGeom>
              <a:avLst/>
              <a:gdLst/>
              <a:ahLst/>
              <a:cxnLst/>
              <a:rect l="0" t="0" r="0" b="0"/>
              <a:pathLst>
                <a:path w="118252" h="166348">
                  <a:moveTo>
                    <a:pt x="72517" y="29201"/>
                  </a:moveTo>
                  <a:lnTo>
                    <a:pt x="72517" y="29201"/>
                  </a:lnTo>
                  <a:lnTo>
                    <a:pt x="55218" y="3188"/>
                  </a:lnTo>
                  <a:lnTo>
                    <a:pt x="48132" y="0"/>
                  </a:lnTo>
                  <a:lnTo>
                    <a:pt x="38395" y="2347"/>
                  </a:lnTo>
                  <a:lnTo>
                    <a:pt x="27012" y="8799"/>
                  </a:lnTo>
                  <a:lnTo>
                    <a:pt x="14899" y="18723"/>
                  </a:lnTo>
                  <a:lnTo>
                    <a:pt x="8104" y="35832"/>
                  </a:lnTo>
                  <a:lnTo>
                    <a:pt x="2396" y="71147"/>
                  </a:lnTo>
                  <a:lnTo>
                    <a:pt x="0" y="107246"/>
                  </a:lnTo>
                  <a:lnTo>
                    <a:pt x="5639" y="135816"/>
                  </a:lnTo>
                  <a:lnTo>
                    <a:pt x="8881" y="144727"/>
                  </a:lnTo>
                  <a:lnTo>
                    <a:pt x="20010" y="158392"/>
                  </a:lnTo>
                  <a:lnTo>
                    <a:pt x="26929" y="164011"/>
                  </a:lnTo>
                  <a:lnTo>
                    <a:pt x="35070" y="166347"/>
                  </a:lnTo>
                  <a:lnTo>
                    <a:pt x="53520" y="165179"/>
                  </a:lnTo>
                  <a:lnTo>
                    <a:pt x="71600" y="156193"/>
                  </a:lnTo>
                  <a:lnTo>
                    <a:pt x="80372" y="149846"/>
                  </a:lnTo>
                  <a:lnTo>
                    <a:pt x="102831" y="117315"/>
                  </a:lnTo>
                  <a:lnTo>
                    <a:pt x="112566" y="86707"/>
                  </a:lnTo>
                  <a:lnTo>
                    <a:pt x="118251" y="41301"/>
                  </a:lnTo>
                  <a:lnTo>
                    <a:pt x="116126" y="19762"/>
                  </a:lnTo>
                  <a:lnTo>
                    <a:pt x="110479" y="7837"/>
                  </a:lnTo>
                  <a:lnTo>
                    <a:pt x="106998" y="4375"/>
                  </a:lnTo>
                  <a:lnTo>
                    <a:pt x="99366" y="528"/>
                  </a:lnTo>
                  <a:lnTo>
                    <a:pt x="94650" y="913"/>
                  </a:lnTo>
                  <a:lnTo>
                    <a:pt x="71871" y="11671"/>
                  </a:lnTo>
                  <a:lnTo>
                    <a:pt x="53467" y="22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0" name="SMARTInkShape-871"/>
            <p:cNvSpPr/>
            <p:nvPr>
              <p:custDataLst>
                <p:tags r:id="rId41"/>
              </p:custDataLst>
            </p:nvPr>
          </p:nvSpPr>
          <p:spPr>
            <a:xfrm>
              <a:off x="11360150" y="64579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1" name="SMARTInkShape-872"/>
            <p:cNvSpPr/>
            <p:nvPr>
              <p:custDataLst>
                <p:tags r:id="rId42"/>
              </p:custDataLst>
            </p:nvPr>
          </p:nvSpPr>
          <p:spPr>
            <a:xfrm>
              <a:off x="11474872" y="6289479"/>
              <a:ext cx="107529" cy="205884"/>
            </a:xfrm>
            <a:custGeom>
              <a:avLst/>
              <a:gdLst/>
              <a:ahLst/>
              <a:cxnLst/>
              <a:rect l="0" t="0" r="0" b="0"/>
              <a:pathLst>
                <a:path w="107529" h="205884">
                  <a:moveTo>
                    <a:pt x="44028" y="3371"/>
                  </a:moveTo>
                  <a:lnTo>
                    <a:pt x="44028" y="3371"/>
                  </a:lnTo>
                  <a:lnTo>
                    <a:pt x="47399" y="0"/>
                  </a:lnTo>
                  <a:lnTo>
                    <a:pt x="48392" y="1123"/>
                  </a:lnTo>
                  <a:lnTo>
                    <a:pt x="49495" y="8016"/>
                  </a:lnTo>
                  <a:lnTo>
                    <a:pt x="41472" y="53311"/>
                  </a:lnTo>
                  <a:lnTo>
                    <a:pt x="28689" y="97661"/>
                  </a:lnTo>
                  <a:lnTo>
                    <a:pt x="15259" y="143492"/>
                  </a:lnTo>
                  <a:lnTo>
                    <a:pt x="2793" y="190007"/>
                  </a:lnTo>
                  <a:lnTo>
                    <a:pt x="0" y="204250"/>
                  </a:lnTo>
                  <a:lnTo>
                    <a:pt x="1272" y="205023"/>
                  </a:lnTo>
                  <a:lnTo>
                    <a:pt x="6446" y="205883"/>
                  </a:lnTo>
                  <a:lnTo>
                    <a:pt x="47120" y="197672"/>
                  </a:lnTo>
                  <a:lnTo>
                    <a:pt x="93659" y="185366"/>
                  </a:lnTo>
                  <a:lnTo>
                    <a:pt x="107528" y="181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2" name="SMARTInkShape-873"/>
            <p:cNvSpPr/>
            <p:nvPr>
              <p:custDataLst>
                <p:tags r:id="rId43"/>
              </p:custDataLst>
            </p:nvPr>
          </p:nvSpPr>
          <p:spPr>
            <a:xfrm>
              <a:off x="11545593" y="6400800"/>
              <a:ext cx="17758" cy="190501"/>
            </a:xfrm>
            <a:custGeom>
              <a:avLst/>
              <a:gdLst/>
              <a:ahLst/>
              <a:cxnLst/>
              <a:rect l="0" t="0" r="0" b="0"/>
              <a:pathLst>
                <a:path w="17758" h="190501">
                  <a:moveTo>
                    <a:pt x="5057" y="0"/>
                  </a:moveTo>
                  <a:lnTo>
                    <a:pt x="5057" y="0"/>
                  </a:lnTo>
                  <a:lnTo>
                    <a:pt x="1686" y="3371"/>
                  </a:lnTo>
                  <a:lnTo>
                    <a:pt x="0" y="37590"/>
                  </a:lnTo>
                  <a:lnTo>
                    <a:pt x="3951" y="82007"/>
                  </a:lnTo>
                  <a:lnTo>
                    <a:pt x="7623" y="116881"/>
                  </a:lnTo>
                  <a:lnTo>
                    <a:pt x="13656" y="162101"/>
                  </a:lnTo>
                  <a:lnTo>
                    <a:pt x="17757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5" name="SMARTInkShape-Group190"/>
          <p:cNvGrpSpPr/>
          <p:nvPr/>
        </p:nvGrpSpPr>
        <p:grpSpPr>
          <a:xfrm>
            <a:off x="1943100" y="5905500"/>
            <a:ext cx="3143251" cy="704851"/>
            <a:chOff x="1943100" y="5905500"/>
            <a:chExt cx="3143251" cy="704851"/>
          </a:xfrm>
        </p:grpSpPr>
        <p:sp>
          <p:nvSpPr>
            <p:cNvPr id="3214" name="SMARTInkShape-874"/>
            <p:cNvSpPr/>
            <p:nvPr>
              <p:custDataLst>
                <p:tags r:id="rId9"/>
              </p:custDataLst>
            </p:nvPr>
          </p:nvSpPr>
          <p:spPr>
            <a:xfrm>
              <a:off x="2609850" y="60896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5" name="SMARTInkShape-875"/>
            <p:cNvSpPr/>
            <p:nvPr>
              <p:custDataLst>
                <p:tags r:id="rId10"/>
              </p:custDataLst>
            </p:nvPr>
          </p:nvSpPr>
          <p:spPr>
            <a:xfrm>
              <a:off x="2427423" y="5973561"/>
              <a:ext cx="87178" cy="224007"/>
            </a:xfrm>
            <a:custGeom>
              <a:avLst/>
              <a:gdLst/>
              <a:ahLst/>
              <a:cxnLst/>
              <a:rect l="0" t="0" r="0" b="0"/>
              <a:pathLst>
                <a:path w="87178" h="224007">
                  <a:moveTo>
                    <a:pt x="87177" y="46239"/>
                  </a:moveTo>
                  <a:lnTo>
                    <a:pt x="87177" y="46239"/>
                  </a:lnTo>
                  <a:lnTo>
                    <a:pt x="82813" y="36100"/>
                  </a:lnTo>
                  <a:lnTo>
                    <a:pt x="77717" y="16385"/>
                  </a:lnTo>
                  <a:lnTo>
                    <a:pt x="72066" y="7212"/>
                  </a:lnTo>
                  <a:lnTo>
                    <a:pt x="69342" y="5404"/>
                  </a:lnTo>
                  <a:lnTo>
                    <a:pt x="62552" y="3396"/>
                  </a:lnTo>
                  <a:lnTo>
                    <a:pt x="52949" y="6266"/>
                  </a:lnTo>
                  <a:lnTo>
                    <a:pt x="41626" y="13656"/>
                  </a:lnTo>
                  <a:lnTo>
                    <a:pt x="29537" y="26348"/>
                  </a:lnTo>
                  <a:lnTo>
                    <a:pt x="14203" y="59474"/>
                  </a:lnTo>
                  <a:lnTo>
                    <a:pt x="4093" y="103939"/>
                  </a:lnTo>
                  <a:lnTo>
                    <a:pt x="0" y="149492"/>
                  </a:lnTo>
                  <a:lnTo>
                    <a:pt x="2159" y="184155"/>
                  </a:lnTo>
                  <a:lnTo>
                    <a:pt x="10637" y="208929"/>
                  </a:lnTo>
                  <a:lnTo>
                    <a:pt x="18117" y="219204"/>
                  </a:lnTo>
                  <a:lnTo>
                    <a:pt x="22087" y="222932"/>
                  </a:lnTo>
                  <a:lnTo>
                    <a:pt x="26145" y="224006"/>
                  </a:lnTo>
                  <a:lnTo>
                    <a:pt x="30261" y="223312"/>
                  </a:lnTo>
                  <a:lnTo>
                    <a:pt x="34416" y="221436"/>
                  </a:lnTo>
                  <a:lnTo>
                    <a:pt x="53748" y="191832"/>
                  </a:lnTo>
                  <a:lnTo>
                    <a:pt x="63618" y="159160"/>
                  </a:lnTo>
                  <a:lnTo>
                    <a:pt x="69651" y="122532"/>
                  </a:lnTo>
                  <a:lnTo>
                    <a:pt x="72332" y="87438"/>
                  </a:lnTo>
                  <a:lnTo>
                    <a:pt x="67099" y="52801"/>
                  </a:lnTo>
                  <a:lnTo>
                    <a:pt x="51257" y="7948"/>
                  </a:lnTo>
                  <a:lnTo>
                    <a:pt x="46989" y="1468"/>
                  </a:lnTo>
                  <a:lnTo>
                    <a:pt x="45568" y="164"/>
                  </a:lnTo>
                  <a:lnTo>
                    <a:pt x="44621" y="0"/>
                  </a:lnTo>
                  <a:lnTo>
                    <a:pt x="42727" y="1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6" name="SMARTInkShape-876"/>
            <p:cNvSpPr/>
            <p:nvPr>
              <p:custDataLst>
                <p:tags r:id="rId11"/>
              </p:custDataLst>
            </p:nvPr>
          </p:nvSpPr>
          <p:spPr>
            <a:xfrm>
              <a:off x="2006600" y="6318250"/>
              <a:ext cx="209551" cy="17757"/>
            </a:xfrm>
            <a:custGeom>
              <a:avLst/>
              <a:gdLst/>
              <a:ahLst/>
              <a:cxnLst/>
              <a:rect l="0" t="0" r="0" b="0"/>
              <a:pathLst>
                <a:path w="209551" h="17757">
                  <a:moveTo>
                    <a:pt x="0" y="12700"/>
                  </a:moveTo>
                  <a:lnTo>
                    <a:pt x="0" y="12700"/>
                  </a:lnTo>
                  <a:lnTo>
                    <a:pt x="6481" y="13405"/>
                  </a:lnTo>
                  <a:lnTo>
                    <a:pt x="25909" y="17064"/>
                  </a:lnTo>
                  <a:lnTo>
                    <a:pt x="72039" y="17756"/>
                  </a:lnTo>
                  <a:lnTo>
                    <a:pt x="117222" y="13806"/>
                  </a:lnTo>
                  <a:lnTo>
                    <a:pt x="157734" y="816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7" name="SMARTInkShape-877"/>
            <p:cNvSpPr/>
            <p:nvPr>
              <p:custDataLst>
                <p:tags r:id="rId12"/>
              </p:custDataLst>
            </p:nvPr>
          </p:nvSpPr>
          <p:spPr>
            <a:xfrm>
              <a:off x="1943100" y="6211824"/>
              <a:ext cx="203201" cy="23877"/>
            </a:xfrm>
            <a:custGeom>
              <a:avLst/>
              <a:gdLst/>
              <a:ahLst/>
              <a:cxnLst/>
              <a:rect l="0" t="0" r="0" b="0"/>
              <a:pathLst>
                <a:path w="203201" h="23877">
                  <a:moveTo>
                    <a:pt x="0" y="23876"/>
                  </a:moveTo>
                  <a:lnTo>
                    <a:pt x="0" y="23876"/>
                  </a:lnTo>
                  <a:lnTo>
                    <a:pt x="0" y="20505"/>
                  </a:lnTo>
                  <a:lnTo>
                    <a:pt x="706" y="19512"/>
                  </a:lnTo>
                  <a:lnTo>
                    <a:pt x="1881" y="18850"/>
                  </a:lnTo>
                  <a:lnTo>
                    <a:pt x="41732" y="10735"/>
                  </a:lnTo>
                  <a:lnTo>
                    <a:pt x="76403" y="6747"/>
                  </a:lnTo>
                  <a:lnTo>
                    <a:pt x="123689" y="1240"/>
                  </a:lnTo>
                  <a:lnTo>
                    <a:pt x="166157" y="0"/>
                  </a:lnTo>
                  <a:lnTo>
                    <a:pt x="203200" y="48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8" name="SMARTInkShape-878"/>
            <p:cNvSpPr/>
            <p:nvPr>
              <p:custDataLst>
                <p:tags r:id="rId13"/>
              </p:custDataLst>
            </p:nvPr>
          </p:nvSpPr>
          <p:spPr>
            <a:xfrm>
              <a:off x="2733242" y="5924550"/>
              <a:ext cx="124259" cy="255671"/>
            </a:xfrm>
            <a:custGeom>
              <a:avLst/>
              <a:gdLst/>
              <a:ahLst/>
              <a:cxnLst/>
              <a:rect l="0" t="0" r="0" b="0"/>
              <a:pathLst>
                <a:path w="124259" h="255671">
                  <a:moveTo>
                    <a:pt x="124258" y="0"/>
                  </a:moveTo>
                  <a:lnTo>
                    <a:pt x="124258" y="0"/>
                  </a:lnTo>
                  <a:lnTo>
                    <a:pt x="96646" y="1881"/>
                  </a:lnTo>
                  <a:lnTo>
                    <a:pt x="91033" y="3371"/>
                  </a:lnTo>
                  <a:lnTo>
                    <a:pt x="73021" y="15579"/>
                  </a:lnTo>
                  <a:lnTo>
                    <a:pt x="54279" y="35975"/>
                  </a:lnTo>
                  <a:lnTo>
                    <a:pt x="35319" y="70004"/>
                  </a:lnTo>
                  <a:lnTo>
                    <a:pt x="16297" y="114738"/>
                  </a:lnTo>
                  <a:lnTo>
                    <a:pt x="7366" y="147186"/>
                  </a:lnTo>
                  <a:lnTo>
                    <a:pt x="253" y="193423"/>
                  </a:lnTo>
                  <a:lnTo>
                    <a:pt x="0" y="219315"/>
                  </a:lnTo>
                  <a:lnTo>
                    <a:pt x="4591" y="240231"/>
                  </a:lnTo>
                  <a:lnTo>
                    <a:pt x="7791" y="246938"/>
                  </a:lnTo>
                  <a:lnTo>
                    <a:pt x="11336" y="251408"/>
                  </a:lnTo>
                  <a:lnTo>
                    <a:pt x="15110" y="254389"/>
                  </a:lnTo>
                  <a:lnTo>
                    <a:pt x="19037" y="255670"/>
                  </a:lnTo>
                  <a:lnTo>
                    <a:pt x="27164" y="255213"/>
                  </a:lnTo>
                  <a:lnTo>
                    <a:pt x="43043" y="244246"/>
                  </a:lnTo>
                  <a:lnTo>
                    <a:pt x="54412" y="227591"/>
                  </a:lnTo>
                  <a:lnTo>
                    <a:pt x="56056" y="213570"/>
                  </a:lnTo>
                  <a:lnTo>
                    <a:pt x="53729" y="198637"/>
                  </a:lnTo>
                  <a:lnTo>
                    <a:pt x="36828" y="165336"/>
                  </a:lnTo>
                  <a:lnTo>
                    <a:pt x="26839" y="156268"/>
                  </a:lnTo>
                  <a:lnTo>
                    <a:pt x="9958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9" name="SMARTInkShape-879"/>
            <p:cNvSpPr/>
            <p:nvPr>
              <p:custDataLst>
                <p:tags r:id="rId14"/>
              </p:custDataLst>
            </p:nvPr>
          </p:nvSpPr>
          <p:spPr>
            <a:xfrm>
              <a:off x="2974406" y="5905500"/>
              <a:ext cx="98995" cy="175896"/>
            </a:xfrm>
            <a:custGeom>
              <a:avLst/>
              <a:gdLst/>
              <a:ahLst/>
              <a:cxnLst/>
              <a:rect l="0" t="0" r="0" b="0"/>
              <a:pathLst>
                <a:path w="98995" h="175896">
                  <a:moveTo>
                    <a:pt x="86294" y="0"/>
                  </a:moveTo>
                  <a:lnTo>
                    <a:pt x="86294" y="0"/>
                  </a:lnTo>
                  <a:lnTo>
                    <a:pt x="82923" y="0"/>
                  </a:lnTo>
                  <a:lnTo>
                    <a:pt x="79387" y="1881"/>
                  </a:lnTo>
                  <a:lnTo>
                    <a:pt x="77456" y="3371"/>
                  </a:lnTo>
                  <a:lnTo>
                    <a:pt x="52886" y="48183"/>
                  </a:lnTo>
                  <a:lnTo>
                    <a:pt x="35003" y="87027"/>
                  </a:lnTo>
                  <a:lnTo>
                    <a:pt x="15066" y="134260"/>
                  </a:lnTo>
                  <a:lnTo>
                    <a:pt x="0" y="171370"/>
                  </a:lnTo>
                  <a:lnTo>
                    <a:pt x="542" y="173513"/>
                  </a:lnTo>
                  <a:lnTo>
                    <a:pt x="2315" y="174942"/>
                  </a:lnTo>
                  <a:lnTo>
                    <a:pt x="4908" y="175895"/>
                  </a:lnTo>
                  <a:lnTo>
                    <a:pt x="43948" y="163734"/>
                  </a:lnTo>
                  <a:lnTo>
                    <a:pt x="98994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0" name="SMARTInkShape-880"/>
            <p:cNvSpPr/>
            <p:nvPr>
              <p:custDataLst>
                <p:tags r:id="rId15"/>
              </p:custDataLst>
            </p:nvPr>
          </p:nvSpPr>
          <p:spPr>
            <a:xfrm>
              <a:off x="3048000" y="6000750"/>
              <a:ext cx="5027" cy="158751"/>
            </a:xfrm>
            <a:custGeom>
              <a:avLst/>
              <a:gdLst/>
              <a:ahLst/>
              <a:cxnLst/>
              <a:rect l="0" t="0" r="0" b="0"/>
              <a:pathLst>
                <a:path w="5027" h="158751">
                  <a:moveTo>
                    <a:pt x="0" y="0"/>
                  </a:moveTo>
                  <a:lnTo>
                    <a:pt x="0" y="0"/>
                  </a:lnTo>
                  <a:lnTo>
                    <a:pt x="5026" y="43308"/>
                  </a:lnTo>
                  <a:lnTo>
                    <a:pt x="2717" y="89929"/>
                  </a:lnTo>
                  <a:lnTo>
                    <a:pt x="805" y="13067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1" name="SMARTInkShape-881"/>
            <p:cNvSpPr/>
            <p:nvPr>
              <p:custDataLst>
                <p:tags r:id="rId16"/>
              </p:custDataLst>
            </p:nvPr>
          </p:nvSpPr>
          <p:spPr>
            <a:xfrm>
              <a:off x="2496433" y="6242050"/>
              <a:ext cx="964318" cy="69851"/>
            </a:xfrm>
            <a:custGeom>
              <a:avLst/>
              <a:gdLst/>
              <a:ahLst/>
              <a:cxnLst/>
              <a:rect l="0" t="0" r="0" b="0"/>
              <a:pathLst>
                <a:path w="964318" h="69851">
                  <a:moveTo>
                    <a:pt x="5467" y="69850"/>
                  </a:moveTo>
                  <a:lnTo>
                    <a:pt x="5467" y="69850"/>
                  </a:lnTo>
                  <a:lnTo>
                    <a:pt x="0" y="69850"/>
                  </a:lnTo>
                  <a:lnTo>
                    <a:pt x="36059" y="69145"/>
                  </a:lnTo>
                  <a:lnTo>
                    <a:pt x="82563" y="66479"/>
                  </a:lnTo>
                  <a:lnTo>
                    <a:pt x="114720" y="63370"/>
                  </a:lnTo>
                  <a:lnTo>
                    <a:pt x="151680" y="59180"/>
                  </a:lnTo>
                  <a:lnTo>
                    <a:pt x="191842" y="54270"/>
                  </a:lnTo>
                  <a:lnTo>
                    <a:pt x="239079" y="49586"/>
                  </a:lnTo>
                  <a:lnTo>
                    <a:pt x="291030" y="45052"/>
                  </a:lnTo>
                  <a:lnTo>
                    <a:pt x="346126" y="40618"/>
                  </a:lnTo>
                  <a:lnTo>
                    <a:pt x="404023" y="36251"/>
                  </a:lnTo>
                  <a:lnTo>
                    <a:pt x="463787" y="31928"/>
                  </a:lnTo>
                  <a:lnTo>
                    <a:pt x="524797" y="27635"/>
                  </a:lnTo>
                  <a:lnTo>
                    <a:pt x="583109" y="24068"/>
                  </a:lnTo>
                  <a:lnTo>
                    <a:pt x="639623" y="20984"/>
                  </a:lnTo>
                  <a:lnTo>
                    <a:pt x="694937" y="18223"/>
                  </a:lnTo>
                  <a:lnTo>
                    <a:pt x="744514" y="15677"/>
                  </a:lnTo>
                  <a:lnTo>
                    <a:pt x="790265" y="13272"/>
                  </a:lnTo>
                  <a:lnTo>
                    <a:pt x="833466" y="10965"/>
                  </a:lnTo>
                  <a:lnTo>
                    <a:pt x="867205" y="8721"/>
                  </a:lnTo>
                  <a:lnTo>
                    <a:pt x="894637" y="6519"/>
                  </a:lnTo>
                  <a:lnTo>
                    <a:pt x="933348" y="2897"/>
                  </a:lnTo>
                  <a:lnTo>
                    <a:pt x="9643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2" name="SMARTInkShape-882"/>
            <p:cNvSpPr/>
            <p:nvPr>
              <p:custDataLst>
                <p:tags r:id="rId17"/>
              </p:custDataLst>
            </p:nvPr>
          </p:nvSpPr>
          <p:spPr>
            <a:xfrm>
              <a:off x="2527492" y="6442517"/>
              <a:ext cx="88709" cy="153581"/>
            </a:xfrm>
            <a:custGeom>
              <a:avLst/>
              <a:gdLst/>
              <a:ahLst/>
              <a:cxnLst/>
              <a:rect l="0" t="0" r="0" b="0"/>
              <a:pathLst>
                <a:path w="88709" h="153581">
                  <a:moveTo>
                    <a:pt x="88708" y="15433"/>
                  </a:moveTo>
                  <a:lnTo>
                    <a:pt x="88708" y="15433"/>
                  </a:lnTo>
                  <a:lnTo>
                    <a:pt x="67046" y="5307"/>
                  </a:lnTo>
                  <a:lnTo>
                    <a:pt x="58854" y="3877"/>
                  </a:lnTo>
                  <a:lnTo>
                    <a:pt x="48629" y="8886"/>
                  </a:lnTo>
                  <a:lnTo>
                    <a:pt x="21446" y="36090"/>
                  </a:lnTo>
                  <a:lnTo>
                    <a:pt x="3946" y="68590"/>
                  </a:lnTo>
                  <a:lnTo>
                    <a:pt x="0" y="92681"/>
                  </a:lnTo>
                  <a:lnTo>
                    <a:pt x="3217" y="135898"/>
                  </a:lnTo>
                  <a:lnTo>
                    <a:pt x="7725" y="143015"/>
                  </a:lnTo>
                  <a:lnTo>
                    <a:pt x="22142" y="152804"/>
                  </a:lnTo>
                  <a:lnTo>
                    <a:pt x="29514" y="153580"/>
                  </a:lnTo>
                  <a:lnTo>
                    <a:pt x="43349" y="148798"/>
                  </a:lnTo>
                  <a:lnTo>
                    <a:pt x="48591" y="142443"/>
                  </a:lnTo>
                  <a:lnTo>
                    <a:pt x="56297" y="124092"/>
                  </a:lnTo>
                  <a:lnTo>
                    <a:pt x="61230" y="83220"/>
                  </a:lnTo>
                  <a:lnTo>
                    <a:pt x="59322" y="38732"/>
                  </a:lnTo>
                  <a:lnTo>
                    <a:pt x="54287" y="11127"/>
                  </a:lnTo>
                  <a:lnTo>
                    <a:pt x="50362" y="2936"/>
                  </a:lnTo>
                  <a:lnTo>
                    <a:pt x="48327" y="751"/>
                  </a:lnTo>
                  <a:lnTo>
                    <a:pt x="44854" y="0"/>
                  </a:lnTo>
                  <a:lnTo>
                    <a:pt x="25208" y="2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3" name="SMARTInkShape-883"/>
            <p:cNvSpPr/>
            <p:nvPr>
              <p:custDataLst>
                <p:tags r:id="rId18"/>
              </p:custDataLst>
            </p:nvPr>
          </p:nvSpPr>
          <p:spPr>
            <a:xfrm>
              <a:off x="2711450" y="65024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4" name="SMARTInkShape-884"/>
            <p:cNvSpPr/>
            <p:nvPr>
              <p:custDataLst>
                <p:tags r:id="rId19"/>
              </p:custDataLst>
            </p:nvPr>
          </p:nvSpPr>
          <p:spPr>
            <a:xfrm>
              <a:off x="2762250" y="6388100"/>
              <a:ext cx="95251" cy="210180"/>
            </a:xfrm>
            <a:custGeom>
              <a:avLst/>
              <a:gdLst/>
              <a:ahLst/>
              <a:cxnLst/>
              <a:rect l="0" t="0" r="0" b="0"/>
              <a:pathLst>
                <a:path w="95251" h="210180">
                  <a:moveTo>
                    <a:pt x="95250" y="0"/>
                  </a:moveTo>
                  <a:lnTo>
                    <a:pt x="95250" y="0"/>
                  </a:lnTo>
                  <a:lnTo>
                    <a:pt x="70831" y="15580"/>
                  </a:lnTo>
                  <a:lnTo>
                    <a:pt x="47720" y="39345"/>
                  </a:lnTo>
                  <a:lnTo>
                    <a:pt x="29740" y="75472"/>
                  </a:lnTo>
                  <a:lnTo>
                    <a:pt x="12104" y="120826"/>
                  </a:lnTo>
                  <a:lnTo>
                    <a:pt x="3586" y="159899"/>
                  </a:lnTo>
                  <a:lnTo>
                    <a:pt x="1414" y="197521"/>
                  </a:lnTo>
                  <a:lnTo>
                    <a:pt x="3686" y="207260"/>
                  </a:lnTo>
                  <a:lnTo>
                    <a:pt x="5279" y="209435"/>
                  </a:lnTo>
                  <a:lnTo>
                    <a:pt x="7047" y="210179"/>
                  </a:lnTo>
                  <a:lnTo>
                    <a:pt x="8932" y="209969"/>
                  </a:lnTo>
                  <a:lnTo>
                    <a:pt x="21697" y="202933"/>
                  </a:lnTo>
                  <a:lnTo>
                    <a:pt x="25048" y="198789"/>
                  </a:lnTo>
                  <a:lnTo>
                    <a:pt x="28771" y="188539"/>
                  </a:lnTo>
                  <a:lnTo>
                    <a:pt x="26092" y="159642"/>
                  </a:lnTo>
                  <a:lnTo>
                    <a:pt x="16746" y="125114"/>
                  </a:lnTo>
                  <a:lnTo>
                    <a:pt x="10735" y="11722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5" name="SMARTInkShape-885"/>
            <p:cNvSpPr/>
            <p:nvPr>
              <p:custDataLst>
                <p:tags r:id="rId20"/>
              </p:custDataLst>
            </p:nvPr>
          </p:nvSpPr>
          <p:spPr>
            <a:xfrm>
              <a:off x="2936066" y="6362700"/>
              <a:ext cx="41853" cy="247651"/>
            </a:xfrm>
            <a:custGeom>
              <a:avLst/>
              <a:gdLst/>
              <a:ahLst/>
              <a:cxnLst/>
              <a:rect l="0" t="0" r="0" b="0"/>
              <a:pathLst>
                <a:path w="41853" h="247651">
                  <a:moveTo>
                    <a:pt x="29384" y="0"/>
                  </a:moveTo>
                  <a:lnTo>
                    <a:pt x="29384" y="0"/>
                  </a:lnTo>
                  <a:lnTo>
                    <a:pt x="17175" y="15579"/>
                  </a:lnTo>
                  <a:lnTo>
                    <a:pt x="5619" y="39346"/>
                  </a:lnTo>
                  <a:lnTo>
                    <a:pt x="0" y="72100"/>
                  </a:lnTo>
                  <a:lnTo>
                    <a:pt x="3171" y="109544"/>
                  </a:lnTo>
                  <a:lnTo>
                    <a:pt x="6680" y="121830"/>
                  </a:lnTo>
                  <a:lnTo>
                    <a:pt x="10015" y="124258"/>
                  </a:lnTo>
                  <a:lnTo>
                    <a:pt x="14354" y="124467"/>
                  </a:lnTo>
                  <a:lnTo>
                    <a:pt x="19364" y="123194"/>
                  </a:lnTo>
                  <a:lnTo>
                    <a:pt x="28694" y="116136"/>
                  </a:lnTo>
                  <a:lnTo>
                    <a:pt x="33157" y="111290"/>
                  </a:lnTo>
                  <a:lnTo>
                    <a:pt x="38116" y="98381"/>
                  </a:lnTo>
                  <a:lnTo>
                    <a:pt x="41562" y="76167"/>
                  </a:lnTo>
                  <a:lnTo>
                    <a:pt x="41852" y="78772"/>
                  </a:lnTo>
                  <a:lnTo>
                    <a:pt x="30120" y="120353"/>
                  </a:lnTo>
                  <a:lnTo>
                    <a:pt x="27015" y="158662"/>
                  </a:lnTo>
                  <a:lnTo>
                    <a:pt x="28916" y="206161"/>
                  </a:lnTo>
                  <a:lnTo>
                    <a:pt x="35734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6" name="SMARTInkShape-886"/>
            <p:cNvSpPr/>
            <p:nvPr>
              <p:custDataLst>
                <p:tags r:id="rId21"/>
              </p:custDataLst>
            </p:nvPr>
          </p:nvSpPr>
          <p:spPr>
            <a:xfrm>
              <a:off x="3098800" y="64706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43308" y="13583"/>
                  </a:lnTo>
                  <a:lnTo>
                    <a:pt x="89324" y="293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7" name="SMARTInkShape-887"/>
            <p:cNvSpPr/>
            <p:nvPr>
              <p:custDataLst>
                <p:tags r:id="rId22"/>
              </p:custDataLst>
            </p:nvPr>
          </p:nvSpPr>
          <p:spPr>
            <a:xfrm>
              <a:off x="3149600" y="641985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6350" y="0"/>
                  </a:moveTo>
                  <a:lnTo>
                    <a:pt x="6350" y="0"/>
                  </a:lnTo>
                  <a:lnTo>
                    <a:pt x="1986" y="16620"/>
                  </a:lnTo>
                  <a:lnTo>
                    <a:pt x="261" y="59086"/>
                  </a:lnTo>
                  <a:lnTo>
                    <a:pt x="52" y="98167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8" name="SMARTInkShape-888"/>
            <p:cNvSpPr/>
            <p:nvPr>
              <p:custDataLst>
                <p:tags r:id="rId23"/>
              </p:custDataLst>
            </p:nvPr>
          </p:nvSpPr>
          <p:spPr>
            <a:xfrm>
              <a:off x="3270658" y="6438900"/>
              <a:ext cx="59873" cy="114942"/>
            </a:xfrm>
            <a:custGeom>
              <a:avLst/>
              <a:gdLst/>
              <a:ahLst/>
              <a:cxnLst/>
              <a:rect l="0" t="0" r="0" b="0"/>
              <a:pathLst>
                <a:path w="59873" h="114942">
                  <a:moveTo>
                    <a:pt x="31342" y="12700"/>
                  </a:moveTo>
                  <a:lnTo>
                    <a:pt x="31342" y="12700"/>
                  </a:lnTo>
                  <a:lnTo>
                    <a:pt x="31342" y="9329"/>
                  </a:lnTo>
                  <a:lnTo>
                    <a:pt x="29225" y="9042"/>
                  </a:lnTo>
                  <a:lnTo>
                    <a:pt x="21229" y="10604"/>
                  </a:lnTo>
                  <a:lnTo>
                    <a:pt x="14382" y="15532"/>
                  </a:lnTo>
                  <a:lnTo>
                    <a:pt x="8988" y="23130"/>
                  </a:lnTo>
                  <a:lnTo>
                    <a:pt x="2689" y="40014"/>
                  </a:lnTo>
                  <a:lnTo>
                    <a:pt x="0" y="82218"/>
                  </a:lnTo>
                  <a:lnTo>
                    <a:pt x="3536" y="96749"/>
                  </a:lnTo>
                  <a:lnTo>
                    <a:pt x="9812" y="107205"/>
                  </a:lnTo>
                  <a:lnTo>
                    <a:pt x="17304" y="114203"/>
                  </a:lnTo>
                  <a:lnTo>
                    <a:pt x="22689" y="114941"/>
                  </a:lnTo>
                  <a:lnTo>
                    <a:pt x="36198" y="111998"/>
                  </a:lnTo>
                  <a:lnTo>
                    <a:pt x="47846" y="102224"/>
                  </a:lnTo>
                  <a:lnTo>
                    <a:pt x="52928" y="95666"/>
                  </a:lnTo>
                  <a:lnTo>
                    <a:pt x="58575" y="77091"/>
                  </a:lnTo>
                  <a:lnTo>
                    <a:pt x="59872" y="44714"/>
                  </a:lnTo>
                  <a:lnTo>
                    <a:pt x="55788" y="20304"/>
                  </a:lnTo>
                  <a:lnTo>
                    <a:pt x="53989" y="15653"/>
                  </a:lnTo>
                  <a:lnTo>
                    <a:pt x="48228" y="8603"/>
                  </a:lnTo>
                  <a:lnTo>
                    <a:pt x="376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9" name="SMARTInkShape-889"/>
            <p:cNvSpPr/>
            <p:nvPr>
              <p:custDataLst>
                <p:tags r:id="rId24"/>
              </p:custDataLst>
            </p:nvPr>
          </p:nvSpPr>
          <p:spPr>
            <a:xfrm>
              <a:off x="3397250" y="6502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0" name="SMARTInkShape-890"/>
            <p:cNvSpPr/>
            <p:nvPr>
              <p:custDataLst>
                <p:tags r:id="rId25"/>
              </p:custDataLst>
            </p:nvPr>
          </p:nvSpPr>
          <p:spPr>
            <a:xfrm>
              <a:off x="3476141" y="6388100"/>
              <a:ext cx="10010" cy="152401"/>
            </a:xfrm>
            <a:custGeom>
              <a:avLst/>
              <a:gdLst/>
              <a:ahLst/>
              <a:cxnLst/>
              <a:rect l="0" t="0" r="0" b="0"/>
              <a:pathLst>
                <a:path w="10010" h="152401">
                  <a:moveTo>
                    <a:pt x="3659" y="0"/>
                  </a:moveTo>
                  <a:lnTo>
                    <a:pt x="3659" y="0"/>
                  </a:lnTo>
                  <a:lnTo>
                    <a:pt x="0" y="37576"/>
                  </a:lnTo>
                  <a:lnTo>
                    <a:pt x="4609" y="83701"/>
                  </a:lnTo>
                  <a:lnTo>
                    <a:pt x="8942" y="130207"/>
                  </a:lnTo>
                  <a:lnTo>
                    <a:pt x="10009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1" name="SMARTInkShape-891"/>
            <p:cNvSpPr/>
            <p:nvPr>
              <p:custDataLst>
                <p:tags r:id="rId26"/>
              </p:custDataLst>
            </p:nvPr>
          </p:nvSpPr>
          <p:spPr>
            <a:xfrm>
              <a:off x="3570386" y="6324600"/>
              <a:ext cx="99915" cy="243785"/>
            </a:xfrm>
            <a:custGeom>
              <a:avLst/>
              <a:gdLst/>
              <a:ahLst/>
              <a:cxnLst/>
              <a:rect l="0" t="0" r="0" b="0"/>
              <a:pathLst>
                <a:path w="99915" h="243785">
                  <a:moveTo>
                    <a:pt x="99914" y="0"/>
                  </a:moveTo>
                  <a:lnTo>
                    <a:pt x="99914" y="0"/>
                  </a:lnTo>
                  <a:lnTo>
                    <a:pt x="70028" y="38724"/>
                  </a:lnTo>
                  <a:lnTo>
                    <a:pt x="46295" y="78658"/>
                  </a:lnTo>
                  <a:lnTo>
                    <a:pt x="28131" y="126239"/>
                  </a:lnTo>
                  <a:lnTo>
                    <a:pt x="13812" y="172713"/>
                  </a:lnTo>
                  <a:lnTo>
                    <a:pt x="4004" y="211022"/>
                  </a:lnTo>
                  <a:lnTo>
                    <a:pt x="0" y="234602"/>
                  </a:lnTo>
                  <a:lnTo>
                    <a:pt x="849" y="238951"/>
                  </a:lnTo>
                  <a:lnTo>
                    <a:pt x="2826" y="241851"/>
                  </a:lnTo>
                  <a:lnTo>
                    <a:pt x="5555" y="243784"/>
                  </a:lnTo>
                  <a:lnTo>
                    <a:pt x="16114" y="242169"/>
                  </a:lnTo>
                  <a:lnTo>
                    <a:pt x="29508" y="236041"/>
                  </a:lnTo>
                  <a:lnTo>
                    <a:pt x="48244" y="219987"/>
                  </a:lnTo>
                  <a:lnTo>
                    <a:pt x="58370" y="205486"/>
                  </a:lnTo>
                  <a:lnTo>
                    <a:pt x="61929" y="191516"/>
                  </a:lnTo>
                  <a:lnTo>
                    <a:pt x="60454" y="178251"/>
                  </a:lnTo>
                  <a:lnTo>
                    <a:pt x="51690" y="159589"/>
                  </a:lnTo>
                  <a:lnTo>
                    <a:pt x="36414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2" name="SMARTInkShape-892"/>
            <p:cNvSpPr/>
            <p:nvPr>
              <p:custDataLst>
                <p:tags r:id="rId27"/>
              </p:custDataLst>
            </p:nvPr>
          </p:nvSpPr>
          <p:spPr>
            <a:xfrm>
              <a:off x="3797300" y="6222999"/>
              <a:ext cx="107951" cy="2"/>
            </a:xfrm>
            <a:custGeom>
              <a:avLst/>
              <a:gdLst/>
              <a:ahLst/>
              <a:cxnLst/>
              <a:rect l="0" t="0" r="0" b="0"/>
              <a:pathLst>
                <a:path w="107951" h="2">
                  <a:moveTo>
                    <a:pt x="0" y="1"/>
                  </a:moveTo>
                  <a:lnTo>
                    <a:pt x="0" y="1"/>
                  </a:lnTo>
                  <a:lnTo>
                    <a:pt x="33710" y="0"/>
                  </a:lnTo>
                  <a:lnTo>
                    <a:pt x="78270" y="0"/>
                  </a:lnTo>
                  <a:lnTo>
                    <a:pt x="107950" y="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3" name="SMARTInkShape-893"/>
            <p:cNvSpPr/>
            <p:nvPr>
              <p:custDataLst>
                <p:tags r:id="rId28"/>
              </p:custDataLst>
            </p:nvPr>
          </p:nvSpPr>
          <p:spPr>
            <a:xfrm>
              <a:off x="3835400" y="62928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36628" y="0"/>
                  </a:lnTo>
                  <a:lnTo>
                    <a:pt x="79280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4" name="SMARTInkShape-894"/>
            <p:cNvSpPr/>
            <p:nvPr>
              <p:custDataLst>
                <p:tags r:id="rId29"/>
              </p:custDataLst>
            </p:nvPr>
          </p:nvSpPr>
          <p:spPr>
            <a:xfrm>
              <a:off x="4125812" y="6039266"/>
              <a:ext cx="71539" cy="218315"/>
            </a:xfrm>
            <a:custGeom>
              <a:avLst/>
              <a:gdLst/>
              <a:ahLst/>
              <a:cxnLst/>
              <a:rect l="0" t="0" r="0" b="0"/>
              <a:pathLst>
                <a:path w="71539" h="218315">
                  <a:moveTo>
                    <a:pt x="71538" y="18634"/>
                  </a:moveTo>
                  <a:lnTo>
                    <a:pt x="71538" y="18634"/>
                  </a:lnTo>
                  <a:lnTo>
                    <a:pt x="66512" y="6701"/>
                  </a:lnTo>
                  <a:lnTo>
                    <a:pt x="65450" y="990"/>
                  </a:lnTo>
                  <a:lnTo>
                    <a:pt x="64657" y="521"/>
                  </a:lnTo>
                  <a:lnTo>
                    <a:pt x="61894" y="0"/>
                  </a:lnTo>
                  <a:lnTo>
                    <a:pt x="49630" y="9820"/>
                  </a:lnTo>
                  <a:lnTo>
                    <a:pt x="25388" y="55774"/>
                  </a:lnTo>
                  <a:lnTo>
                    <a:pt x="11297" y="98313"/>
                  </a:lnTo>
                  <a:lnTo>
                    <a:pt x="2653" y="142902"/>
                  </a:lnTo>
                  <a:lnTo>
                    <a:pt x="0" y="168409"/>
                  </a:lnTo>
                  <a:lnTo>
                    <a:pt x="3525" y="189152"/>
                  </a:lnTo>
                  <a:lnTo>
                    <a:pt x="13442" y="209955"/>
                  </a:lnTo>
                  <a:lnTo>
                    <a:pt x="21259" y="216555"/>
                  </a:lnTo>
                  <a:lnTo>
                    <a:pt x="25318" y="218314"/>
                  </a:lnTo>
                  <a:lnTo>
                    <a:pt x="30141" y="218077"/>
                  </a:lnTo>
                  <a:lnTo>
                    <a:pt x="41145" y="214050"/>
                  </a:lnTo>
                  <a:lnTo>
                    <a:pt x="49328" y="203793"/>
                  </a:lnTo>
                  <a:lnTo>
                    <a:pt x="52498" y="197106"/>
                  </a:lnTo>
                  <a:lnTo>
                    <a:pt x="54139" y="180269"/>
                  </a:lnTo>
                  <a:lnTo>
                    <a:pt x="51810" y="161734"/>
                  </a:lnTo>
                  <a:lnTo>
                    <a:pt x="42566" y="136842"/>
                  </a:lnTo>
                  <a:lnTo>
                    <a:pt x="30890" y="120608"/>
                  </a:lnTo>
                  <a:lnTo>
                    <a:pt x="22663" y="113814"/>
                  </a:lnTo>
                  <a:lnTo>
                    <a:pt x="14303" y="110325"/>
                  </a:lnTo>
                  <a:lnTo>
                    <a:pt x="1688" y="1075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5" name="SMARTInkShape-895"/>
            <p:cNvSpPr/>
            <p:nvPr>
              <p:custDataLst>
                <p:tags r:id="rId30"/>
              </p:custDataLst>
            </p:nvPr>
          </p:nvSpPr>
          <p:spPr>
            <a:xfrm>
              <a:off x="4306703" y="6038850"/>
              <a:ext cx="49398" cy="234951"/>
            </a:xfrm>
            <a:custGeom>
              <a:avLst/>
              <a:gdLst/>
              <a:ahLst/>
              <a:cxnLst/>
              <a:rect l="0" t="0" r="0" b="0"/>
              <a:pathLst>
                <a:path w="49398" h="234951">
                  <a:moveTo>
                    <a:pt x="23997" y="0"/>
                  </a:moveTo>
                  <a:lnTo>
                    <a:pt x="23997" y="0"/>
                  </a:lnTo>
                  <a:lnTo>
                    <a:pt x="20626" y="0"/>
                  </a:lnTo>
                  <a:lnTo>
                    <a:pt x="17090" y="1881"/>
                  </a:lnTo>
                  <a:lnTo>
                    <a:pt x="15159" y="3371"/>
                  </a:lnTo>
                  <a:lnTo>
                    <a:pt x="5699" y="18950"/>
                  </a:lnTo>
                  <a:lnTo>
                    <a:pt x="0" y="59639"/>
                  </a:lnTo>
                  <a:lnTo>
                    <a:pt x="424" y="94577"/>
                  </a:lnTo>
                  <a:lnTo>
                    <a:pt x="12957" y="134429"/>
                  </a:lnTo>
                  <a:lnTo>
                    <a:pt x="15932" y="136892"/>
                  </a:lnTo>
                  <a:lnTo>
                    <a:pt x="19326" y="137122"/>
                  </a:lnTo>
                  <a:lnTo>
                    <a:pt x="26859" y="133615"/>
                  </a:lnTo>
                  <a:lnTo>
                    <a:pt x="38329" y="123708"/>
                  </a:lnTo>
                  <a:lnTo>
                    <a:pt x="45804" y="112541"/>
                  </a:lnTo>
                  <a:lnTo>
                    <a:pt x="47800" y="106933"/>
                  </a:lnTo>
                  <a:lnTo>
                    <a:pt x="48332" y="107272"/>
                  </a:lnTo>
                  <a:lnTo>
                    <a:pt x="49303" y="145955"/>
                  </a:lnTo>
                  <a:lnTo>
                    <a:pt x="49369" y="183807"/>
                  </a:lnTo>
                  <a:lnTo>
                    <a:pt x="49397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6" name="SMARTInkShape-896"/>
            <p:cNvSpPr/>
            <p:nvPr>
              <p:custDataLst>
                <p:tags r:id="rId31"/>
              </p:custDataLst>
            </p:nvPr>
          </p:nvSpPr>
          <p:spPr>
            <a:xfrm>
              <a:off x="4095750" y="6356350"/>
              <a:ext cx="292101" cy="25401"/>
            </a:xfrm>
            <a:custGeom>
              <a:avLst/>
              <a:gdLst/>
              <a:ahLst/>
              <a:cxnLst/>
              <a:rect l="0" t="0" r="0" b="0"/>
              <a:pathLst>
                <a:path w="292101" h="25401">
                  <a:moveTo>
                    <a:pt x="0" y="25400"/>
                  </a:moveTo>
                  <a:lnTo>
                    <a:pt x="0" y="25400"/>
                  </a:lnTo>
                  <a:lnTo>
                    <a:pt x="34532" y="22029"/>
                  </a:lnTo>
                  <a:lnTo>
                    <a:pt x="69675" y="16611"/>
                  </a:lnTo>
                  <a:lnTo>
                    <a:pt x="114928" y="10205"/>
                  </a:lnTo>
                  <a:lnTo>
                    <a:pt x="140824" y="7508"/>
                  </a:lnTo>
                  <a:lnTo>
                    <a:pt x="167966" y="5006"/>
                  </a:lnTo>
                  <a:lnTo>
                    <a:pt x="193822" y="3338"/>
                  </a:lnTo>
                  <a:lnTo>
                    <a:pt x="218820" y="2225"/>
                  </a:lnTo>
                  <a:lnTo>
                    <a:pt x="259531" y="989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7" name="SMARTInkShape-897"/>
            <p:cNvSpPr/>
            <p:nvPr>
              <p:custDataLst>
                <p:tags r:id="rId32"/>
              </p:custDataLst>
            </p:nvPr>
          </p:nvSpPr>
          <p:spPr>
            <a:xfrm>
              <a:off x="4099223" y="6430375"/>
              <a:ext cx="104478" cy="175827"/>
            </a:xfrm>
            <a:custGeom>
              <a:avLst/>
              <a:gdLst/>
              <a:ahLst/>
              <a:cxnLst/>
              <a:rect l="0" t="0" r="0" b="0"/>
              <a:pathLst>
                <a:path w="104478" h="175827">
                  <a:moveTo>
                    <a:pt x="104477" y="33925"/>
                  </a:moveTo>
                  <a:lnTo>
                    <a:pt x="104477" y="33925"/>
                  </a:lnTo>
                  <a:lnTo>
                    <a:pt x="95639" y="19620"/>
                  </a:lnTo>
                  <a:lnTo>
                    <a:pt x="77331" y="6379"/>
                  </a:lnTo>
                  <a:lnTo>
                    <a:pt x="65601" y="986"/>
                  </a:lnTo>
                  <a:lnTo>
                    <a:pt x="53332" y="0"/>
                  </a:lnTo>
                  <a:lnTo>
                    <a:pt x="28209" y="5116"/>
                  </a:lnTo>
                  <a:lnTo>
                    <a:pt x="19309" y="10773"/>
                  </a:lnTo>
                  <a:lnTo>
                    <a:pt x="15949" y="14257"/>
                  </a:lnTo>
                  <a:lnTo>
                    <a:pt x="12214" y="25654"/>
                  </a:lnTo>
                  <a:lnTo>
                    <a:pt x="11219" y="32645"/>
                  </a:lnTo>
                  <a:lnTo>
                    <a:pt x="16559" y="55967"/>
                  </a:lnTo>
                  <a:lnTo>
                    <a:pt x="35035" y="94396"/>
                  </a:lnTo>
                  <a:lnTo>
                    <a:pt x="43685" y="121927"/>
                  </a:lnTo>
                  <a:lnTo>
                    <a:pt x="46608" y="153143"/>
                  </a:lnTo>
                  <a:lnTo>
                    <a:pt x="45436" y="158559"/>
                  </a:lnTo>
                  <a:lnTo>
                    <a:pt x="40372" y="166459"/>
                  </a:lnTo>
                  <a:lnTo>
                    <a:pt x="26216" y="174873"/>
                  </a:lnTo>
                  <a:lnTo>
                    <a:pt x="14661" y="175826"/>
                  </a:lnTo>
                  <a:lnTo>
                    <a:pt x="8617" y="175092"/>
                  </a:lnTo>
                  <a:lnTo>
                    <a:pt x="4587" y="172486"/>
                  </a:lnTo>
                  <a:lnTo>
                    <a:pt x="1900" y="168633"/>
                  </a:lnTo>
                  <a:lnTo>
                    <a:pt x="109" y="163947"/>
                  </a:lnTo>
                  <a:lnTo>
                    <a:pt x="0" y="154977"/>
                  </a:lnTo>
                  <a:lnTo>
                    <a:pt x="3010" y="145582"/>
                  </a:lnTo>
                  <a:lnTo>
                    <a:pt x="29496" y="104823"/>
                  </a:lnTo>
                  <a:lnTo>
                    <a:pt x="53918" y="75577"/>
                  </a:lnTo>
                  <a:lnTo>
                    <a:pt x="80465" y="51438"/>
                  </a:lnTo>
                  <a:lnTo>
                    <a:pt x="83221" y="46883"/>
                  </a:lnTo>
                  <a:lnTo>
                    <a:pt x="83957" y="44680"/>
                  </a:lnTo>
                  <a:lnTo>
                    <a:pt x="83741" y="42506"/>
                  </a:lnTo>
                  <a:lnTo>
                    <a:pt x="79077" y="33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8" name="SMARTInkShape-898"/>
            <p:cNvSpPr/>
            <p:nvPr>
              <p:custDataLst>
                <p:tags r:id="rId33"/>
              </p:custDataLst>
            </p:nvPr>
          </p:nvSpPr>
          <p:spPr>
            <a:xfrm>
              <a:off x="4214189" y="6432550"/>
              <a:ext cx="116512" cy="149761"/>
            </a:xfrm>
            <a:custGeom>
              <a:avLst/>
              <a:gdLst/>
              <a:ahLst/>
              <a:cxnLst/>
              <a:rect l="0" t="0" r="0" b="0"/>
              <a:pathLst>
                <a:path w="116512" h="149761">
                  <a:moveTo>
                    <a:pt x="116511" y="6350"/>
                  </a:moveTo>
                  <a:lnTo>
                    <a:pt x="116511" y="6350"/>
                  </a:lnTo>
                  <a:lnTo>
                    <a:pt x="83254" y="9721"/>
                  </a:lnTo>
                  <a:lnTo>
                    <a:pt x="57425" y="18559"/>
                  </a:lnTo>
                  <a:lnTo>
                    <a:pt x="31898" y="36857"/>
                  </a:lnTo>
                  <a:lnTo>
                    <a:pt x="9831" y="66894"/>
                  </a:lnTo>
                  <a:lnTo>
                    <a:pt x="0" y="99235"/>
                  </a:lnTo>
                  <a:lnTo>
                    <a:pt x="1464" y="118658"/>
                  </a:lnTo>
                  <a:lnTo>
                    <a:pt x="3829" y="127789"/>
                  </a:lnTo>
                  <a:lnTo>
                    <a:pt x="13984" y="141697"/>
                  </a:lnTo>
                  <a:lnTo>
                    <a:pt x="20643" y="147381"/>
                  </a:lnTo>
                  <a:lnTo>
                    <a:pt x="28610" y="149760"/>
                  </a:lnTo>
                  <a:lnTo>
                    <a:pt x="46870" y="148639"/>
                  </a:lnTo>
                  <a:lnTo>
                    <a:pt x="76983" y="136704"/>
                  </a:lnTo>
                  <a:lnTo>
                    <a:pt x="101506" y="116392"/>
                  </a:lnTo>
                  <a:lnTo>
                    <a:pt x="105803" y="106522"/>
                  </a:lnTo>
                  <a:lnTo>
                    <a:pt x="108694" y="82386"/>
                  </a:lnTo>
                  <a:lnTo>
                    <a:pt x="99613" y="44402"/>
                  </a:lnTo>
                  <a:lnTo>
                    <a:pt x="7206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9" name="SMARTInkShape-899"/>
            <p:cNvSpPr/>
            <p:nvPr>
              <p:custDataLst>
                <p:tags r:id="rId34"/>
              </p:custDataLst>
            </p:nvPr>
          </p:nvSpPr>
          <p:spPr>
            <a:xfrm>
              <a:off x="4523892" y="6318250"/>
              <a:ext cx="111609" cy="6351"/>
            </a:xfrm>
            <a:custGeom>
              <a:avLst/>
              <a:gdLst/>
              <a:ahLst/>
              <a:cxnLst/>
              <a:rect l="0" t="0" r="0" b="0"/>
              <a:pathLst>
                <a:path w="11160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1562" y="883"/>
                  </a:lnTo>
                  <a:lnTo>
                    <a:pt x="43473" y="77"/>
                  </a:lnTo>
                  <a:lnTo>
                    <a:pt x="83737" y="23"/>
                  </a:lnTo>
                  <a:lnTo>
                    <a:pt x="11160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0" name="SMARTInkShape-900"/>
            <p:cNvSpPr/>
            <p:nvPr>
              <p:custDataLst>
                <p:tags r:id="rId35"/>
              </p:custDataLst>
            </p:nvPr>
          </p:nvSpPr>
          <p:spPr>
            <a:xfrm>
              <a:off x="4578350" y="63817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44812" y="22029"/>
                  </a:lnTo>
                  <a:lnTo>
                    <a:pt x="88302" y="16561"/>
                  </a:lnTo>
                  <a:lnTo>
                    <a:pt x="123206" y="1065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1" name="SMARTInkShape-901"/>
            <p:cNvSpPr/>
            <p:nvPr>
              <p:custDataLst>
                <p:tags r:id="rId36"/>
              </p:custDataLst>
            </p:nvPr>
          </p:nvSpPr>
          <p:spPr>
            <a:xfrm>
              <a:off x="4925957" y="6135739"/>
              <a:ext cx="91924" cy="175252"/>
            </a:xfrm>
            <a:custGeom>
              <a:avLst/>
              <a:gdLst/>
              <a:ahLst/>
              <a:cxnLst/>
              <a:rect l="0" t="0" r="0" b="0"/>
              <a:pathLst>
                <a:path w="91924" h="175252">
                  <a:moveTo>
                    <a:pt x="77843" y="36461"/>
                  </a:moveTo>
                  <a:lnTo>
                    <a:pt x="77843" y="36461"/>
                  </a:lnTo>
                  <a:lnTo>
                    <a:pt x="51328" y="13317"/>
                  </a:lnTo>
                  <a:lnTo>
                    <a:pt x="27528" y="2046"/>
                  </a:lnTo>
                  <a:lnTo>
                    <a:pt x="17616" y="0"/>
                  </a:lnTo>
                  <a:lnTo>
                    <a:pt x="13702" y="864"/>
                  </a:lnTo>
                  <a:lnTo>
                    <a:pt x="7473" y="5589"/>
                  </a:lnTo>
                  <a:lnTo>
                    <a:pt x="0" y="22922"/>
                  </a:lnTo>
                  <a:lnTo>
                    <a:pt x="1148" y="37970"/>
                  </a:lnTo>
                  <a:lnTo>
                    <a:pt x="7067" y="54065"/>
                  </a:lnTo>
                  <a:lnTo>
                    <a:pt x="37478" y="95816"/>
                  </a:lnTo>
                  <a:lnTo>
                    <a:pt x="54751" y="124525"/>
                  </a:lnTo>
                  <a:lnTo>
                    <a:pt x="62064" y="148632"/>
                  </a:lnTo>
                  <a:lnTo>
                    <a:pt x="61893" y="160632"/>
                  </a:lnTo>
                  <a:lnTo>
                    <a:pt x="60860" y="165809"/>
                  </a:lnTo>
                  <a:lnTo>
                    <a:pt x="58760" y="169260"/>
                  </a:lnTo>
                  <a:lnTo>
                    <a:pt x="55949" y="171561"/>
                  </a:lnTo>
                  <a:lnTo>
                    <a:pt x="49062" y="174116"/>
                  </a:lnTo>
                  <a:lnTo>
                    <a:pt x="41298" y="175251"/>
                  </a:lnTo>
                  <a:lnTo>
                    <a:pt x="33143" y="171994"/>
                  </a:lnTo>
                  <a:lnTo>
                    <a:pt x="28993" y="169149"/>
                  </a:lnTo>
                  <a:lnTo>
                    <a:pt x="22500" y="160345"/>
                  </a:lnTo>
                  <a:lnTo>
                    <a:pt x="16760" y="145369"/>
                  </a:lnTo>
                  <a:lnTo>
                    <a:pt x="15954" y="140816"/>
                  </a:lnTo>
                  <a:lnTo>
                    <a:pt x="16828" y="136370"/>
                  </a:lnTo>
                  <a:lnTo>
                    <a:pt x="21562" y="127667"/>
                  </a:lnTo>
                  <a:lnTo>
                    <a:pt x="63579" y="88422"/>
                  </a:lnTo>
                  <a:lnTo>
                    <a:pt x="82319" y="67850"/>
                  </a:lnTo>
                  <a:lnTo>
                    <a:pt x="89945" y="52293"/>
                  </a:lnTo>
                  <a:lnTo>
                    <a:pt x="91923" y="39734"/>
                  </a:lnTo>
                  <a:lnTo>
                    <a:pt x="91463" y="34410"/>
                  </a:lnTo>
                  <a:lnTo>
                    <a:pt x="89040" y="30154"/>
                  </a:lnTo>
                  <a:lnTo>
                    <a:pt x="71493" y="17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2" name="SMARTInkShape-902"/>
            <p:cNvSpPr/>
            <p:nvPr>
              <p:custDataLst>
                <p:tags r:id="rId37"/>
              </p:custDataLst>
            </p:nvPr>
          </p:nvSpPr>
          <p:spPr>
            <a:xfrm>
              <a:off x="4896733" y="6373197"/>
              <a:ext cx="189618" cy="21254"/>
            </a:xfrm>
            <a:custGeom>
              <a:avLst/>
              <a:gdLst/>
              <a:ahLst/>
              <a:cxnLst/>
              <a:rect l="0" t="0" r="0" b="0"/>
              <a:pathLst>
                <a:path w="189618" h="21254">
                  <a:moveTo>
                    <a:pt x="5467" y="21253"/>
                  </a:moveTo>
                  <a:lnTo>
                    <a:pt x="5467" y="21253"/>
                  </a:lnTo>
                  <a:lnTo>
                    <a:pt x="0" y="15786"/>
                  </a:lnTo>
                  <a:lnTo>
                    <a:pt x="9491" y="11793"/>
                  </a:lnTo>
                  <a:lnTo>
                    <a:pt x="54057" y="4124"/>
                  </a:lnTo>
                  <a:lnTo>
                    <a:pt x="89386" y="0"/>
                  </a:lnTo>
                  <a:lnTo>
                    <a:pt x="135460" y="453"/>
                  </a:lnTo>
                  <a:lnTo>
                    <a:pt x="189617" y="85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3" name="SMARTInkShape-903"/>
            <p:cNvSpPr/>
            <p:nvPr>
              <p:custDataLst>
                <p:tags r:id="rId38"/>
              </p:custDataLst>
            </p:nvPr>
          </p:nvSpPr>
          <p:spPr>
            <a:xfrm>
              <a:off x="4912419" y="6451600"/>
              <a:ext cx="21532" cy="120651"/>
            </a:xfrm>
            <a:custGeom>
              <a:avLst/>
              <a:gdLst/>
              <a:ahLst/>
              <a:cxnLst/>
              <a:rect l="0" t="0" r="0" b="0"/>
              <a:pathLst>
                <a:path w="21532" h="120651">
                  <a:moveTo>
                    <a:pt x="15181" y="0"/>
                  </a:moveTo>
                  <a:lnTo>
                    <a:pt x="15181" y="0"/>
                  </a:lnTo>
                  <a:lnTo>
                    <a:pt x="875" y="8839"/>
                  </a:lnTo>
                  <a:lnTo>
                    <a:pt x="0" y="12947"/>
                  </a:lnTo>
                  <a:lnTo>
                    <a:pt x="5385" y="51084"/>
                  </a:lnTo>
                  <a:lnTo>
                    <a:pt x="18429" y="98153"/>
                  </a:lnTo>
                  <a:lnTo>
                    <a:pt x="21531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4" name="SMARTInkShape-904"/>
            <p:cNvSpPr/>
            <p:nvPr>
              <p:custDataLst>
                <p:tags r:id="rId39"/>
              </p:custDataLst>
            </p:nvPr>
          </p:nvSpPr>
          <p:spPr>
            <a:xfrm>
              <a:off x="4987485" y="6447717"/>
              <a:ext cx="92290" cy="108860"/>
            </a:xfrm>
            <a:custGeom>
              <a:avLst/>
              <a:gdLst/>
              <a:ahLst/>
              <a:cxnLst/>
              <a:rect l="0" t="0" r="0" b="0"/>
              <a:pathLst>
                <a:path w="92290" h="108860">
                  <a:moveTo>
                    <a:pt x="54415" y="3883"/>
                  </a:moveTo>
                  <a:lnTo>
                    <a:pt x="54415" y="3883"/>
                  </a:lnTo>
                  <a:lnTo>
                    <a:pt x="38500" y="10363"/>
                  </a:lnTo>
                  <a:lnTo>
                    <a:pt x="18263" y="25559"/>
                  </a:lnTo>
                  <a:lnTo>
                    <a:pt x="7538" y="39858"/>
                  </a:lnTo>
                  <a:lnTo>
                    <a:pt x="1831" y="55619"/>
                  </a:lnTo>
                  <a:lnTo>
                    <a:pt x="0" y="71327"/>
                  </a:lnTo>
                  <a:lnTo>
                    <a:pt x="1538" y="85363"/>
                  </a:lnTo>
                  <a:lnTo>
                    <a:pt x="6455" y="96776"/>
                  </a:lnTo>
                  <a:lnTo>
                    <a:pt x="9742" y="101795"/>
                  </a:lnTo>
                  <a:lnTo>
                    <a:pt x="14049" y="105141"/>
                  </a:lnTo>
                  <a:lnTo>
                    <a:pt x="24480" y="108859"/>
                  </a:lnTo>
                  <a:lnTo>
                    <a:pt x="38053" y="106748"/>
                  </a:lnTo>
                  <a:lnTo>
                    <a:pt x="61561" y="95745"/>
                  </a:lnTo>
                  <a:lnTo>
                    <a:pt x="82638" y="79078"/>
                  </a:lnTo>
                  <a:lnTo>
                    <a:pt x="88047" y="73063"/>
                  </a:lnTo>
                  <a:lnTo>
                    <a:pt x="90947" y="65525"/>
                  </a:lnTo>
                  <a:lnTo>
                    <a:pt x="92289" y="47742"/>
                  </a:lnTo>
                  <a:lnTo>
                    <a:pt x="85706" y="21268"/>
                  </a:lnTo>
                  <a:lnTo>
                    <a:pt x="76789" y="7847"/>
                  </a:lnTo>
                  <a:lnTo>
                    <a:pt x="71447" y="2293"/>
                  </a:lnTo>
                  <a:lnTo>
                    <a:pt x="65065" y="0"/>
                  </a:lnTo>
                  <a:lnTo>
                    <a:pt x="35365" y="38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44" cstate="print"/>
          <a:srcRect l="13333" t="21333" r="10000" b="64000"/>
          <a:stretch>
            <a:fillRect/>
          </a:stretch>
        </p:blipFill>
        <p:spPr bwMode="auto">
          <a:xfrm>
            <a:off x="959005" y="0"/>
            <a:ext cx="10515606" cy="125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SMARTInkShape-Group191"/>
          <p:cNvGrpSpPr/>
          <p:nvPr/>
        </p:nvGrpSpPr>
        <p:grpSpPr>
          <a:xfrm>
            <a:off x="4476869" y="867484"/>
            <a:ext cx="3428882" cy="59348"/>
            <a:chOff x="4476869" y="867484"/>
            <a:chExt cx="3428882" cy="59348"/>
          </a:xfrm>
        </p:grpSpPr>
        <p:sp>
          <p:nvSpPr>
            <p:cNvPr id="2" name="SMARTInkShape-905"/>
            <p:cNvSpPr/>
            <p:nvPr>
              <p:custDataLst>
                <p:tags r:id="rId141"/>
              </p:custDataLst>
            </p:nvPr>
          </p:nvSpPr>
          <p:spPr>
            <a:xfrm>
              <a:off x="6161265" y="876646"/>
              <a:ext cx="1744486" cy="40266"/>
            </a:xfrm>
            <a:custGeom>
              <a:avLst/>
              <a:gdLst/>
              <a:ahLst/>
              <a:cxnLst/>
              <a:rect l="0" t="0" r="0" b="0"/>
              <a:pathLst>
                <a:path w="1744486" h="40266">
                  <a:moveTo>
                    <a:pt x="10935" y="37754"/>
                  </a:moveTo>
                  <a:lnTo>
                    <a:pt x="10935" y="37754"/>
                  </a:lnTo>
                  <a:lnTo>
                    <a:pt x="0" y="32287"/>
                  </a:lnTo>
                  <a:lnTo>
                    <a:pt x="823" y="31992"/>
                  </a:lnTo>
                  <a:lnTo>
                    <a:pt x="21690" y="33402"/>
                  </a:lnTo>
                  <a:lnTo>
                    <a:pt x="67979" y="38346"/>
                  </a:lnTo>
                  <a:lnTo>
                    <a:pt x="89181" y="40265"/>
                  </a:lnTo>
                  <a:lnTo>
                    <a:pt x="116722" y="40134"/>
                  </a:lnTo>
                  <a:lnTo>
                    <a:pt x="148487" y="38635"/>
                  </a:lnTo>
                  <a:lnTo>
                    <a:pt x="183070" y="36225"/>
                  </a:lnTo>
                  <a:lnTo>
                    <a:pt x="223058" y="33912"/>
                  </a:lnTo>
                  <a:lnTo>
                    <a:pt x="266651" y="31665"/>
                  </a:lnTo>
                  <a:lnTo>
                    <a:pt x="312645" y="29461"/>
                  </a:lnTo>
                  <a:lnTo>
                    <a:pt x="362359" y="27992"/>
                  </a:lnTo>
                  <a:lnTo>
                    <a:pt x="414550" y="27013"/>
                  </a:lnTo>
                  <a:lnTo>
                    <a:pt x="468395" y="26360"/>
                  </a:lnTo>
                  <a:lnTo>
                    <a:pt x="521931" y="25924"/>
                  </a:lnTo>
                  <a:lnTo>
                    <a:pt x="575260" y="25634"/>
                  </a:lnTo>
                  <a:lnTo>
                    <a:pt x="628452" y="25441"/>
                  </a:lnTo>
                  <a:lnTo>
                    <a:pt x="679435" y="24606"/>
                  </a:lnTo>
                  <a:lnTo>
                    <a:pt x="728945" y="23344"/>
                  </a:lnTo>
                  <a:lnTo>
                    <a:pt x="777475" y="21798"/>
                  </a:lnTo>
                  <a:lnTo>
                    <a:pt x="821117" y="20766"/>
                  </a:lnTo>
                  <a:lnTo>
                    <a:pt x="861501" y="20079"/>
                  </a:lnTo>
                  <a:lnTo>
                    <a:pt x="899713" y="19621"/>
                  </a:lnTo>
                  <a:lnTo>
                    <a:pt x="930831" y="18610"/>
                  </a:lnTo>
                  <a:lnTo>
                    <a:pt x="957221" y="17230"/>
                  </a:lnTo>
                  <a:lnTo>
                    <a:pt x="995951" y="14521"/>
                  </a:lnTo>
                  <a:lnTo>
                    <a:pt x="1013165" y="13317"/>
                  </a:lnTo>
                  <a:lnTo>
                    <a:pt x="1015637" y="12291"/>
                  </a:lnTo>
                  <a:lnTo>
                    <a:pt x="1015170" y="10901"/>
                  </a:lnTo>
                  <a:lnTo>
                    <a:pt x="1012741" y="9268"/>
                  </a:lnTo>
                  <a:lnTo>
                    <a:pt x="983702" y="5573"/>
                  </a:lnTo>
                  <a:lnTo>
                    <a:pt x="962130" y="3600"/>
                  </a:lnTo>
                  <a:lnTo>
                    <a:pt x="933637" y="2285"/>
                  </a:lnTo>
                  <a:lnTo>
                    <a:pt x="900530" y="1408"/>
                  </a:lnTo>
                  <a:lnTo>
                    <a:pt x="864348" y="823"/>
                  </a:lnTo>
                  <a:lnTo>
                    <a:pt x="823294" y="434"/>
                  </a:lnTo>
                  <a:lnTo>
                    <a:pt x="778990" y="174"/>
                  </a:lnTo>
                  <a:lnTo>
                    <a:pt x="732523" y="0"/>
                  </a:lnTo>
                  <a:lnTo>
                    <a:pt x="686021" y="1296"/>
                  </a:lnTo>
                  <a:lnTo>
                    <a:pt x="639498" y="3571"/>
                  </a:lnTo>
                  <a:lnTo>
                    <a:pt x="592960" y="6499"/>
                  </a:lnTo>
                  <a:lnTo>
                    <a:pt x="550646" y="9156"/>
                  </a:lnTo>
                  <a:lnTo>
                    <a:pt x="511149" y="11633"/>
                  </a:lnTo>
                  <a:lnTo>
                    <a:pt x="473527" y="13990"/>
                  </a:lnTo>
                  <a:lnTo>
                    <a:pt x="444213" y="16267"/>
                  </a:lnTo>
                  <a:lnTo>
                    <a:pt x="400353" y="20678"/>
                  </a:lnTo>
                  <a:lnTo>
                    <a:pt x="368715" y="23757"/>
                  </a:lnTo>
                  <a:lnTo>
                    <a:pt x="367988" y="24895"/>
                  </a:lnTo>
                  <a:lnTo>
                    <a:pt x="378470" y="28041"/>
                  </a:lnTo>
                  <a:lnTo>
                    <a:pt x="421698" y="31791"/>
                  </a:lnTo>
                  <a:lnTo>
                    <a:pt x="451994" y="33778"/>
                  </a:lnTo>
                  <a:lnTo>
                    <a:pt x="494063" y="33693"/>
                  </a:lnTo>
                  <a:lnTo>
                    <a:pt x="543982" y="32224"/>
                  </a:lnTo>
                  <a:lnTo>
                    <a:pt x="599132" y="29834"/>
                  </a:lnTo>
                  <a:lnTo>
                    <a:pt x="662005" y="26830"/>
                  </a:lnTo>
                  <a:lnTo>
                    <a:pt x="730026" y="23416"/>
                  </a:lnTo>
                  <a:lnTo>
                    <a:pt x="801480" y="19728"/>
                  </a:lnTo>
                  <a:lnTo>
                    <a:pt x="876631" y="16565"/>
                  </a:lnTo>
                  <a:lnTo>
                    <a:pt x="954250" y="13750"/>
                  </a:lnTo>
                  <a:lnTo>
                    <a:pt x="1033511" y="11168"/>
                  </a:lnTo>
                  <a:lnTo>
                    <a:pt x="1114575" y="8741"/>
                  </a:lnTo>
                  <a:lnTo>
                    <a:pt x="1196839" y="6418"/>
                  </a:lnTo>
                  <a:lnTo>
                    <a:pt x="1279904" y="4163"/>
                  </a:lnTo>
                  <a:lnTo>
                    <a:pt x="1355742" y="4071"/>
                  </a:lnTo>
                  <a:lnTo>
                    <a:pt x="1426763" y="5421"/>
                  </a:lnTo>
                  <a:lnTo>
                    <a:pt x="1494569" y="7732"/>
                  </a:lnTo>
                  <a:lnTo>
                    <a:pt x="1552474" y="10684"/>
                  </a:lnTo>
                  <a:lnTo>
                    <a:pt x="1603778" y="14063"/>
                  </a:lnTo>
                  <a:lnTo>
                    <a:pt x="1650681" y="17726"/>
                  </a:lnTo>
                  <a:lnTo>
                    <a:pt x="1681949" y="20169"/>
                  </a:lnTo>
                  <a:lnTo>
                    <a:pt x="1744485" y="250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906"/>
            <p:cNvSpPr/>
            <p:nvPr>
              <p:custDataLst>
                <p:tags r:id="rId142"/>
              </p:custDataLst>
            </p:nvPr>
          </p:nvSpPr>
          <p:spPr>
            <a:xfrm>
              <a:off x="4476869" y="867484"/>
              <a:ext cx="1498482" cy="59348"/>
            </a:xfrm>
            <a:custGeom>
              <a:avLst/>
              <a:gdLst/>
              <a:ahLst/>
              <a:cxnLst/>
              <a:rect l="0" t="0" r="0" b="0"/>
              <a:pathLst>
                <a:path w="1498482" h="59348">
                  <a:moveTo>
                    <a:pt x="311031" y="40566"/>
                  </a:moveTo>
                  <a:lnTo>
                    <a:pt x="311031" y="40566"/>
                  </a:lnTo>
                  <a:lnTo>
                    <a:pt x="267705" y="40566"/>
                  </a:lnTo>
                  <a:lnTo>
                    <a:pt x="226933" y="40566"/>
                  </a:lnTo>
                  <a:lnTo>
                    <a:pt x="183572" y="40566"/>
                  </a:lnTo>
                  <a:lnTo>
                    <a:pt x="141327" y="40566"/>
                  </a:lnTo>
                  <a:lnTo>
                    <a:pt x="101998" y="40566"/>
                  </a:lnTo>
                  <a:lnTo>
                    <a:pt x="60896" y="40566"/>
                  </a:lnTo>
                  <a:lnTo>
                    <a:pt x="14239" y="40566"/>
                  </a:lnTo>
                  <a:lnTo>
                    <a:pt x="11569" y="40566"/>
                  </a:lnTo>
                  <a:lnTo>
                    <a:pt x="6722" y="42447"/>
                  </a:lnTo>
                  <a:lnTo>
                    <a:pt x="1232" y="46033"/>
                  </a:lnTo>
                  <a:lnTo>
                    <a:pt x="482" y="48405"/>
                  </a:lnTo>
                  <a:lnTo>
                    <a:pt x="0" y="52306"/>
                  </a:lnTo>
                  <a:lnTo>
                    <a:pt x="665" y="52626"/>
                  </a:lnTo>
                  <a:lnTo>
                    <a:pt x="39736" y="58255"/>
                  </a:lnTo>
                  <a:lnTo>
                    <a:pt x="78272" y="59011"/>
                  </a:lnTo>
                  <a:lnTo>
                    <a:pt x="104353" y="59213"/>
                  </a:lnTo>
                  <a:lnTo>
                    <a:pt x="133029" y="59347"/>
                  </a:lnTo>
                  <a:lnTo>
                    <a:pt x="166257" y="58731"/>
                  </a:lnTo>
                  <a:lnTo>
                    <a:pt x="202521" y="57615"/>
                  </a:lnTo>
                  <a:lnTo>
                    <a:pt x="240807" y="56165"/>
                  </a:lnTo>
                  <a:lnTo>
                    <a:pt x="283265" y="54493"/>
                  </a:lnTo>
                  <a:lnTo>
                    <a:pt x="328504" y="52673"/>
                  </a:lnTo>
                  <a:lnTo>
                    <a:pt x="375596" y="50754"/>
                  </a:lnTo>
                  <a:lnTo>
                    <a:pt x="426041" y="48769"/>
                  </a:lnTo>
                  <a:lnTo>
                    <a:pt x="478721" y="46740"/>
                  </a:lnTo>
                  <a:lnTo>
                    <a:pt x="532891" y="44682"/>
                  </a:lnTo>
                  <a:lnTo>
                    <a:pt x="587349" y="41899"/>
                  </a:lnTo>
                  <a:lnTo>
                    <a:pt x="641998" y="38632"/>
                  </a:lnTo>
                  <a:lnTo>
                    <a:pt x="696776" y="35044"/>
                  </a:lnTo>
                  <a:lnTo>
                    <a:pt x="750227" y="32651"/>
                  </a:lnTo>
                  <a:lnTo>
                    <a:pt x="802795" y="31056"/>
                  </a:lnTo>
                  <a:lnTo>
                    <a:pt x="854773" y="29993"/>
                  </a:lnTo>
                  <a:lnTo>
                    <a:pt x="904242" y="28578"/>
                  </a:lnTo>
                  <a:lnTo>
                    <a:pt x="952039" y="26930"/>
                  </a:lnTo>
                  <a:lnTo>
                    <a:pt x="998720" y="25125"/>
                  </a:lnTo>
                  <a:lnTo>
                    <a:pt x="1041129" y="23922"/>
                  </a:lnTo>
                  <a:lnTo>
                    <a:pt x="1080691" y="23120"/>
                  </a:lnTo>
                  <a:lnTo>
                    <a:pt x="1118355" y="22585"/>
                  </a:lnTo>
                  <a:lnTo>
                    <a:pt x="1151225" y="22229"/>
                  </a:lnTo>
                  <a:lnTo>
                    <a:pt x="1180899" y="21991"/>
                  </a:lnTo>
                  <a:lnTo>
                    <a:pt x="1208443" y="21833"/>
                  </a:lnTo>
                  <a:lnTo>
                    <a:pt x="1244691" y="19775"/>
                  </a:lnTo>
                  <a:lnTo>
                    <a:pt x="1276180" y="15773"/>
                  </a:lnTo>
                  <a:lnTo>
                    <a:pt x="1233908" y="8504"/>
                  </a:lnTo>
                  <a:lnTo>
                    <a:pt x="1211327" y="5786"/>
                  </a:lnTo>
                  <a:lnTo>
                    <a:pt x="1184983" y="3268"/>
                  </a:lnTo>
                  <a:lnTo>
                    <a:pt x="1156133" y="884"/>
                  </a:lnTo>
                  <a:lnTo>
                    <a:pt x="1121376" y="0"/>
                  </a:lnTo>
                  <a:lnTo>
                    <a:pt x="1082684" y="117"/>
                  </a:lnTo>
                  <a:lnTo>
                    <a:pt x="1041366" y="900"/>
                  </a:lnTo>
                  <a:lnTo>
                    <a:pt x="995476" y="1422"/>
                  </a:lnTo>
                  <a:lnTo>
                    <a:pt x="946539" y="1770"/>
                  </a:lnTo>
                  <a:lnTo>
                    <a:pt x="895570" y="2002"/>
                  </a:lnTo>
                  <a:lnTo>
                    <a:pt x="843952" y="3568"/>
                  </a:lnTo>
                  <a:lnTo>
                    <a:pt x="791900" y="6023"/>
                  </a:lnTo>
                  <a:lnTo>
                    <a:pt x="739561" y="9070"/>
                  </a:lnTo>
                  <a:lnTo>
                    <a:pt x="687734" y="11808"/>
                  </a:lnTo>
                  <a:lnTo>
                    <a:pt x="636250" y="14338"/>
                  </a:lnTo>
                  <a:lnTo>
                    <a:pt x="584993" y="16731"/>
                  </a:lnTo>
                  <a:lnTo>
                    <a:pt x="537417" y="19737"/>
                  </a:lnTo>
                  <a:lnTo>
                    <a:pt x="492294" y="23152"/>
                  </a:lnTo>
                  <a:lnTo>
                    <a:pt x="448806" y="26840"/>
                  </a:lnTo>
                  <a:lnTo>
                    <a:pt x="412759" y="30004"/>
                  </a:lnTo>
                  <a:lnTo>
                    <a:pt x="381672" y="32819"/>
                  </a:lnTo>
                  <a:lnTo>
                    <a:pt x="353891" y="35402"/>
                  </a:lnTo>
                  <a:lnTo>
                    <a:pt x="308051" y="39036"/>
                  </a:lnTo>
                  <a:lnTo>
                    <a:pt x="299359" y="39886"/>
                  </a:lnTo>
                  <a:lnTo>
                    <a:pt x="299016" y="40113"/>
                  </a:lnTo>
                  <a:lnTo>
                    <a:pt x="342357" y="40432"/>
                  </a:lnTo>
                  <a:lnTo>
                    <a:pt x="371426" y="39771"/>
                  </a:lnTo>
                  <a:lnTo>
                    <a:pt x="407033" y="38625"/>
                  </a:lnTo>
                  <a:lnTo>
                    <a:pt x="446999" y="37155"/>
                  </a:lnTo>
                  <a:lnTo>
                    <a:pt x="495515" y="34764"/>
                  </a:lnTo>
                  <a:lnTo>
                    <a:pt x="549732" y="31759"/>
                  </a:lnTo>
                  <a:lnTo>
                    <a:pt x="607748" y="28345"/>
                  </a:lnTo>
                  <a:lnTo>
                    <a:pt x="671826" y="25363"/>
                  </a:lnTo>
                  <a:lnTo>
                    <a:pt x="739944" y="22670"/>
                  </a:lnTo>
                  <a:lnTo>
                    <a:pt x="810756" y="20168"/>
                  </a:lnTo>
                  <a:lnTo>
                    <a:pt x="884775" y="17795"/>
                  </a:lnTo>
                  <a:lnTo>
                    <a:pt x="960933" y="15508"/>
                  </a:lnTo>
                  <a:lnTo>
                    <a:pt x="1038516" y="13277"/>
                  </a:lnTo>
                  <a:lnTo>
                    <a:pt x="1109287" y="11790"/>
                  </a:lnTo>
                  <a:lnTo>
                    <a:pt x="1175519" y="10799"/>
                  </a:lnTo>
                  <a:lnTo>
                    <a:pt x="1238722" y="10138"/>
                  </a:lnTo>
                  <a:lnTo>
                    <a:pt x="1293558" y="8992"/>
                  </a:lnTo>
                  <a:lnTo>
                    <a:pt x="1342816" y="7522"/>
                  </a:lnTo>
                  <a:lnTo>
                    <a:pt x="1388354" y="5837"/>
                  </a:lnTo>
                  <a:lnTo>
                    <a:pt x="1423652" y="5419"/>
                  </a:lnTo>
                  <a:lnTo>
                    <a:pt x="1452123" y="5846"/>
                  </a:lnTo>
                  <a:lnTo>
                    <a:pt x="1498481" y="8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192"/>
          <p:cNvGrpSpPr/>
          <p:nvPr/>
        </p:nvGrpSpPr>
        <p:grpSpPr>
          <a:xfrm>
            <a:off x="915346" y="1817865"/>
            <a:ext cx="400161" cy="315736"/>
            <a:chOff x="915346" y="1817865"/>
            <a:chExt cx="400161" cy="315736"/>
          </a:xfrm>
        </p:grpSpPr>
        <p:sp>
          <p:nvSpPr>
            <p:cNvPr id="5" name="SMARTInkShape-907"/>
            <p:cNvSpPr/>
            <p:nvPr>
              <p:custDataLst>
                <p:tags r:id="rId138"/>
              </p:custDataLst>
            </p:nvPr>
          </p:nvSpPr>
          <p:spPr>
            <a:xfrm>
              <a:off x="915346" y="1817865"/>
              <a:ext cx="75255" cy="315736"/>
            </a:xfrm>
            <a:custGeom>
              <a:avLst/>
              <a:gdLst/>
              <a:ahLst/>
              <a:cxnLst/>
              <a:rect l="0" t="0" r="0" b="0"/>
              <a:pathLst>
                <a:path w="75255" h="315736">
                  <a:moveTo>
                    <a:pt x="75254" y="10935"/>
                  </a:moveTo>
                  <a:lnTo>
                    <a:pt x="75254" y="10935"/>
                  </a:lnTo>
                  <a:lnTo>
                    <a:pt x="71883" y="4193"/>
                  </a:lnTo>
                  <a:lnTo>
                    <a:pt x="68773" y="2207"/>
                  </a:lnTo>
                  <a:lnTo>
                    <a:pt x="59674" y="0"/>
                  </a:lnTo>
                  <a:lnTo>
                    <a:pt x="50455" y="901"/>
                  </a:lnTo>
                  <a:lnTo>
                    <a:pt x="46021" y="2129"/>
                  </a:lnTo>
                  <a:lnTo>
                    <a:pt x="26297" y="20712"/>
                  </a:lnTo>
                  <a:lnTo>
                    <a:pt x="12573" y="50088"/>
                  </a:lnTo>
                  <a:lnTo>
                    <a:pt x="2240" y="89720"/>
                  </a:lnTo>
                  <a:lnTo>
                    <a:pt x="0" y="135556"/>
                  </a:lnTo>
                  <a:lnTo>
                    <a:pt x="2507" y="159632"/>
                  </a:lnTo>
                  <a:lnTo>
                    <a:pt x="7000" y="184150"/>
                  </a:lnTo>
                  <a:lnTo>
                    <a:pt x="12818" y="208961"/>
                  </a:lnTo>
                  <a:lnTo>
                    <a:pt x="30571" y="253463"/>
                  </a:lnTo>
                  <a:lnTo>
                    <a:pt x="62554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08"/>
            <p:cNvSpPr/>
            <p:nvPr>
              <p:custDataLst>
                <p:tags r:id="rId139"/>
              </p:custDataLst>
            </p:nvPr>
          </p:nvSpPr>
          <p:spPr>
            <a:xfrm>
              <a:off x="1244600" y="1844192"/>
              <a:ext cx="70907" cy="244959"/>
            </a:xfrm>
            <a:custGeom>
              <a:avLst/>
              <a:gdLst/>
              <a:ahLst/>
              <a:cxnLst/>
              <a:rect l="0" t="0" r="0" b="0"/>
              <a:pathLst>
                <a:path w="70907" h="244959">
                  <a:moveTo>
                    <a:pt x="25400" y="3658"/>
                  </a:moveTo>
                  <a:lnTo>
                    <a:pt x="25400" y="3658"/>
                  </a:lnTo>
                  <a:lnTo>
                    <a:pt x="25400" y="287"/>
                  </a:lnTo>
                  <a:lnTo>
                    <a:pt x="26106" y="0"/>
                  </a:lnTo>
                  <a:lnTo>
                    <a:pt x="40980" y="9779"/>
                  </a:lnTo>
                  <a:lnTo>
                    <a:pt x="58003" y="31263"/>
                  </a:lnTo>
                  <a:lnTo>
                    <a:pt x="69711" y="70085"/>
                  </a:lnTo>
                  <a:lnTo>
                    <a:pt x="70906" y="117336"/>
                  </a:lnTo>
                  <a:lnTo>
                    <a:pt x="60912" y="152254"/>
                  </a:lnTo>
                  <a:lnTo>
                    <a:pt x="44005" y="186823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909"/>
            <p:cNvSpPr/>
            <p:nvPr>
              <p:custDataLst>
                <p:tags r:id="rId140"/>
              </p:custDataLst>
            </p:nvPr>
          </p:nvSpPr>
          <p:spPr>
            <a:xfrm>
              <a:off x="1065340" y="1878758"/>
              <a:ext cx="166561" cy="172293"/>
            </a:xfrm>
            <a:custGeom>
              <a:avLst/>
              <a:gdLst/>
              <a:ahLst/>
              <a:cxnLst/>
              <a:rect l="0" t="0" r="0" b="0"/>
              <a:pathLst>
                <a:path w="166561" h="172293">
                  <a:moveTo>
                    <a:pt x="103060" y="64342"/>
                  </a:moveTo>
                  <a:lnTo>
                    <a:pt x="103060" y="64342"/>
                  </a:lnTo>
                  <a:lnTo>
                    <a:pt x="103060" y="54882"/>
                  </a:lnTo>
                  <a:lnTo>
                    <a:pt x="94222" y="34250"/>
                  </a:lnTo>
                  <a:lnTo>
                    <a:pt x="76620" y="9662"/>
                  </a:lnTo>
                  <a:lnTo>
                    <a:pt x="67555" y="1705"/>
                  </a:lnTo>
                  <a:lnTo>
                    <a:pt x="62457" y="6"/>
                  </a:lnTo>
                  <a:lnTo>
                    <a:pt x="51147" y="0"/>
                  </a:lnTo>
                  <a:lnTo>
                    <a:pt x="36251" y="3964"/>
                  </a:lnTo>
                  <a:lnTo>
                    <a:pt x="19530" y="19719"/>
                  </a:lnTo>
                  <a:lnTo>
                    <a:pt x="7911" y="45633"/>
                  </a:lnTo>
                  <a:lnTo>
                    <a:pt x="0" y="79024"/>
                  </a:lnTo>
                  <a:lnTo>
                    <a:pt x="3301" y="112358"/>
                  </a:lnTo>
                  <a:lnTo>
                    <a:pt x="16587" y="144578"/>
                  </a:lnTo>
                  <a:lnTo>
                    <a:pt x="22834" y="151699"/>
                  </a:lnTo>
                  <a:lnTo>
                    <a:pt x="37300" y="159612"/>
                  </a:lnTo>
                  <a:lnTo>
                    <a:pt x="53137" y="161247"/>
                  </a:lnTo>
                  <a:lnTo>
                    <a:pt x="61311" y="160695"/>
                  </a:lnTo>
                  <a:lnTo>
                    <a:pt x="68172" y="157505"/>
                  </a:lnTo>
                  <a:lnTo>
                    <a:pt x="79558" y="146435"/>
                  </a:lnTo>
                  <a:lnTo>
                    <a:pt x="97660" y="106193"/>
                  </a:lnTo>
                  <a:lnTo>
                    <a:pt x="108761" y="61242"/>
                  </a:lnTo>
                  <a:lnTo>
                    <a:pt x="114378" y="38251"/>
                  </a:lnTo>
                  <a:lnTo>
                    <a:pt x="114133" y="36365"/>
                  </a:lnTo>
                  <a:lnTo>
                    <a:pt x="113264" y="35107"/>
                  </a:lnTo>
                  <a:lnTo>
                    <a:pt x="111979" y="34269"/>
                  </a:lnTo>
                  <a:lnTo>
                    <a:pt x="111123" y="35826"/>
                  </a:lnTo>
                  <a:lnTo>
                    <a:pt x="110171" y="43202"/>
                  </a:lnTo>
                  <a:lnTo>
                    <a:pt x="116418" y="85068"/>
                  </a:lnTo>
                  <a:lnTo>
                    <a:pt x="122402" y="105303"/>
                  </a:lnTo>
                  <a:lnTo>
                    <a:pt x="147359" y="145157"/>
                  </a:lnTo>
                  <a:lnTo>
                    <a:pt x="166560" y="172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93"/>
          <p:cNvGrpSpPr/>
          <p:nvPr/>
        </p:nvGrpSpPr>
        <p:grpSpPr>
          <a:xfrm>
            <a:off x="1466850" y="1320964"/>
            <a:ext cx="1743931" cy="968426"/>
            <a:chOff x="1466850" y="1320964"/>
            <a:chExt cx="1743931" cy="968426"/>
          </a:xfrm>
        </p:grpSpPr>
        <p:sp>
          <p:nvSpPr>
            <p:cNvPr id="9" name="SMARTInkShape-910"/>
            <p:cNvSpPr/>
            <p:nvPr>
              <p:custDataLst>
                <p:tags r:id="rId128"/>
              </p:custDataLst>
            </p:nvPr>
          </p:nvSpPr>
          <p:spPr>
            <a:xfrm>
              <a:off x="3046497" y="1829247"/>
              <a:ext cx="164284" cy="460143"/>
            </a:xfrm>
            <a:custGeom>
              <a:avLst/>
              <a:gdLst/>
              <a:ahLst/>
              <a:cxnLst/>
              <a:rect l="0" t="0" r="0" b="0"/>
              <a:pathLst>
                <a:path w="164284" h="460143">
                  <a:moveTo>
                    <a:pt x="45953" y="44003"/>
                  </a:moveTo>
                  <a:lnTo>
                    <a:pt x="45953" y="44003"/>
                  </a:lnTo>
                  <a:lnTo>
                    <a:pt x="26380" y="35275"/>
                  </a:lnTo>
                  <a:lnTo>
                    <a:pt x="5163" y="30206"/>
                  </a:lnTo>
                  <a:lnTo>
                    <a:pt x="1826" y="28455"/>
                  </a:lnTo>
                  <a:lnTo>
                    <a:pt x="307" y="26582"/>
                  </a:lnTo>
                  <a:lnTo>
                    <a:pt x="0" y="24628"/>
                  </a:lnTo>
                  <a:lnTo>
                    <a:pt x="501" y="22620"/>
                  </a:lnTo>
                  <a:lnTo>
                    <a:pt x="21432" y="13051"/>
                  </a:lnTo>
                  <a:lnTo>
                    <a:pt x="67137" y="2951"/>
                  </a:lnTo>
                  <a:lnTo>
                    <a:pt x="106479" y="560"/>
                  </a:lnTo>
                  <a:lnTo>
                    <a:pt x="127416" y="0"/>
                  </a:lnTo>
                  <a:lnTo>
                    <a:pt x="146129" y="7278"/>
                  </a:lnTo>
                  <a:lnTo>
                    <a:pt x="155071" y="13170"/>
                  </a:lnTo>
                  <a:lnTo>
                    <a:pt x="160326" y="21331"/>
                  </a:lnTo>
                  <a:lnTo>
                    <a:pt x="164283" y="41687"/>
                  </a:lnTo>
                  <a:lnTo>
                    <a:pt x="159928" y="72372"/>
                  </a:lnTo>
                  <a:lnTo>
                    <a:pt x="150936" y="110234"/>
                  </a:lnTo>
                  <a:lnTo>
                    <a:pt x="139884" y="152931"/>
                  </a:lnTo>
                  <a:lnTo>
                    <a:pt x="129798" y="197779"/>
                  </a:lnTo>
                  <a:lnTo>
                    <a:pt x="122023" y="242875"/>
                  </a:lnTo>
                  <a:lnTo>
                    <a:pt x="118567" y="286437"/>
                  </a:lnTo>
                  <a:lnTo>
                    <a:pt x="120795" y="327435"/>
                  </a:lnTo>
                  <a:lnTo>
                    <a:pt x="126488" y="364706"/>
                  </a:lnTo>
                  <a:lnTo>
                    <a:pt x="138333" y="408783"/>
                  </a:lnTo>
                  <a:lnTo>
                    <a:pt x="160319" y="453110"/>
                  </a:lnTo>
                  <a:lnTo>
                    <a:pt x="161708" y="456441"/>
                  </a:lnTo>
                  <a:lnTo>
                    <a:pt x="161929" y="458662"/>
                  </a:lnTo>
                  <a:lnTo>
                    <a:pt x="161370" y="460142"/>
                  </a:lnTo>
                  <a:lnTo>
                    <a:pt x="127940" y="452379"/>
                  </a:lnTo>
                  <a:lnTo>
                    <a:pt x="86474" y="442678"/>
                  </a:lnTo>
                  <a:lnTo>
                    <a:pt x="65003" y="437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11"/>
            <p:cNvSpPr/>
            <p:nvPr>
              <p:custDataLst>
                <p:tags r:id="rId129"/>
              </p:custDataLst>
            </p:nvPr>
          </p:nvSpPr>
          <p:spPr>
            <a:xfrm>
              <a:off x="2905703" y="1899794"/>
              <a:ext cx="116898" cy="335407"/>
            </a:xfrm>
            <a:custGeom>
              <a:avLst/>
              <a:gdLst/>
              <a:ahLst/>
              <a:cxnLst/>
              <a:rect l="0" t="0" r="0" b="0"/>
              <a:pathLst>
                <a:path w="116898" h="335407">
                  <a:moveTo>
                    <a:pt x="116897" y="11556"/>
                  </a:moveTo>
                  <a:lnTo>
                    <a:pt x="116897" y="11556"/>
                  </a:lnTo>
                  <a:lnTo>
                    <a:pt x="99220" y="2718"/>
                  </a:lnTo>
                  <a:lnTo>
                    <a:pt x="80302" y="0"/>
                  </a:lnTo>
                  <a:lnTo>
                    <a:pt x="66766" y="3127"/>
                  </a:lnTo>
                  <a:lnTo>
                    <a:pt x="49127" y="12822"/>
                  </a:lnTo>
                  <a:lnTo>
                    <a:pt x="36844" y="24631"/>
                  </a:lnTo>
                  <a:lnTo>
                    <a:pt x="26373" y="41263"/>
                  </a:lnTo>
                  <a:lnTo>
                    <a:pt x="12932" y="82662"/>
                  </a:lnTo>
                  <a:lnTo>
                    <a:pt x="2564" y="123992"/>
                  </a:lnTo>
                  <a:lnTo>
                    <a:pt x="0" y="160816"/>
                  </a:lnTo>
                  <a:lnTo>
                    <a:pt x="3709" y="204889"/>
                  </a:lnTo>
                  <a:lnTo>
                    <a:pt x="7325" y="237182"/>
                  </a:lnTo>
                  <a:lnTo>
                    <a:pt x="11283" y="270349"/>
                  </a:lnTo>
                  <a:lnTo>
                    <a:pt x="17479" y="310642"/>
                  </a:lnTo>
                  <a:lnTo>
                    <a:pt x="21098" y="335289"/>
                  </a:lnTo>
                  <a:lnTo>
                    <a:pt x="21647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12"/>
            <p:cNvSpPr/>
            <p:nvPr>
              <p:custDataLst>
                <p:tags r:id="rId130"/>
              </p:custDataLst>
            </p:nvPr>
          </p:nvSpPr>
          <p:spPr>
            <a:xfrm>
              <a:off x="2755900" y="1912494"/>
              <a:ext cx="127001" cy="144907"/>
            </a:xfrm>
            <a:custGeom>
              <a:avLst/>
              <a:gdLst/>
              <a:ahLst/>
              <a:cxnLst/>
              <a:rect l="0" t="0" r="0" b="0"/>
              <a:pathLst>
                <a:path w="127001" h="1449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8"/>
                  </a:lnTo>
                  <a:lnTo>
                    <a:pt x="3371" y="2718"/>
                  </a:lnTo>
                  <a:lnTo>
                    <a:pt x="8789" y="572"/>
                  </a:lnTo>
                  <a:lnTo>
                    <a:pt x="12209" y="0"/>
                  </a:lnTo>
                  <a:lnTo>
                    <a:pt x="21654" y="3127"/>
                  </a:lnTo>
                  <a:lnTo>
                    <a:pt x="33613" y="11338"/>
                  </a:lnTo>
                  <a:lnTo>
                    <a:pt x="72491" y="58625"/>
                  </a:lnTo>
                  <a:lnTo>
                    <a:pt x="100867" y="105912"/>
                  </a:lnTo>
                  <a:lnTo>
                    <a:pt x="12700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13"/>
            <p:cNvSpPr/>
            <p:nvPr>
              <p:custDataLst>
                <p:tags r:id="rId131"/>
              </p:custDataLst>
            </p:nvPr>
          </p:nvSpPr>
          <p:spPr>
            <a:xfrm>
              <a:off x="2616200" y="2095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14"/>
            <p:cNvSpPr/>
            <p:nvPr>
              <p:custDataLst>
                <p:tags r:id="rId132"/>
              </p:custDataLst>
            </p:nvPr>
          </p:nvSpPr>
          <p:spPr>
            <a:xfrm>
              <a:off x="2374900" y="1933092"/>
              <a:ext cx="165101" cy="270359"/>
            </a:xfrm>
            <a:custGeom>
              <a:avLst/>
              <a:gdLst/>
              <a:ahLst/>
              <a:cxnLst/>
              <a:rect l="0" t="0" r="0" b="0"/>
              <a:pathLst>
                <a:path w="165101" h="270359">
                  <a:moveTo>
                    <a:pt x="165100" y="3658"/>
                  </a:moveTo>
                  <a:lnTo>
                    <a:pt x="165100" y="3658"/>
                  </a:lnTo>
                  <a:lnTo>
                    <a:pt x="161729" y="287"/>
                  </a:lnTo>
                  <a:lnTo>
                    <a:pt x="159325" y="0"/>
                  </a:lnTo>
                  <a:lnTo>
                    <a:pt x="152891" y="1562"/>
                  </a:lnTo>
                  <a:lnTo>
                    <a:pt x="137964" y="16521"/>
                  </a:lnTo>
                  <a:lnTo>
                    <a:pt x="108182" y="59115"/>
                  </a:lnTo>
                  <a:lnTo>
                    <a:pt x="89238" y="91100"/>
                  </a:lnTo>
                  <a:lnTo>
                    <a:pt x="70941" y="126482"/>
                  </a:lnTo>
                  <a:lnTo>
                    <a:pt x="52696" y="162669"/>
                  </a:lnTo>
                  <a:lnTo>
                    <a:pt x="32828" y="197567"/>
                  </a:lnTo>
                  <a:lnTo>
                    <a:pt x="15293" y="238834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15"/>
            <p:cNvSpPr/>
            <p:nvPr>
              <p:custDataLst>
                <p:tags r:id="rId133"/>
              </p:custDataLst>
            </p:nvPr>
          </p:nvSpPr>
          <p:spPr>
            <a:xfrm>
              <a:off x="2330450" y="1962150"/>
              <a:ext cx="190501" cy="222251"/>
            </a:xfrm>
            <a:custGeom>
              <a:avLst/>
              <a:gdLst/>
              <a:ahLst/>
              <a:cxnLst/>
              <a:rect l="0" t="0" r="0" b="0"/>
              <a:pathLst>
                <a:path w="190501" h="2222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8" y="6742"/>
                  </a:lnTo>
                  <a:lnTo>
                    <a:pt x="62156" y="38987"/>
                  </a:lnTo>
                  <a:lnTo>
                    <a:pt x="100888" y="81715"/>
                  </a:lnTo>
                  <a:lnTo>
                    <a:pt x="126684" y="113694"/>
                  </a:lnTo>
                  <a:lnTo>
                    <a:pt x="154893" y="160060"/>
                  </a:lnTo>
                  <a:lnTo>
                    <a:pt x="181272" y="202649"/>
                  </a:lnTo>
                  <a:lnTo>
                    <a:pt x="1905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16"/>
            <p:cNvSpPr/>
            <p:nvPr>
              <p:custDataLst>
                <p:tags r:id="rId134"/>
              </p:custDataLst>
            </p:nvPr>
          </p:nvSpPr>
          <p:spPr>
            <a:xfrm>
              <a:off x="2053335" y="1841882"/>
              <a:ext cx="215351" cy="424141"/>
            </a:xfrm>
            <a:custGeom>
              <a:avLst/>
              <a:gdLst/>
              <a:ahLst/>
              <a:cxnLst/>
              <a:rect l="0" t="0" r="0" b="0"/>
              <a:pathLst>
                <a:path w="215351" h="424141">
                  <a:moveTo>
                    <a:pt x="181865" y="37718"/>
                  </a:moveTo>
                  <a:lnTo>
                    <a:pt x="181865" y="37718"/>
                  </a:lnTo>
                  <a:lnTo>
                    <a:pt x="188607" y="27605"/>
                  </a:lnTo>
                  <a:lnTo>
                    <a:pt x="197561" y="20758"/>
                  </a:lnTo>
                  <a:lnTo>
                    <a:pt x="213815" y="10614"/>
                  </a:lnTo>
                  <a:lnTo>
                    <a:pt x="215159" y="8360"/>
                  </a:lnTo>
                  <a:lnTo>
                    <a:pt x="215350" y="6151"/>
                  </a:lnTo>
                  <a:lnTo>
                    <a:pt x="214772" y="3974"/>
                  </a:lnTo>
                  <a:lnTo>
                    <a:pt x="211564" y="2522"/>
                  </a:lnTo>
                  <a:lnTo>
                    <a:pt x="171621" y="0"/>
                  </a:lnTo>
                  <a:lnTo>
                    <a:pt x="129015" y="399"/>
                  </a:lnTo>
                  <a:lnTo>
                    <a:pt x="88509" y="6540"/>
                  </a:lnTo>
                  <a:lnTo>
                    <a:pt x="63658" y="14369"/>
                  </a:lnTo>
                  <a:lnTo>
                    <a:pt x="56493" y="17919"/>
                  </a:lnTo>
                  <a:lnTo>
                    <a:pt x="46652" y="27507"/>
                  </a:lnTo>
                  <a:lnTo>
                    <a:pt x="37144" y="46687"/>
                  </a:lnTo>
                  <a:lnTo>
                    <a:pt x="31740" y="74007"/>
                  </a:lnTo>
                  <a:lnTo>
                    <a:pt x="30139" y="110794"/>
                  </a:lnTo>
                  <a:lnTo>
                    <a:pt x="27783" y="156737"/>
                  </a:lnTo>
                  <a:lnTo>
                    <a:pt x="23779" y="192921"/>
                  </a:lnTo>
                  <a:lnTo>
                    <a:pt x="17295" y="232521"/>
                  </a:lnTo>
                  <a:lnTo>
                    <a:pt x="9710" y="269877"/>
                  </a:lnTo>
                  <a:lnTo>
                    <a:pt x="3046" y="303883"/>
                  </a:lnTo>
                  <a:lnTo>
                    <a:pt x="0" y="345417"/>
                  </a:lnTo>
                  <a:lnTo>
                    <a:pt x="3958" y="374813"/>
                  </a:lnTo>
                  <a:lnTo>
                    <a:pt x="13754" y="393087"/>
                  </a:lnTo>
                  <a:lnTo>
                    <a:pt x="21542" y="402858"/>
                  </a:lnTo>
                  <a:lnTo>
                    <a:pt x="33470" y="410023"/>
                  </a:lnTo>
                  <a:lnTo>
                    <a:pt x="67494" y="420371"/>
                  </a:lnTo>
                  <a:lnTo>
                    <a:pt x="108186" y="424140"/>
                  </a:lnTo>
                  <a:lnTo>
                    <a:pt x="138240" y="423382"/>
                  </a:lnTo>
                  <a:lnTo>
                    <a:pt x="169165" y="412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17"/>
            <p:cNvSpPr/>
            <p:nvPr>
              <p:custDataLst>
                <p:tags r:id="rId135"/>
              </p:custDataLst>
            </p:nvPr>
          </p:nvSpPr>
          <p:spPr>
            <a:xfrm>
              <a:off x="1758950" y="2082800"/>
              <a:ext cx="120651" cy="11261"/>
            </a:xfrm>
            <a:custGeom>
              <a:avLst/>
              <a:gdLst/>
              <a:ahLst/>
              <a:cxnLst/>
              <a:rect l="0" t="0" r="0" b="0"/>
              <a:pathLst>
                <a:path w="120651" h="1126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43621" y="11260"/>
                  </a:lnTo>
                  <a:lnTo>
                    <a:pt x="65136" y="1039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18"/>
            <p:cNvSpPr/>
            <p:nvPr>
              <p:custDataLst>
                <p:tags r:id="rId136"/>
              </p:custDataLst>
            </p:nvPr>
          </p:nvSpPr>
          <p:spPr>
            <a:xfrm>
              <a:off x="1716660" y="1857557"/>
              <a:ext cx="169291" cy="427125"/>
            </a:xfrm>
            <a:custGeom>
              <a:avLst/>
              <a:gdLst/>
              <a:ahLst/>
              <a:cxnLst/>
              <a:rect l="0" t="0" r="0" b="0"/>
              <a:pathLst>
                <a:path w="169291" h="427125">
                  <a:moveTo>
                    <a:pt x="137540" y="22043"/>
                  </a:moveTo>
                  <a:lnTo>
                    <a:pt x="137540" y="22043"/>
                  </a:lnTo>
                  <a:lnTo>
                    <a:pt x="149473" y="17017"/>
                  </a:lnTo>
                  <a:lnTo>
                    <a:pt x="155184" y="15954"/>
                  </a:lnTo>
                  <a:lnTo>
                    <a:pt x="154947" y="15162"/>
                  </a:lnTo>
                  <a:lnTo>
                    <a:pt x="152802" y="12399"/>
                  </a:lnTo>
                  <a:lnTo>
                    <a:pt x="137515" y="6878"/>
                  </a:lnTo>
                  <a:lnTo>
                    <a:pt x="98337" y="3055"/>
                  </a:lnTo>
                  <a:lnTo>
                    <a:pt x="63840" y="0"/>
                  </a:lnTo>
                  <a:lnTo>
                    <a:pt x="50457" y="3074"/>
                  </a:lnTo>
                  <a:lnTo>
                    <a:pt x="39805" y="9144"/>
                  </a:lnTo>
                  <a:lnTo>
                    <a:pt x="36400" y="14149"/>
                  </a:lnTo>
                  <a:lnTo>
                    <a:pt x="32616" y="27236"/>
                  </a:lnTo>
                  <a:lnTo>
                    <a:pt x="30188" y="69479"/>
                  </a:lnTo>
                  <a:lnTo>
                    <a:pt x="29767" y="111044"/>
                  </a:lnTo>
                  <a:lnTo>
                    <a:pt x="29669" y="142502"/>
                  </a:lnTo>
                  <a:lnTo>
                    <a:pt x="25862" y="177180"/>
                  </a:lnTo>
                  <a:lnTo>
                    <a:pt x="20172" y="213760"/>
                  </a:lnTo>
                  <a:lnTo>
                    <a:pt x="15291" y="251184"/>
                  </a:lnTo>
                  <a:lnTo>
                    <a:pt x="8889" y="288983"/>
                  </a:lnTo>
                  <a:lnTo>
                    <a:pt x="2751" y="324833"/>
                  </a:lnTo>
                  <a:lnTo>
                    <a:pt x="0" y="367405"/>
                  </a:lnTo>
                  <a:lnTo>
                    <a:pt x="1858" y="388850"/>
                  </a:lnTo>
                  <a:lnTo>
                    <a:pt x="8798" y="405907"/>
                  </a:lnTo>
                  <a:lnTo>
                    <a:pt x="13612" y="413419"/>
                  </a:lnTo>
                  <a:lnTo>
                    <a:pt x="20349" y="418427"/>
                  </a:lnTo>
                  <a:lnTo>
                    <a:pt x="37242" y="423991"/>
                  </a:lnTo>
                  <a:lnTo>
                    <a:pt x="69957" y="427124"/>
                  </a:lnTo>
                  <a:lnTo>
                    <a:pt x="103091" y="421310"/>
                  </a:lnTo>
                  <a:lnTo>
                    <a:pt x="147724" y="402661"/>
                  </a:lnTo>
                  <a:lnTo>
                    <a:pt x="169290" y="390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19"/>
            <p:cNvSpPr/>
            <p:nvPr>
              <p:custDataLst>
                <p:tags r:id="rId137"/>
              </p:custDataLst>
            </p:nvPr>
          </p:nvSpPr>
          <p:spPr>
            <a:xfrm>
              <a:off x="1466850" y="1320964"/>
              <a:ext cx="647701" cy="56363"/>
            </a:xfrm>
            <a:custGeom>
              <a:avLst/>
              <a:gdLst/>
              <a:ahLst/>
              <a:cxnLst/>
              <a:rect l="0" t="0" r="0" b="0"/>
              <a:pathLst>
                <a:path w="647701" h="56363">
                  <a:moveTo>
                    <a:pt x="0" y="37936"/>
                  </a:moveTo>
                  <a:lnTo>
                    <a:pt x="0" y="37936"/>
                  </a:lnTo>
                  <a:lnTo>
                    <a:pt x="0" y="34565"/>
                  </a:lnTo>
                  <a:lnTo>
                    <a:pt x="706" y="33572"/>
                  </a:lnTo>
                  <a:lnTo>
                    <a:pt x="1882" y="32910"/>
                  </a:lnTo>
                  <a:lnTo>
                    <a:pt x="39707" y="27396"/>
                  </a:lnTo>
                  <a:lnTo>
                    <a:pt x="75973" y="26196"/>
                  </a:lnTo>
                  <a:lnTo>
                    <a:pt x="121725" y="23781"/>
                  </a:lnTo>
                  <a:lnTo>
                    <a:pt x="146767" y="22149"/>
                  </a:lnTo>
                  <a:lnTo>
                    <a:pt x="174044" y="20356"/>
                  </a:lnTo>
                  <a:lnTo>
                    <a:pt x="202813" y="18455"/>
                  </a:lnTo>
                  <a:lnTo>
                    <a:pt x="232575" y="16482"/>
                  </a:lnTo>
                  <a:lnTo>
                    <a:pt x="261589" y="14461"/>
                  </a:lnTo>
                  <a:lnTo>
                    <a:pt x="290104" y="12408"/>
                  </a:lnTo>
                  <a:lnTo>
                    <a:pt x="318286" y="10334"/>
                  </a:lnTo>
                  <a:lnTo>
                    <a:pt x="344129" y="8246"/>
                  </a:lnTo>
                  <a:lnTo>
                    <a:pt x="391659" y="4044"/>
                  </a:lnTo>
                  <a:lnTo>
                    <a:pt x="428776" y="1706"/>
                  </a:lnTo>
                  <a:lnTo>
                    <a:pt x="473345" y="0"/>
                  </a:lnTo>
                  <a:lnTo>
                    <a:pt x="430129" y="6610"/>
                  </a:lnTo>
                  <a:lnTo>
                    <a:pt x="406697" y="9997"/>
                  </a:lnTo>
                  <a:lnTo>
                    <a:pt x="379787" y="13665"/>
                  </a:lnTo>
                  <a:lnTo>
                    <a:pt x="350558" y="17522"/>
                  </a:lnTo>
                  <a:lnTo>
                    <a:pt x="320489" y="21505"/>
                  </a:lnTo>
                  <a:lnTo>
                    <a:pt x="289859" y="25571"/>
                  </a:lnTo>
                  <a:lnTo>
                    <a:pt x="258856" y="29693"/>
                  </a:lnTo>
                  <a:lnTo>
                    <a:pt x="226898" y="33852"/>
                  </a:lnTo>
                  <a:lnTo>
                    <a:pt x="194304" y="38035"/>
                  </a:lnTo>
                  <a:lnTo>
                    <a:pt x="161286" y="42235"/>
                  </a:lnTo>
                  <a:lnTo>
                    <a:pt x="132219" y="45036"/>
                  </a:lnTo>
                  <a:lnTo>
                    <a:pt x="105785" y="46902"/>
                  </a:lnTo>
                  <a:lnTo>
                    <a:pt x="63243" y="49682"/>
                  </a:lnTo>
                  <a:lnTo>
                    <a:pt x="33477" y="53803"/>
                  </a:lnTo>
                  <a:lnTo>
                    <a:pt x="30079" y="53453"/>
                  </a:lnTo>
                  <a:lnTo>
                    <a:pt x="28520" y="52514"/>
                  </a:lnTo>
                  <a:lnTo>
                    <a:pt x="56663" y="51192"/>
                  </a:lnTo>
                  <a:lnTo>
                    <a:pt x="101148" y="49002"/>
                  </a:lnTo>
                  <a:lnTo>
                    <a:pt x="128816" y="47430"/>
                  </a:lnTo>
                  <a:lnTo>
                    <a:pt x="160666" y="45676"/>
                  </a:lnTo>
                  <a:lnTo>
                    <a:pt x="195305" y="43802"/>
                  </a:lnTo>
                  <a:lnTo>
                    <a:pt x="231803" y="41847"/>
                  </a:lnTo>
                  <a:lnTo>
                    <a:pt x="269541" y="39838"/>
                  </a:lnTo>
                  <a:lnTo>
                    <a:pt x="308105" y="37792"/>
                  </a:lnTo>
                  <a:lnTo>
                    <a:pt x="347220" y="35724"/>
                  </a:lnTo>
                  <a:lnTo>
                    <a:pt x="382469" y="34344"/>
                  </a:lnTo>
                  <a:lnTo>
                    <a:pt x="415140" y="33425"/>
                  </a:lnTo>
                  <a:lnTo>
                    <a:pt x="446094" y="32812"/>
                  </a:lnTo>
                  <a:lnTo>
                    <a:pt x="489893" y="32131"/>
                  </a:lnTo>
                  <a:lnTo>
                    <a:pt x="526531" y="31694"/>
                  </a:lnTo>
                  <a:lnTo>
                    <a:pt x="494284" y="31618"/>
                  </a:lnTo>
                  <a:lnTo>
                    <a:pt x="452750" y="33482"/>
                  </a:lnTo>
                  <a:lnTo>
                    <a:pt x="428833" y="34966"/>
                  </a:lnTo>
                  <a:lnTo>
                    <a:pt x="404422" y="36662"/>
                  </a:lnTo>
                  <a:lnTo>
                    <a:pt x="379681" y="38498"/>
                  </a:lnTo>
                  <a:lnTo>
                    <a:pt x="333142" y="43125"/>
                  </a:lnTo>
                  <a:lnTo>
                    <a:pt x="295994" y="49885"/>
                  </a:lnTo>
                  <a:lnTo>
                    <a:pt x="265849" y="55583"/>
                  </a:lnTo>
                  <a:lnTo>
                    <a:pt x="271496" y="56362"/>
                  </a:lnTo>
                  <a:lnTo>
                    <a:pt x="304109" y="51064"/>
                  </a:lnTo>
                  <a:lnTo>
                    <a:pt x="327623" y="46688"/>
                  </a:lnTo>
                  <a:lnTo>
                    <a:pt x="358821" y="41654"/>
                  </a:lnTo>
                  <a:lnTo>
                    <a:pt x="395142" y="36181"/>
                  </a:lnTo>
                  <a:lnTo>
                    <a:pt x="434878" y="30416"/>
                  </a:lnTo>
                  <a:lnTo>
                    <a:pt x="476185" y="25162"/>
                  </a:lnTo>
                  <a:lnTo>
                    <a:pt x="518540" y="20248"/>
                  </a:lnTo>
                  <a:lnTo>
                    <a:pt x="561593" y="15560"/>
                  </a:lnTo>
                  <a:lnTo>
                    <a:pt x="590295" y="12436"/>
                  </a:lnTo>
                  <a:lnTo>
                    <a:pt x="647700" y="6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94"/>
          <p:cNvGrpSpPr/>
          <p:nvPr/>
        </p:nvGrpSpPr>
        <p:grpSpPr>
          <a:xfrm>
            <a:off x="3581400" y="2057400"/>
            <a:ext cx="273051" cy="107951"/>
            <a:chOff x="3581400" y="2057400"/>
            <a:chExt cx="273051" cy="107951"/>
          </a:xfrm>
        </p:grpSpPr>
        <p:sp>
          <p:nvSpPr>
            <p:cNvPr id="20" name="SMARTInkShape-920"/>
            <p:cNvSpPr/>
            <p:nvPr>
              <p:custDataLst>
                <p:tags r:id="rId126"/>
              </p:custDataLst>
            </p:nvPr>
          </p:nvSpPr>
          <p:spPr>
            <a:xfrm>
              <a:off x="3638550" y="2133600"/>
              <a:ext cx="215901" cy="31751"/>
            </a:xfrm>
            <a:custGeom>
              <a:avLst/>
              <a:gdLst/>
              <a:ahLst/>
              <a:cxnLst/>
              <a:rect l="0" t="0" r="0" b="0"/>
              <a:pathLst>
                <a:path w="215901" h="31751">
                  <a:moveTo>
                    <a:pt x="0" y="31750"/>
                  </a:moveTo>
                  <a:lnTo>
                    <a:pt x="0" y="31750"/>
                  </a:lnTo>
                  <a:lnTo>
                    <a:pt x="42659" y="30339"/>
                  </a:lnTo>
                  <a:lnTo>
                    <a:pt x="74699" y="25008"/>
                  </a:lnTo>
                  <a:lnTo>
                    <a:pt x="108223" y="19816"/>
                  </a:lnTo>
                  <a:lnTo>
                    <a:pt x="142644" y="14452"/>
                  </a:lnTo>
                  <a:lnTo>
                    <a:pt x="179108" y="736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921"/>
            <p:cNvSpPr/>
            <p:nvPr>
              <p:custDataLst>
                <p:tags r:id="rId127"/>
              </p:custDataLst>
            </p:nvPr>
          </p:nvSpPr>
          <p:spPr>
            <a:xfrm>
              <a:off x="3581400" y="205740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6350"/>
                  </a:moveTo>
                  <a:lnTo>
                    <a:pt x="0" y="6350"/>
                  </a:lnTo>
                  <a:lnTo>
                    <a:pt x="43326" y="6350"/>
                  </a:lnTo>
                  <a:lnTo>
                    <a:pt x="89743" y="6350"/>
                  </a:lnTo>
                  <a:lnTo>
                    <a:pt x="126669" y="5644"/>
                  </a:lnTo>
                  <a:lnTo>
                    <a:pt x="173547" y="198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95"/>
          <p:cNvGrpSpPr/>
          <p:nvPr/>
        </p:nvGrpSpPr>
        <p:grpSpPr>
          <a:xfrm>
            <a:off x="4273915" y="1764978"/>
            <a:ext cx="501286" cy="679505"/>
            <a:chOff x="4273915" y="1764978"/>
            <a:chExt cx="501286" cy="679505"/>
          </a:xfrm>
        </p:grpSpPr>
        <p:sp>
          <p:nvSpPr>
            <p:cNvPr id="23" name="SMARTInkShape-922"/>
            <p:cNvSpPr/>
            <p:nvPr>
              <p:custDataLst>
                <p:tags r:id="rId123"/>
              </p:custDataLst>
            </p:nvPr>
          </p:nvSpPr>
          <p:spPr>
            <a:xfrm>
              <a:off x="4652291" y="1764978"/>
              <a:ext cx="122910" cy="679505"/>
            </a:xfrm>
            <a:custGeom>
              <a:avLst/>
              <a:gdLst/>
              <a:ahLst/>
              <a:cxnLst/>
              <a:rect l="0" t="0" r="0" b="0"/>
              <a:pathLst>
                <a:path w="122910" h="679505">
                  <a:moveTo>
                    <a:pt x="122909" y="63822"/>
                  </a:moveTo>
                  <a:lnTo>
                    <a:pt x="122909" y="63822"/>
                  </a:lnTo>
                  <a:lnTo>
                    <a:pt x="122909" y="46145"/>
                  </a:lnTo>
                  <a:lnTo>
                    <a:pt x="119146" y="38092"/>
                  </a:lnTo>
                  <a:lnTo>
                    <a:pt x="110975" y="23742"/>
                  </a:lnTo>
                  <a:lnTo>
                    <a:pt x="108603" y="18052"/>
                  </a:lnTo>
                  <a:lnTo>
                    <a:pt x="98442" y="7967"/>
                  </a:lnTo>
                  <a:lnTo>
                    <a:pt x="91781" y="3302"/>
                  </a:lnTo>
                  <a:lnTo>
                    <a:pt x="76854" y="0"/>
                  </a:lnTo>
                  <a:lnTo>
                    <a:pt x="68922" y="107"/>
                  </a:lnTo>
                  <a:lnTo>
                    <a:pt x="52583" y="7753"/>
                  </a:lnTo>
                  <a:lnTo>
                    <a:pt x="36620" y="21969"/>
                  </a:lnTo>
                  <a:lnTo>
                    <a:pt x="22469" y="42398"/>
                  </a:lnTo>
                  <a:lnTo>
                    <a:pt x="9345" y="84442"/>
                  </a:lnTo>
                  <a:lnTo>
                    <a:pt x="3526" y="118142"/>
                  </a:lnTo>
                  <a:lnTo>
                    <a:pt x="0" y="154992"/>
                  </a:lnTo>
                  <a:lnTo>
                    <a:pt x="784" y="194888"/>
                  </a:lnTo>
                  <a:lnTo>
                    <a:pt x="7248" y="234257"/>
                  </a:lnTo>
                  <a:lnTo>
                    <a:pt x="17882" y="272921"/>
                  </a:lnTo>
                  <a:lnTo>
                    <a:pt x="32016" y="311271"/>
                  </a:lnTo>
                  <a:lnTo>
                    <a:pt x="49586" y="349483"/>
                  </a:lnTo>
                  <a:lnTo>
                    <a:pt x="69155" y="388338"/>
                  </a:lnTo>
                  <a:lnTo>
                    <a:pt x="89611" y="429125"/>
                  </a:lnTo>
                  <a:lnTo>
                    <a:pt x="104817" y="470772"/>
                  </a:lnTo>
                  <a:lnTo>
                    <a:pt x="114868" y="510683"/>
                  </a:lnTo>
                  <a:lnTo>
                    <a:pt x="119335" y="544884"/>
                  </a:lnTo>
                  <a:lnTo>
                    <a:pt x="117558" y="578429"/>
                  </a:lnTo>
                  <a:lnTo>
                    <a:pt x="108623" y="623404"/>
                  </a:lnTo>
                  <a:lnTo>
                    <a:pt x="99626" y="646253"/>
                  </a:lnTo>
                  <a:lnTo>
                    <a:pt x="86220" y="663463"/>
                  </a:lnTo>
                  <a:lnTo>
                    <a:pt x="70854" y="674405"/>
                  </a:lnTo>
                  <a:lnTo>
                    <a:pt x="62806" y="678311"/>
                  </a:lnTo>
                  <a:lnTo>
                    <a:pt x="56029" y="679504"/>
                  </a:lnTo>
                  <a:lnTo>
                    <a:pt x="34009" y="673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923"/>
            <p:cNvSpPr/>
            <p:nvPr>
              <p:custDataLst>
                <p:tags r:id="rId124"/>
              </p:custDataLst>
            </p:nvPr>
          </p:nvSpPr>
          <p:spPr>
            <a:xfrm>
              <a:off x="4273915" y="1779590"/>
              <a:ext cx="171086" cy="646111"/>
            </a:xfrm>
            <a:custGeom>
              <a:avLst/>
              <a:gdLst/>
              <a:ahLst/>
              <a:cxnLst/>
              <a:rect l="0" t="0" r="0" b="0"/>
              <a:pathLst>
                <a:path w="171086" h="646111">
                  <a:moveTo>
                    <a:pt x="171085" y="42860"/>
                  </a:moveTo>
                  <a:lnTo>
                    <a:pt x="171085" y="42860"/>
                  </a:lnTo>
                  <a:lnTo>
                    <a:pt x="171085" y="34021"/>
                  </a:lnTo>
                  <a:lnTo>
                    <a:pt x="165440" y="28113"/>
                  </a:lnTo>
                  <a:lnTo>
                    <a:pt x="142250" y="9429"/>
                  </a:lnTo>
                  <a:lnTo>
                    <a:pt x="121462" y="1988"/>
                  </a:lnTo>
                  <a:lnTo>
                    <a:pt x="108108" y="0"/>
                  </a:lnTo>
                  <a:lnTo>
                    <a:pt x="81948" y="5623"/>
                  </a:lnTo>
                  <a:lnTo>
                    <a:pt x="51854" y="22968"/>
                  </a:lnTo>
                  <a:lnTo>
                    <a:pt x="23966" y="49352"/>
                  </a:lnTo>
                  <a:lnTo>
                    <a:pt x="4570" y="86255"/>
                  </a:lnTo>
                  <a:lnTo>
                    <a:pt x="0" y="128468"/>
                  </a:lnTo>
                  <a:lnTo>
                    <a:pt x="5441" y="163223"/>
                  </a:lnTo>
                  <a:lnTo>
                    <a:pt x="17032" y="202893"/>
                  </a:lnTo>
                  <a:lnTo>
                    <a:pt x="36295" y="246395"/>
                  </a:lnTo>
                  <a:lnTo>
                    <a:pt x="58967" y="289718"/>
                  </a:lnTo>
                  <a:lnTo>
                    <a:pt x="81744" y="332492"/>
                  </a:lnTo>
                  <a:lnTo>
                    <a:pt x="101274" y="375020"/>
                  </a:lnTo>
                  <a:lnTo>
                    <a:pt x="121243" y="417440"/>
                  </a:lnTo>
                  <a:lnTo>
                    <a:pt x="139761" y="459107"/>
                  </a:lnTo>
                  <a:lnTo>
                    <a:pt x="152695" y="498792"/>
                  </a:lnTo>
                  <a:lnTo>
                    <a:pt x="161265" y="533834"/>
                  </a:lnTo>
                  <a:lnTo>
                    <a:pt x="164604" y="564459"/>
                  </a:lnTo>
                  <a:lnTo>
                    <a:pt x="159032" y="589830"/>
                  </a:lnTo>
                  <a:lnTo>
                    <a:pt x="143996" y="620576"/>
                  </a:lnTo>
                  <a:lnTo>
                    <a:pt x="130352" y="633115"/>
                  </a:lnTo>
                  <a:lnTo>
                    <a:pt x="107585" y="646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24"/>
            <p:cNvSpPr/>
            <p:nvPr>
              <p:custDataLst>
                <p:tags r:id="rId125"/>
              </p:custDataLst>
            </p:nvPr>
          </p:nvSpPr>
          <p:spPr>
            <a:xfrm>
              <a:off x="4419600" y="1828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96"/>
          <p:cNvGrpSpPr/>
          <p:nvPr/>
        </p:nvGrpSpPr>
        <p:grpSpPr>
          <a:xfrm>
            <a:off x="5019780" y="1976895"/>
            <a:ext cx="904771" cy="371607"/>
            <a:chOff x="5019780" y="1976895"/>
            <a:chExt cx="904771" cy="371607"/>
          </a:xfrm>
        </p:grpSpPr>
        <p:sp>
          <p:nvSpPr>
            <p:cNvPr id="27" name="SMARTInkShape-925"/>
            <p:cNvSpPr/>
            <p:nvPr>
              <p:custDataLst>
                <p:tags r:id="rId119"/>
              </p:custDataLst>
            </p:nvPr>
          </p:nvSpPr>
          <p:spPr>
            <a:xfrm>
              <a:off x="5924550" y="2171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26"/>
            <p:cNvSpPr/>
            <p:nvPr>
              <p:custDataLst>
                <p:tags r:id="rId120"/>
              </p:custDataLst>
            </p:nvPr>
          </p:nvSpPr>
          <p:spPr>
            <a:xfrm>
              <a:off x="5508846" y="1976895"/>
              <a:ext cx="223589" cy="371607"/>
            </a:xfrm>
            <a:custGeom>
              <a:avLst/>
              <a:gdLst/>
              <a:ahLst/>
              <a:cxnLst/>
              <a:rect l="0" t="0" r="0" b="0"/>
              <a:pathLst>
                <a:path w="223589" h="371607">
                  <a:moveTo>
                    <a:pt x="22004" y="10655"/>
                  </a:moveTo>
                  <a:lnTo>
                    <a:pt x="22004" y="10655"/>
                  </a:lnTo>
                  <a:lnTo>
                    <a:pt x="10071" y="5629"/>
                  </a:lnTo>
                  <a:lnTo>
                    <a:pt x="7699" y="5188"/>
                  </a:lnTo>
                  <a:lnTo>
                    <a:pt x="6117" y="7010"/>
                  </a:lnTo>
                  <a:lnTo>
                    <a:pt x="0" y="34268"/>
                  </a:lnTo>
                  <a:lnTo>
                    <a:pt x="3757" y="51724"/>
                  </a:lnTo>
                  <a:lnTo>
                    <a:pt x="23417" y="91675"/>
                  </a:lnTo>
                  <a:lnTo>
                    <a:pt x="39096" y="106871"/>
                  </a:lnTo>
                  <a:lnTo>
                    <a:pt x="58528" y="116918"/>
                  </a:lnTo>
                  <a:lnTo>
                    <a:pt x="81276" y="121383"/>
                  </a:lnTo>
                  <a:lnTo>
                    <a:pt x="101734" y="117723"/>
                  </a:lnTo>
                  <a:lnTo>
                    <a:pt x="119528" y="108335"/>
                  </a:lnTo>
                  <a:lnTo>
                    <a:pt x="134492" y="94755"/>
                  </a:lnTo>
                  <a:lnTo>
                    <a:pt x="154818" y="61130"/>
                  </a:lnTo>
                  <a:lnTo>
                    <a:pt x="166145" y="14119"/>
                  </a:lnTo>
                  <a:lnTo>
                    <a:pt x="170938" y="0"/>
                  </a:lnTo>
                  <a:lnTo>
                    <a:pt x="170682" y="24"/>
                  </a:lnTo>
                  <a:lnTo>
                    <a:pt x="169806" y="1451"/>
                  </a:lnTo>
                  <a:lnTo>
                    <a:pt x="175192" y="40348"/>
                  </a:lnTo>
                  <a:lnTo>
                    <a:pt x="182869" y="77308"/>
                  </a:lnTo>
                  <a:lnTo>
                    <a:pt x="194080" y="123302"/>
                  </a:lnTo>
                  <a:lnTo>
                    <a:pt x="202199" y="158087"/>
                  </a:lnTo>
                  <a:lnTo>
                    <a:pt x="210511" y="192362"/>
                  </a:lnTo>
                  <a:lnTo>
                    <a:pt x="217028" y="228291"/>
                  </a:lnTo>
                  <a:lnTo>
                    <a:pt x="221570" y="264721"/>
                  </a:lnTo>
                  <a:lnTo>
                    <a:pt x="223588" y="299727"/>
                  </a:lnTo>
                  <a:lnTo>
                    <a:pt x="221354" y="341055"/>
                  </a:lnTo>
                  <a:lnTo>
                    <a:pt x="214320" y="358818"/>
                  </a:lnTo>
                  <a:lnTo>
                    <a:pt x="209482" y="365530"/>
                  </a:lnTo>
                  <a:lnTo>
                    <a:pt x="202023" y="369300"/>
                  </a:lnTo>
                  <a:lnTo>
                    <a:pt x="182445" y="371606"/>
                  </a:lnTo>
                  <a:lnTo>
                    <a:pt x="150995" y="362196"/>
                  </a:lnTo>
                  <a:lnTo>
                    <a:pt x="98204" y="32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27"/>
            <p:cNvSpPr/>
            <p:nvPr>
              <p:custDataLst>
                <p:tags r:id="rId121"/>
              </p:custDataLst>
            </p:nvPr>
          </p:nvSpPr>
          <p:spPr>
            <a:xfrm>
              <a:off x="5473700" y="2139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28"/>
            <p:cNvSpPr/>
            <p:nvPr>
              <p:custDataLst>
                <p:tags r:id="rId122"/>
              </p:custDataLst>
            </p:nvPr>
          </p:nvSpPr>
          <p:spPr>
            <a:xfrm>
              <a:off x="5019780" y="2002080"/>
              <a:ext cx="282471" cy="185261"/>
            </a:xfrm>
            <a:custGeom>
              <a:avLst/>
              <a:gdLst/>
              <a:ahLst/>
              <a:cxnLst/>
              <a:rect l="0" t="0" r="0" b="0"/>
              <a:pathLst>
                <a:path w="282471" h="185261">
                  <a:moveTo>
                    <a:pt x="9420" y="23570"/>
                  </a:moveTo>
                  <a:lnTo>
                    <a:pt x="9420" y="23570"/>
                  </a:lnTo>
                  <a:lnTo>
                    <a:pt x="6049" y="23570"/>
                  </a:lnTo>
                  <a:lnTo>
                    <a:pt x="2512" y="21688"/>
                  </a:lnTo>
                  <a:lnTo>
                    <a:pt x="581" y="20199"/>
                  </a:lnTo>
                  <a:lnTo>
                    <a:pt x="0" y="19206"/>
                  </a:lnTo>
                  <a:lnTo>
                    <a:pt x="317" y="18544"/>
                  </a:lnTo>
                  <a:lnTo>
                    <a:pt x="1235" y="18103"/>
                  </a:lnTo>
                  <a:lnTo>
                    <a:pt x="19327" y="18100"/>
                  </a:lnTo>
                  <a:lnTo>
                    <a:pt x="57290" y="27925"/>
                  </a:lnTo>
                  <a:lnTo>
                    <a:pt x="79379" y="39617"/>
                  </a:lnTo>
                  <a:lnTo>
                    <a:pt x="114674" y="75867"/>
                  </a:lnTo>
                  <a:lnTo>
                    <a:pt x="121922" y="85951"/>
                  </a:lnTo>
                  <a:lnTo>
                    <a:pt x="128095" y="106564"/>
                  </a:lnTo>
                  <a:lnTo>
                    <a:pt x="127076" y="127484"/>
                  </a:lnTo>
                  <a:lnTo>
                    <a:pt x="119567" y="148541"/>
                  </a:lnTo>
                  <a:lnTo>
                    <a:pt x="103439" y="170116"/>
                  </a:lnTo>
                  <a:lnTo>
                    <a:pt x="91423" y="176896"/>
                  </a:lnTo>
                  <a:lnTo>
                    <a:pt x="79732" y="179204"/>
                  </a:lnTo>
                  <a:lnTo>
                    <a:pt x="69833" y="177877"/>
                  </a:lnTo>
                  <a:lnTo>
                    <a:pt x="56326" y="169793"/>
                  </a:lnTo>
                  <a:lnTo>
                    <a:pt x="54096" y="165502"/>
                  </a:lnTo>
                  <a:lnTo>
                    <a:pt x="53500" y="155090"/>
                  </a:lnTo>
                  <a:lnTo>
                    <a:pt x="63874" y="133957"/>
                  </a:lnTo>
                  <a:lnTo>
                    <a:pt x="106266" y="91302"/>
                  </a:lnTo>
                  <a:lnTo>
                    <a:pt x="147319" y="57410"/>
                  </a:lnTo>
                  <a:lnTo>
                    <a:pt x="173484" y="26674"/>
                  </a:lnTo>
                  <a:lnTo>
                    <a:pt x="184298" y="7433"/>
                  </a:lnTo>
                  <a:lnTo>
                    <a:pt x="185272" y="4345"/>
                  </a:lnTo>
                  <a:lnTo>
                    <a:pt x="185215" y="2287"/>
                  </a:lnTo>
                  <a:lnTo>
                    <a:pt x="184472" y="915"/>
                  </a:lnTo>
                  <a:lnTo>
                    <a:pt x="183271" y="0"/>
                  </a:lnTo>
                  <a:lnTo>
                    <a:pt x="181060" y="801"/>
                  </a:lnTo>
                  <a:lnTo>
                    <a:pt x="174839" y="5454"/>
                  </a:lnTo>
                  <a:lnTo>
                    <a:pt x="163404" y="22749"/>
                  </a:lnTo>
                  <a:lnTo>
                    <a:pt x="154450" y="52490"/>
                  </a:lnTo>
                  <a:lnTo>
                    <a:pt x="154070" y="91484"/>
                  </a:lnTo>
                  <a:lnTo>
                    <a:pt x="165168" y="127575"/>
                  </a:lnTo>
                  <a:lnTo>
                    <a:pt x="188604" y="157241"/>
                  </a:lnTo>
                  <a:lnTo>
                    <a:pt x="214519" y="177163"/>
                  </a:lnTo>
                  <a:lnTo>
                    <a:pt x="233455" y="183556"/>
                  </a:lnTo>
                  <a:lnTo>
                    <a:pt x="243443" y="185260"/>
                  </a:lnTo>
                  <a:lnTo>
                    <a:pt x="260186" y="181510"/>
                  </a:lnTo>
                  <a:lnTo>
                    <a:pt x="282470" y="16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97"/>
          <p:cNvGrpSpPr/>
          <p:nvPr/>
        </p:nvGrpSpPr>
        <p:grpSpPr>
          <a:xfrm>
            <a:off x="6257442" y="1806211"/>
            <a:ext cx="1260850" cy="508247"/>
            <a:chOff x="6257442" y="1806211"/>
            <a:chExt cx="1260850" cy="508247"/>
          </a:xfrm>
        </p:grpSpPr>
        <p:sp>
          <p:nvSpPr>
            <p:cNvPr id="32" name="SMARTInkShape-929"/>
            <p:cNvSpPr/>
            <p:nvPr>
              <p:custDataLst>
                <p:tags r:id="rId112"/>
              </p:custDataLst>
            </p:nvPr>
          </p:nvSpPr>
          <p:spPr>
            <a:xfrm>
              <a:off x="6746391" y="1975111"/>
              <a:ext cx="156060" cy="168169"/>
            </a:xfrm>
            <a:custGeom>
              <a:avLst/>
              <a:gdLst/>
              <a:ahLst/>
              <a:cxnLst/>
              <a:rect l="0" t="0" r="0" b="0"/>
              <a:pathLst>
                <a:path w="156060" h="168169">
                  <a:moveTo>
                    <a:pt x="3659" y="6089"/>
                  </a:moveTo>
                  <a:lnTo>
                    <a:pt x="3659" y="6089"/>
                  </a:lnTo>
                  <a:lnTo>
                    <a:pt x="288" y="2718"/>
                  </a:lnTo>
                  <a:lnTo>
                    <a:pt x="0" y="1725"/>
                  </a:lnTo>
                  <a:lnTo>
                    <a:pt x="514" y="1063"/>
                  </a:lnTo>
                  <a:lnTo>
                    <a:pt x="1562" y="622"/>
                  </a:lnTo>
                  <a:lnTo>
                    <a:pt x="13151" y="0"/>
                  </a:lnTo>
                  <a:lnTo>
                    <a:pt x="40102" y="9929"/>
                  </a:lnTo>
                  <a:lnTo>
                    <a:pt x="68158" y="33019"/>
                  </a:lnTo>
                  <a:lnTo>
                    <a:pt x="87602" y="68945"/>
                  </a:lnTo>
                  <a:lnTo>
                    <a:pt x="92188" y="107498"/>
                  </a:lnTo>
                  <a:lnTo>
                    <a:pt x="85707" y="142361"/>
                  </a:lnTo>
                  <a:lnTo>
                    <a:pt x="76813" y="158612"/>
                  </a:lnTo>
                  <a:lnTo>
                    <a:pt x="71479" y="164921"/>
                  </a:lnTo>
                  <a:lnTo>
                    <a:pt x="66511" y="167716"/>
                  </a:lnTo>
                  <a:lnTo>
                    <a:pt x="61788" y="168168"/>
                  </a:lnTo>
                  <a:lnTo>
                    <a:pt x="57229" y="167058"/>
                  </a:lnTo>
                  <a:lnTo>
                    <a:pt x="54188" y="164202"/>
                  </a:lnTo>
                  <a:lnTo>
                    <a:pt x="50811" y="155383"/>
                  </a:lnTo>
                  <a:lnTo>
                    <a:pt x="52280" y="131777"/>
                  </a:lnTo>
                  <a:lnTo>
                    <a:pt x="60556" y="99069"/>
                  </a:lnTo>
                  <a:lnTo>
                    <a:pt x="73631" y="78693"/>
                  </a:lnTo>
                  <a:lnTo>
                    <a:pt x="117202" y="32414"/>
                  </a:lnTo>
                  <a:lnTo>
                    <a:pt x="118865" y="29989"/>
                  </a:lnTo>
                  <a:lnTo>
                    <a:pt x="119269" y="28372"/>
                  </a:lnTo>
                  <a:lnTo>
                    <a:pt x="118832" y="27294"/>
                  </a:lnTo>
                  <a:lnTo>
                    <a:pt x="118541" y="27281"/>
                  </a:lnTo>
                  <a:lnTo>
                    <a:pt x="114665" y="47650"/>
                  </a:lnTo>
                  <a:lnTo>
                    <a:pt x="117988" y="89871"/>
                  </a:lnTo>
                  <a:lnTo>
                    <a:pt x="124087" y="111529"/>
                  </a:lnTo>
                  <a:lnTo>
                    <a:pt x="135263" y="129151"/>
                  </a:lnTo>
                  <a:lnTo>
                    <a:pt x="156059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930"/>
            <p:cNvSpPr/>
            <p:nvPr>
              <p:custDataLst>
                <p:tags r:id="rId113"/>
              </p:custDataLst>
            </p:nvPr>
          </p:nvSpPr>
          <p:spPr>
            <a:xfrm>
              <a:off x="6985000" y="21336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29712" y="4192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931"/>
            <p:cNvSpPr/>
            <p:nvPr>
              <p:custDataLst>
                <p:tags r:id="rId114"/>
              </p:custDataLst>
            </p:nvPr>
          </p:nvSpPr>
          <p:spPr>
            <a:xfrm>
              <a:off x="7198906" y="1981200"/>
              <a:ext cx="145051" cy="333258"/>
            </a:xfrm>
            <a:custGeom>
              <a:avLst/>
              <a:gdLst/>
              <a:ahLst/>
              <a:cxnLst/>
              <a:rect l="0" t="0" r="0" b="0"/>
              <a:pathLst>
                <a:path w="145051" h="333258">
                  <a:moveTo>
                    <a:pt x="33744" y="0"/>
                  </a:moveTo>
                  <a:lnTo>
                    <a:pt x="33744" y="0"/>
                  </a:lnTo>
                  <a:lnTo>
                    <a:pt x="13970" y="0"/>
                  </a:lnTo>
                  <a:lnTo>
                    <a:pt x="11389" y="1411"/>
                  </a:lnTo>
                  <a:lnTo>
                    <a:pt x="6640" y="6742"/>
                  </a:lnTo>
                  <a:lnTo>
                    <a:pt x="0" y="24419"/>
                  </a:lnTo>
                  <a:lnTo>
                    <a:pt x="306" y="54272"/>
                  </a:lnTo>
                  <a:lnTo>
                    <a:pt x="8235" y="83187"/>
                  </a:lnTo>
                  <a:lnTo>
                    <a:pt x="17468" y="97179"/>
                  </a:lnTo>
                  <a:lnTo>
                    <a:pt x="22893" y="102886"/>
                  </a:lnTo>
                  <a:lnTo>
                    <a:pt x="36447" y="109227"/>
                  </a:lnTo>
                  <a:lnTo>
                    <a:pt x="44012" y="110918"/>
                  </a:lnTo>
                  <a:lnTo>
                    <a:pt x="71515" y="106556"/>
                  </a:lnTo>
                  <a:lnTo>
                    <a:pt x="102007" y="89584"/>
                  </a:lnTo>
                  <a:lnTo>
                    <a:pt x="117234" y="72741"/>
                  </a:lnTo>
                  <a:lnTo>
                    <a:pt x="138779" y="33737"/>
                  </a:lnTo>
                  <a:lnTo>
                    <a:pt x="139751" y="33075"/>
                  </a:lnTo>
                  <a:lnTo>
                    <a:pt x="140399" y="34750"/>
                  </a:lnTo>
                  <a:lnTo>
                    <a:pt x="141580" y="80940"/>
                  </a:lnTo>
                  <a:lnTo>
                    <a:pt x="142365" y="125425"/>
                  </a:lnTo>
                  <a:lnTo>
                    <a:pt x="145050" y="157815"/>
                  </a:lnTo>
                  <a:lnTo>
                    <a:pt x="144832" y="194788"/>
                  </a:lnTo>
                  <a:lnTo>
                    <a:pt x="142383" y="232622"/>
                  </a:lnTo>
                  <a:lnTo>
                    <a:pt x="138942" y="265901"/>
                  </a:lnTo>
                  <a:lnTo>
                    <a:pt x="129668" y="305661"/>
                  </a:lnTo>
                  <a:lnTo>
                    <a:pt x="120122" y="323056"/>
                  </a:lnTo>
                  <a:lnTo>
                    <a:pt x="114613" y="329671"/>
                  </a:lnTo>
                  <a:lnTo>
                    <a:pt x="108822" y="332669"/>
                  </a:lnTo>
                  <a:lnTo>
                    <a:pt x="102846" y="333257"/>
                  </a:lnTo>
                  <a:lnTo>
                    <a:pt x="96746" y="332238"/>
                  </a:lnTo>
                  <a:lnTo>
                    <a:pt x="84322" y="321698"/>
                  </a:lnTo>
                  <a:lnTo>
                    <a:pt x="65494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32"/>
            <p:cNvSpPr/>
            <p:nvPr>
              <p:custDataLst>
                <p:tags r:id="rId115"/>
              </p:custDataLst>
            </p:nvPr>
          </p:nvSpPr>
          <p:spPr>
            <a:xfrm>
              <a:off x="7454900" y="1847850"/>
              <a:ext cx="63392" cy="361951"/>
            </a:xfrm>
            <a:custGeom>
              <a:avLst/>
              <a:gdLst/>
              <a:ahLst/>
              <a:cxnLst/>
              <a:rect l="0" t="0" r="0" b="0"/>
              <a:pathLst>
                <a:path w="63392" h="3619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9607" y="5644"/>
                  </a:lnTo>
                  <a:lnTo>
                    <a:pt x="34368" y="39999"/>
                  </a:lnTo>
                  <a:lnTo>
                    <a:pt x="45613" y="73751"/>
                  </a:lnTo>
                  <a:lnTo>
                    <a:pt x="56255" y="116034"/>
                  </a:lnTo>
                  <a:lnTo>
                    <a:pt x="60081" y="140150"/>
                  </a:lnTo>
                  <a:lnTo>
                    <a:pt x="63337" y="165400"/>
                  </a:lnTo>
                  <a:lnTo>
                    <a:pt x="63391" y="189995"/>
                  </a:lnTo>
                  <a:lnTo>
                    <a:pt x="61311" y="214152"/>
                  </a:lnTo>
                  <a:lnTo>
                    <a:pt x="51943" y="259573"/>
                  </a:lnTo>
                  <a:lnTo>
                    <a:pt x="36021" y="298575"/>
                  </a:lnTo>
                  <a:lnTo>
                    <a:pt x="13965" y="338782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33"/>
            <p:cNvSpPr/>
            <p:nvPr>
              <p:custDataLst>
                <p:tags r:id="rId116"/>
              </p:custDataLst>
            </p:nvPr>
          </p:nvSpPr>
          <p:spPr>
            <a:xfrm>
              <a:off x="6603983" y="1852496"/>
              <a:ext cx="95268" cy="350955"/>
            </a:xfrm>
            <a:custGeom>
              <a:avLst/>
              <a:gdLst/>
              <a:ahLst/>
              <a:cxnLst/>
              <a:rect l="0" t="0" r="0" b="0"/>
              <a:pathLst>
                <a:path w="95268" h="350955">
                  <a:moveTo>
                    <a:pt x="95267" y="27104"/>
                  </a:moveTo>
                  <a:lnTo>
                    <a:pt x="95267" y="27104"/>
                  </a:lnTo>
                  <a:lnTo>
                    <a:pt x="94562" y="13306"/>
                  </a:lnTo>
                  <a:lnTo>
                    <a:pt x="91896" y="7331"/>
                  </a:lnTo>
                  <a:lnTo>
                    <a:pt x="86478" y="2323"/>
                  </a:lnTo>
                  <a:lnTo>
                    <a:pt x="83058" y="0"/>
                  </a:lnTo>
                  <a:lnTo>
                    <a:pt x="77955" y="568"/>
                  </a:lnTo>
                  <a:lnTo>
                    <a:pt x="64760" y="6843"/>
                  </a:lnTo>
                  <a:lnTo>
                    <a:pt x="41464" y="39132"/>
                  </a:lnTo>
                  <a:lnTo>
                    <a:pt x="26905" y="76194"/>
                  </a:lnTo>
                  <a:lnTo>
                    <a:pt x="14084" y="122300"/>
                  </a:lnTo>
                  <a:lnTo>
                    <a:pt x="8689" y="148423"/>
                  </a:lnTo>
                  <a:lnTo>
                    <a:pt x="3681" y="175717"/>
                  </a:lnTo>
                  <a:lnTo>
                    <a:pt x="1049" y="201674"/>
                  </a:lnTo>
                  <a:lnTo>
                    <a:pt x="0" y="226739"/>
                  </a:lnTo>
                  <a:lnTo>
                    <a:pt x="3537" y="271759"/>
                  </a:lnTo>
                  <a:lnTo>
                    <a:pt x="16869" y="305878"/>
                  </a:lnTo>
                  <a:lnTo>
                    <a:pt x="38316" y="327628"/>
                  </a:lnTo>
                  <a:lnTo>
                    <a:pt x="76217" y="350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34"/>
            <p:cNvSpPr/>
            <p:nvPr>
              <p:custDataLst>
                <p:tags r:id="rId117"/>
              </p:custDataLst>
            </p:nvPr>
          </p:nvSpPr>
          <p:spPr>
            <a:xfrm>
              <a:off x="6257442" y="2063750"/>
              <a:ext cx="206859" cy="63501"/>
            </a:xfrm>
            <a:custGeom>
              <a:avLst/>
              <a:gdLst/>
              <a:ahLst/>
              <a:cxnLst/>
              <a:rect l="0" t="0" r="0" b="0"/>
              <a:pathLst>
                <a:path w="206859" h="63501">
                  <a:moveTo>
                    <a:pt x="3658" y="63500"/>
                  </a:moveTo>
                  <a:lnTo>
                    <a:pt x="3658" y="63500"/>
                  </a:lnTo>
                  <a:lnTo>
                    <a:pt x="287" y="60129"/>
                  </a:lnTo>
                  <a:lnTo>
                    <a:pt x="0" y="58430"/>
                  </a:lnTo>
                  <a:lnTo>
                    <a:pt x="513" y="56592"/>
                  </a:lnTo>
                  <a:lnTo>
                    <a:pt x="1562" y="54661"/>
                  </a:lnTo>
                  <a:lnTo>
                    <a:pt x="40847" y="41424"/>
                  </a:lnTo>
                  <a:lnTo>
                    <a:pt x="75455" y="33462"/>
                  </a:lnTo>
                  <a:lnTo>
                    <a:pt x="112474" y="25220"/>
                  </a:lnTo>
                  <a:lnTo>
                    <a:pt x="147976" y="16853"/>
                  </a:lnTo>
                  <a:lnTo>
                    <a:pt x="206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35"/>
            <p:cNvSpPr/>
            <p:nvPr>
              <p:custDataLst>
                <p:tags r:id="rId118"/>
              </p:custDataLst>
            </p:nvPr>
          </p:nvSpPr>
          <p:spPr>
            <a:xfrm>
              <a:off x="6302451" y="1806211"/>
              <a:ext cx="92000" cy="422640"/>
            </a:xfrm>
            <a:custGeom>
              <a:avLst/>
              <a:gdLst/>
              <a:ahLst/>
              <a:cxnLst/>
              <a:rect l="0" t="0" r="0" b="0"/>
              <a:pathLst>
                <a:path w="92000" h="422640">
                  <a:moveTo>
                    <a:pt x="91999" y="35289"/>
                  </a:moveTo>
                  <a:lnTo>
                    <a:pt x="91999" y="35289"/>
                  </a:lnTo>
                  <a:lnTo>
                    <a:pt x="83160" y="6678"/>
                  </a:lnTo>
                  <a:lnTo>
                    <a:pt x="79756" y="3515"/>
                  </a:lnTo>
                  <a:lnTo>
                    <a:pt x="70330" y="0"/>
                  </a:lnTo>
                  <a:lnTo>
                    <a:pt x="64148" y="1885"/>
                  </a:lnTo>
                  <a:lnTo>
                    <a:pt x="49752" y="11506"/>
                  </a:lnTo>
                  <a:lnTo>
                    <a:pt x="29152" y="39531"/>
                  </a:lnTo>
                  <a:lnTo>
                    <a:pt x="9643" y="81388"/>
                  </a:lnTo>
                  <a:lnTo>
                    <a:pt x="2480" y="120688"/>
                  </a:lnTo>
                  <a:lnTo>
                    <a:pt x="0" y="165672"/>
                  </a:lnTo>
                  <a:lnTo>
                    <a:pt x="1252" y="211535"/>
                  </a:lnTo>
                  <a:lnTo>
                    <a:pt x="7923" y="255908"/>
                  </a:lnTo>
                  <a:lnTo>
                    <a:pt x="18649" y="297736"/>
                  </a:lnTo>
                  <a:lnTo>
                    <a:pt x="32823" y="335141"/>
                  </a:lnTo>
                  <a:lnTo>
                    <a:pt x="49928" y="377820"/>
                  </a:lnTo>
                  <a:lnTo>
                    <a:pt x="60249" y="422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98"/>
          <p:cNvGrpSpPr/>
          <p:nvPr/>
        </p:nvGrpSpPr>
        <p:grpSpPr>
          <a:xfrm>
            <a:off x="7740650" y="1804210"/>
            <a:ext cx="1306775" cy="671045"/>
            <a:chOff x="7740650" y="1804210"/>
            <a:chExt cx="1306775" cy="671045"/>
          </a:xfrm>
        </p:grpSpPr>
        <p:sp>
          <p:nvSpPr>
            <p:cNvPr id="40" name="SMARTInkShape-936"/>
            <p:cNvSpPr/>
            <p:nvPr>
              <p:custDataLst>
                <p:tags r:id="rId108"/>
              </p:custDataLst>
            </p:nvPr>
          </p:nvSpPr>
          <p:spPr>
            <a:xfrm>
              <a:off x="8666983" y="1832341"/>
              <a:ext cx="380442" cy="642914"/>
            </a:xfrm>
            <a:custGeom>
              <a:avLst/>
              <a:gdLst/>
              <a:ahLst/>
              <a:cxnLst/>
              <a:rect l="0" t="0" r="0" b="0"/>
              <a:pathLst>
                <a:path w="380442" h="642914">
                  <a:moveTo>
                    <a:pt x="140467" y="320309"/>
                  </a:moveTo>
                  <a:lnTo>
                    <a:pt x="140467" y="320309"/>
                  </a:lnTo>
                  <a:lnTo>
                    <a:pt x="105947" y="276687"/>
                  </a:lnTo>
                  <a:lnTo>
                    <a:pt x="77674" y="253994"/>
                  </a:lnTo>
                  <a:lnTo>
                    <a:pt x="70382" y="252110"/>
                  </a:lnTo>
                  <a:lnTo>
                    <a:pt x="54755" y="253780"/>
                  </a:lnTo>
                  <a:lnTo>
                    <a:pt x="26719" y="266024"/>
                  </a:lnTo>
                  <a:lnTo>
                    <a:pt x="19480" y="273536"/>
                  </a:lnTo>
                  <a:lnTo>
                    <a:pt x="9554" y="293171"/>
                  </a:lnTo>
                  <a:lnTo>
                    <a:pt x="0" y="331397"/>
                  </a:lnTo>
                  <a:lnTo>
                    <a:pt x="2542" y="352048"/>
                  </a:lnTo>
                  <a:lnTo>
                    <a:pt x="6184" y="360518"/>
                  </a:lnTo>
                  <a:lnTo>
                    <a:pt x="12139" y="366870"/>
                  </a:lnTo>
                  <a:lnTo>
                    <a:pt x="28163" y="375810"/>
                  </a:lnTo>
                  <a:lnTo>
                    <a:pt x="37376" y="376360"/>
                  </a:lnTo>
                  <a:lnTo>
                    <a:pt x="57019" y="371326"/>
                  </a:lnTo>
                  <a:lnTo>
                    <a:pt x="91282" y="349850"/>
                  </a:lnTo>
                  <a:lnTo>
                    <a:pt x="121504" y="307660"/>
                  </a:lnTo>
                  <a:lnTo>
                    <a:pt x="130647" y="285065"/>
                  </a:lnTo>
                  <a:lnTo>
                    <a:pt x="139565" y="258008"/>
                  </a:lnTo>
                  <a:lnTo>
                    <a:pt x="148332" y="227975"/>
                  </a:lnTo>
                  <a:lnTo>
                    <a:pt x="155589" y="195958"/>
                  </a:lnTo>
                  <a:lnTo>
                    <a:pt x="161837" y="162620"/>
                  </a:lnTo>
                  <a:lnTo>
                    <a:pt x="167413" y="128400"/>
                  </a:lnTo>
                  <a:lnTo>
                    <a:pt x="170426" y="99942"/>
                  </a:lnTo>
                  <a:lnTo>
                    <a:pt x="171891" y="53270"/>
                  </a:lnTo>
                  <a:lnTo>
                    <a:pt x="165378" y="12116"/>
                  </a:lnTo>
                  <a:lnTo>
                    <a:pt x="162014" y="5486"/>
                  </a:lnTo>
                  <a:lnTo>
                    <a:pt x="158360" y="1771"/>
                  </a:lnTo>
                  <a:lnTo>
                    <a:pt x="154511" y="0"/>
                  </a:lnTo>
                  <a:lnTo>
                    <a:pt x="149125" y="2348"/>
                  </a:lnTo>
                  <a:lnTo>
                    <a:pt x="135612" y="14363"/>
                  </a:lnTo>
                  <a:lnTo>
                    <a:pt x="122083" y="44633"/>
                  </a:lnTo>
                  <a:lnTo>
                    <a:pt x="110423" y="88425"/>
                  </a:lnTo>
                  <a:lnTo>
                    <a:pt x="106327" y="114920"/>
                  </a:lnTo>
                  <a:lnTo>
                    <a:pt x="102890" y="143166"/>
                  </a:lnTo>
                  <a:lnTo>
                    <a:pt x="100599" y="171875"/>
                  </a:lnTo>
                  <a:lnTo>
                    <a:pt x="99072" y="200892"/>
                  </a:lnTo>
                  <a:lnTo>
                    <a:pt x="98053" y="230114"/>
                  </a:lnTo>
                  <a:lnTo>
                    <a:pt x="100197" y="257357"/>
                  </a:lnTo>
                  <a:lnTo>
                    <a:pt x="104448" y="283280"/>
                  </a:lnTo>
                  <a:lnTo>
                    <a:pt x="117403" y="327840"/>
                  </a:lnTo>
                  <a:lnTo>
                    <a:pt x="134920" y="357053"/>
                  </a:lnTo>
                  <a:lnTo>
                    <a:pt x="144530" y="365266"/>
                  </a:lnTo>
                  <a:lnTo>
                    <a:pt x="164615" y="372510"/>
                  </a:lnTo>
                  <a:lnTo>
                    <a:pt x="174910" y="370632"/>
                  </a:lnTo>
                  <a:lnTo>
                    <a:pt x="195757" y="359138"/>
                  </a:lnTo>
                  <a:lnTo>
                    <a:pt x="213017" y="336625"/>
                  </a:lnTo>
                  <a:lnTo>
                    <a:pt x="230872" y="292217"/>
                  </a:lnTo>
                  <a:lnTo>
                    <a:pt x="236868" y="256482"/>
                  </a:lnTo>
                  <a:lnTo>
                    <a:pt x="235522" y="246786"/>
                  </a:lnTo>
                  <a:lnTo>
                    <a:pt x="234177" y="245188"/>
                  </a:lnTo>
                  <a:lnTo>
                    <a:pt x="232574" y="244828"/>
                  </a:lnTo>
                  <a:lnTo>
                    <a:pt x="227029" y="251954"/>
                  </a:lnTo>
                  <a:lnTo>
                    <a:pt x="223574" y="257806"/>
                  </a:lnTo>
                  <a:lnTo>
                    <a:pt x="218714" y="282896"/>
                  </a:lnTo>
                  <a:lnTo>
                    <a:pt x="220644" y="309302"/>
                  </a:lnTo>
                  <a:lnTo>
                    <a:pt x="227607" y="322708"/>
                  </a:lnTo>
                  <a:lnTo>
                    <a:pt x="232427" y="328258"/>
                  </a:lnTo>
                  <a:lnTo>
                    <a:pt x="245308" y="334425"/>
                  </a:lnTo>
                  <a:lnTo>
                    <a:pt x="252694" y="336070"/>
                  </a:lnTo>
                  <a:lnTo>
                    <a:pt x="270309" y="332253"/>
                  </a:lnTo>
                  <a:lnTo>
                    <a:pt x="310362" y="309184"/>
                  </a:lnTo>
                  <a:lnTo>
                    <a:pt x="343463" y="274293"/>
                  </a:lnTo>
                  <a:lnTo>
                    <a:pt x="345647" y="273404"/>
                  </a:lnTo>
                  <a:lnTo>
                    <a:pt x="347104" y="273517"/>
                  </a:lnTo>
                  <a:lnTo>
                    <a:pt x="348075" y="274297"/>
                  </a:lnTo>
                  <a:lnTo>
                    <a:pt x="362055" y="321188"/>
                  </a:lnTo>
                  <a:lnTo>
                    <a:pt x="367831" y="355507"/>
                  </a:lnTo>
                  <a:lnTo>
                    <a:pt x="372750" y="398041"/>
                  </a:lnTo>
                  <a:lnTo>
                    <a:pt x="375051" y="422225"/>
                  </a:lnTo>
                  <a:lnTo>
                    <a:pt x="377290" y="447520"/>
                  </a:lnTo>
                  <a:lnTo>
                    <a:pt x="378782" y="472849"/>
                  </a:lnTo>
                  <a:lnTo>
                    <a:pt x="379777" y="498203"/>
                  </a:lnTo>
                  <a:lnTo>
                    <a:pt x="380441" y="523572"/>
                  </a:lnTo>
                  <a:lnTo>
                    <a:pt x="377415" y="568692"/>
                  </a:lnTo>
                  <a:lnTo>
                    <a:pt x="369954" y="606385"/>
                  </a:lnTo>
                  <a:lnTo>
                    <a:pt x="357231" y="632545"/>
                  </a:lnTo>
                  <a:lnTo>
                    <a:pt x="349888" y="639238"/>
                  </a:lnTo>
                  <a:lnTo>
                    <a:pt x="342170" y="642290"/>
                  </a:lnTo>
                  <a:lnTo>
                    <a:pt x="334202" y="642913"/>
                  </a:lnTo>
                  <a:lnTo>
                    <a:pt x="315942" y="632316"/>
                  </a:lnTo>
                  <a:lnTo>
                    <a:pt x="278845" y="591020"/>
                  </a:lnTo>
                  <a:lnTo>
                    <a:pt x="261117" y="56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937"/>
            <p:cNvSpPr/>
            <p:nvPr>
              <p:custDataLst>
                <p:tags r:id="rId109"/>
              </p:custDataLst>
            </p:nvPr>
          </p:nvSpPr>
          <p:spPr>
            <a:xfrm>
              <a:off x="8515350" y="2146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938"/>
            <p:cNvSpPr/>
            <p:nvPr>
              <p:custDataLst>
                <p:tags r:id="rId110"/>
              </p:custDataLst>
            </p:nvPr>
          </p:nvSpPr>
          <p:spPr>
            <a:xfrm>
              <a:off x="7930149" y="1804210"/>
              <a:ext cx="394702" cy="390358"/>
            </a:xfrm>
            <a:custGeom>
              <a:avLst/>
              <a:gdLst/>
              <a:ahLst/>
              <a:cxnLst/>
              <a:rect l="0" t="0" r="0" b="0"/>
              <a:pathLst>
                <a:path w="394702" h="390358">
                  <a:moveTo>
                    <a:pt x="147051" y="265890"/>
                  </a:moveTo>
                  <a:lnTo>
                    <a:pt x="147051" y="265890"/>
                  </a:lnTo>
                  <a:lnTo>
                    <a:pt x="135501" y="250681"/>
                  </a:lnTo>
                  <a:lnTo>
                    <a:pt x="115249" y="234808"/>
                  </a:lnTo>
                  <a:lnTo>
                    <a:pt x="99521" y="227852"/>
                  </a:lnTo>
                  <a:lnTo>
                    <a:pt x="81241" y="229934"/>
                  </a:lnTo>
                  <a:lnTo>
                    <a:pt x="61358" y="239326"/>
                  </a:lnTo>
                  <a:lnTo>
                    <a:pt x="40761" y="255260"/>
                  </a:lnTo>
                  <a:lnTo>
                    <a:pt x="12703" y="294176"/>
                  </a:lnTo>
                  <a:lnTo>
                    <a:pt x="0" y="338085"/>
                  </a:lnTo>
                  <a:lnTo>
                    <a:pt x="792" y="361947"/>
                  </a:lnTo>
                  <a:lnTo>
                    <a:pt x="2978" y="372261"/>
                  </a:lnTo>
                  <a:lnTo>
                    <a:pt x="7258" y="379843"/>
                  </a:lnTo>
                  <a:lnTo>
                    <a:pt x="19539" y="390149"/>
                  </a:lnTo>
                  <a:lnTo>
                    <a:pt x="28177" y="390357"/>
                  </a:lnTo>
                  <a:lnTo>
                    <a:pt x="49062" y="383062"/>
                  </a:lnTo>
                  <a:lnTo>
                    <a:pt x="84621" y="356346"/>
                  </a:lnTo>
                  <a:lnTo>
                    <a:pt x="107544" y="326084"/>
                  </a:lnTo>
                  <a:lnTo>
                    <a:pt x="128787" y="284882"/>
                  </a:lnTo>
                  <a:lnTo>
                    <a:pt x="138403" y="258090"/>
                  </a:lnTo>
                  <a:lnTo>
                    <a:pt x="147635" y="228940"/>
                  </a:lnTo>
                  <a:lnTo>
                    <a:pt x="154496" y="197512"/>
                  </a:lnTo>
                  <a:lnTo>
                    <a:pt x="159775" y="164566"/>
                  </a:lnTo>
                  <a:lnTo>
                    <a:pt x="164001" y="130607"/>
                  </a:lnTo>
                  <a:lnTo>
                    <a:pt x="166817" y="101618"/>
                  </a:lnTo>
                  <a:lnTo>
                    <a:pt x="168695" y="75942"/>
                  </a:lnTo>
                  <a:lnTo>
                    <a:pt x="169371" y="34713"/>
                  </a:lnTo>
                  <a:lnTo>
                    <a:pt x="164966" y="9333"/>
                  </a:lnTo>
                  <a:lnTo>
                    <a:pt x="161111" y="3130"/>
                  </a:lnTo>
                  <a:lnTo>
                    <a:pt x="156425" y="406"/>
                  </a:lnTo>
                  <a:lnTo>
                    <a:pt x="151183" y="0"/>
                  </a:lnTo>
                  <a:lnTo>
                    <a:pt x="145572" y="3964"/>
                  </a:lnTo>
                  <a:lnTo>
                    <a:pt x="133694" y="19656"/>
                  </a:lnTo>
                  <a:lnTo>
                    <a:pt x="123241" y="50149"/>
                  </a:lnTo>
                  <a:lnTo>
                    <a:pt x="115302" y="90983"/>
                  </a:lnTo>
                  <a:lnTo>
                    <a:pt x="113185" y="114713"/>
                  </a:lnTo>
                  <a:lnTo>
                    <a:pt x="111773" y="139705"/>
                  </a:lnTo>
                  <a:lnTo>
                    <a:pt x="111538" y="164834"/>
                  </a:lnTo>
                  <a:lnTo>
                    <a:pt x="112086" y="190052"/>
                  </a:lnTo>
                  <a:lnTo>
                    <a:pt x="113158" y="215331"/>
                  </a:lnTo>
                  <a:lnTo>
                    <a:pt x="119993" y="258471"/>
                  </a:lnTo>
                  <a:lnTo>
                    <a:pt x="130086" y="294343"/>
                  </a:lnTo>
                  <a:lnTo>
                    <a:pt x="146963" y="331549"/>
                  </a:lnTo>
                  <a:lnTo>
                    <a:pt x="156654" y="343990"/>
                  </a:lnTo>
                  <a:lnTo>
                    <a:pt x="161214" y="344768"/>
                  </a:lnTo>
                  <a:lnTo>
                    <a:pt x="165665" y="342464"/>
                  </a:lnTo>
                  <a:lnTo>
                    <a:pt x="174373" y="331673"/>
                  </a:lnTo>
                  <a:lnTo>
                    <a:pt x="186504" y="302942"/>
                  </a:lnTo>
                  <a:lnTo>
                    <a:pt x="194881" y="258994"/>
                  </a:lnTo>
                  <a:lnTo>
                    <a:pt x="204032" y="222717"/>
                  </a:lnTo>
                  <a:lnTo>
                    <a:pt x="206206" y="218058"/>
                  </a:lnTo>
                  <a:lnTo>
                    <a:pt x="209064" y="215658"/>
                  </a:lnTo>
                  <a:lnTo>
                    <a:pt x="212382" y="214763"/>
                  </a:lnTo>
                  <a:lnTo>
                    <a:pt x="216005" y="214872"/>
                  </a:lnTo>
                  <a:lnTo>
                    <a:pt x="223793" y="220637"/>
                  </a:lnTo>
                  <a:lnTo>
                    <a:pt x="243662" y="248328"/>
                  </a:lnTo>
                  <a:lnTo>
                    <a:pt x="258383" y="287654"/>
                  </a:lnTo>
                  <a:lnTo>
                    <a:pt x="261569" y="328313"/>
                  </a:lnTo>
                  <a:lnTo>
                    <a:pt x="256323" y="372085"/>
                  </a:lnTo>
                  <a:lnTo>
                    <a:pt x="251238" y="385706"/>
                  </a:lnTo>
                  <a:lnTo>
                    <a:pt x="250375" y="386690"/>
                  </a:lnTo>
                  <a:lnTo>
                    <a:pt x="249801" y="386640"/>
                  </a:lnTo>
                  <a:lnTo>
                    <a:pt x="248991" y="369715"/>
                  </a:lnTo>
                  <a:lnTo>
                    <a:pt x="258865" y="332244"/>
                  </a:lnTo>
                  <a:lnTo>
                    <a:pt x="285308" y="285394"/>
                  </a:lnTo>
                  <a:lnTo>
                    <a:pt x="320620" y="240684"/>
                  </a:lnTo>
                  <a:lnTo>
                    <a:pt x="340556" y="218739"/>
                  </a:lnTo>
                  <a:lnTo>
                    <a:pt x="338651" y="222356"/>
                  </a:lnTo>
                  <a:lnTo>
                    <a:pt x="325931" y="252038"/>
                  </a:lnTo>
                  <a:lnTo>
                    <a:pt x="317331" y="279738"/>
                  </a:lnTo>
                  <a:lnTo>
                    <a:pt x="318217" y="297209"/>
                  </a:lnTo>
                  <a:lnTo>
                    <a:pt x="320428" y="305820"/>
                  </a:lnTo>
                  <a:lnTo>
                    <a:pt x="332292" y="321031"/>
                  </a:lnTo>
                  <a:lnTo>
                    <a:pt x="340395" y="328051"/>
                  </a:lnTo>
                  <a:lnTo>
                    <a:pt x="360687" y="333969"/>
                  </a:lnTo>
                  <a:lnTo>
                    <a:pt x="394701" y="33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39"/>
            <p:cNvSpPr/>
            <p:nvPr>
              <p:custDataLst>
                <p:tags r:id="rId111"/>
              </p:custDataLst>
            </p:nvPr>
          </p:nvSpPr>
          <p:spPr>
            <a:xfrm>
              <a:off x="7740650" y="2120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940"/>
          <p:cNvSpPr/>
          <p:nvPr>
            <p:custDataLst>
              <p:tags r:id="rId1"/>
            </p:custDataLst>
          </p:nvPr>
        </p:nvSpPr>
        <p:spPr>
          <a:xfrm>
            <a:off x="4683773" y="2575374"/>
            <a:ext cx="250178" cy="132571"/>
          </a:xfrm>
          <a:custGeom>
            <a:avLst/>
            <a:gdLst/>
            <a:ahLst/>
            <a:cxnLst/>
            <a:rect l="0" t="0" r="0" b="0"/>
            <a:pathLst>
              <a:path w="250178" h="132571">
                <a:moveTo>
                  <a:pt x="27927" y="9076"/>
                </a:moveTo>
                <a:lnTo>
                  <a:pt x="27927" y="9076"/>
                </a:lnTo>
                <a:lnTo>
                  <a:pt x="24556" y="9076"/>
                </a:lnTo>
                <a:lnTo>
                  <a:pt x="23563" y="8370"/>
                </a:lnTo>
                <a:lnTo>
                  <a:pt x="22901" y="7195"/>
                </a:lnTo>
                <a:lnTo>
                  <a:pt x="21839" y="3609"/>
                </a:lnTo>
                <a:lnTo>
                  <a:pt x="46019" y="2804"/>
                </a:lnTo>
                <a:lnTo>
                  <a:pt x="65743" y="9491"/>
                </a:lnTo>
                <a:lnTo>
                  <a:pt x="76719" y="20314"/>
                </a:lnTo>
                <a:lnTo>
                  <a:pt x="84891" y="34532"/>
                </a:lnTo>
                <a:lnTo>
                  <a:pt x="88522" y="50258"/>
                </a:lnTo>
                <a:lnTo>
                  <a:pt x="86373" y="66655"/>
                </a:lnTo>
                <a:lnTo>
                  <a:pt x="70124" y="103549"/>
                </a:lnTo>
                <a:lnTo>
                  <a:pt x="56794" y="118327"/>
                </a:lnTo>
                <a:lnTo>
                  <a:pt x="42168" y="128188"/>
                </a:lnTo>
                <a:lnTo>
                  <a:pt x="28611" y="132570"/>
                </a:lnTo>
                <a:lnTo>
                  <a:pt x="9080" y="131666"/>
                </a:lnTo>
                <a:lnTo>
                  <a:pt x="4778" y="128903"/>
                </a:lnTo>
                <a:lnTo>
                  <a:pt x="1912" y="124944"/>
                </a:lnTo>
                <a:lnTo>
                  <a:pt x="0" y="120188"/>
                </a:lnTo>
                <a:lnTo>
                  <a:pt x="136" y="114901"/>
                </a:lnTo>
                <a:lnTo>
                  <a:pt x="4051" y="103381"/>
                </a:lnTo>
                <a:lnTo>
                  <a:pt x="24302" y="81625"/>
                </a:lnTo>
                <a:lnTo>
                  <a:pt x="67114" y="54059"/>
                </a:lnTo>
                <a:lnTo>
                  <a:pt x="114183" y="25217"/>
                </a:lnTo>
                <a:lnTo>
                  <a:pt x="130860" y="12290"/>
                </a:lnTo>
                <a:lnTo>
                  <a:pt x="133647" y="7447"/>
                </a:lnTo>
                <a:lnTo>
                  <a:pt x="135216" y="754"/>
                </a:lnTo>
                <a:lnTo>
                  <a:pt x="133320" y="0"/>
                </a:lnTo>
                <a:lnTo>
                  <a:pt x="125568" y="1044"/>
                </a:lnTo>
                <a:lnTo>
                  <a:pt x="115067" y="9504"/>
                </a:lnTo>
                <a:lnTo>
                  <a:pt x="104756" y="22672"/>
                </a:lnTo>
                <a:lnTo>
                  <a:pt x="97821" y="37931"/>
                </a:lnTo>
                <a:lnTo>
                  <a:pt x="93321" y="65760"/>
                </a:lnTo>
                <a:lnTo>
                  <a:pt x="96032" y="82247"/>
                </a:lnTo>
                <a:lnTo>
                  <a:pt x="98730" y="89606"/>
                </a:lnTo>
                <a:lnTo>
                  <a:pt x="109254" y="101547"/>
                </a:lnTo>
                <a:lnTo>
                  <a:pt x="116012" y="106706"/>
                </a:lnTo>
                <a:lnTo>
                  <a:pt x="136691" y="110558"/>
                </a:lnTo>
                <a:lnTo>
                  <a:pt x="176100" y="108759"/>
                </a:lnTo>
                <a:lnTo>
                  <a:pt x="215293" y="103758"/>
                </a:lnTo>
                <a:lnTo>
                  <a:pt x="250177" y="979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Shape-941"/>
          <p:cNvSpPr/>
          <p:nvPr>
            <p:custDataLst>
              <p:tags r:id="rId2"/>
            </p:custDataLst>
          </p:nvPr>
        </p:nvSpPr>
        <p:spPr>
          <a:xfrm>
            <a:off x="4249081" y="2559933"/>
            <a:ext cx="140249" cy="266770"/>
          </a:xfrm>
          <a:custGeom>
            <a:avLst/>
            <a:gdLst/>
            <a:ahLst/>
            <a:cxnLst/>
            <a:rect l="0" t="0" r="0" b="0"/>
            <a:pathLst>
              <a:path w="140249" h="266770">
                <a:moveTo>
                  <a:pt x="11769" y="5467"/>
                </a:moveTo>
                <a:lnTo>
                  <a:pt x="11769" y="5467"/>
                </a:lnTo>
                <a:lnTo>
                  <a:pt x="8398" y="2096"/>
                </a:lnTo>
                <a:lnTo>
                  <a:pt x="4862" y="441"/>
                </a:lnTo>
                <a:lnTo>
                  <a:pt x="2931" y="0"/>
                </a:lnTo>
                <a:lnTo>
                  <a:pt x="1643" y="1116"/>
                </a:lnTo>
                <a:lnTo>
                  <a:pt x="213" y="6120"/>
                </a:lnTo>
                <a:lnTo>
                  <a:pt x="0" y="26606"/>
                </a:lnTo>
                <a:lnTo>
                  <a:pt x="2540" y="41203"/>
                </a:lnTo>
                <a:lnTo>
                  <a:pt x="14679" y="61916"/>
                </a:lnTo>
                <a:lnTo>
                  <a:pt x="31681" y="78089"/>
                </a:lnTo>
                <a:lnTo>
                  <a:pt x="43902" y="83604"/>
                </a:lnTo>
                <a:lnTo>
                  <a:pt x="50124" y="85075"/>
                </a:lnTo>
                <a:lnTo>
                  <a:pt x="62683" y="82946"/>
                </a:lnTo>
                <a:lnTo>
                  <a:pt x="74614" y="76591"/>
                </a:lnTo>
                <a:lnTo>
                  <a:pt x="89264" y="60408"/>
                </a:lnTo>
                <a:lnTo>
                  <a:pt x="112763" y="14003"/>
                </a:lnTo>
                <a:lnTo>
                  <a:pt x="116627" y="6438"/>
                </a:lnTo>
                <a:lnTo>
                  <a:pt x="117658" y="5409"/>
                </a:lnTo>
                <a:lnTo>
                  <a:pt x="118345" y="5428"/>
                </a:lnTo>
                <a:lnTo>
                  <a:pt x="117227" y="9213"/>
                </a:lnTo>
                <a:lnTo>
                  <a:pt x="115941" y="12197"/>
                </a:lnTo>
                <a:lnTo>
                  <a:pt x="122433" y="59738"/>
                </a:lnTo>
                <a:lnTo>
                  <a:pt x="131734" y="98767"/>
                </a:lnTo>
                <a:lnTo>
                  <a:pt x="140056" y="144981"/>
                </a:lnTo>
                <a:lnTo>
                  <a:pt x="140248" y="191051"/>
                </a:lnTo>
                <a:lnTo>
                  <a:pt x="135836" y="229239"/>
                </a:lnTo>
                <a:lnTo>
                  <a:pt x="126412" y="246268"/>
                </a:lnTo>
                <a:lnTo>
                  <a:pt x="112110" y="257834"/>
                </a:lnTo>
                <a:lnTo>
                  <a:pt x="93995" y="265327"/>
                </a:lnTo>
                <a:lnTo>
                  <a:pt x="60591" y="266769"/>
                </a:lnTo>
                <a:lnTo>
                  <a:pt x="43816" y="262477"/>
                </a:lnTo>
                <a:lnTo>
                  <a:pt x="18119" y="2467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201"/>
          <p:cNvGrpSpPr/>
          <p:nvPr/>
        </p:nvGrpSpPr>
        <p:grpSpPr>
          <a:xfrm>
            <a:off x="6273800" y="2439283"/>
            <a:ext cx="1726318" cy="956816"/>
            <a:chOff x="6273800" y="2439283"/>
            <a:chExt cx="1726318" cy="956816"/>
          </a:xfrm>
        </p:grpSpPr>
        <p:sp>
          <p:nvSpPr>
            <p:cNvPr id="47" name="SMARTInkShape-942"/>
            <p:cNvSpPr/>
            <p:nvPr>
              <p:custDataLst>
                <p:tags r:id="rId99"/>
              </p:custDataLst>
            </p:nvPr>
          </p:nvSpPr>
          <p:spPr>
            <a:xfrm>
              <a:off x="7931150" y="2943029"/>
              <a:ext cx="68968" cy="397072"/>
            </a:xfrm>
            <a:custGeom>
              <a:avLst/>
              <a:gdLst/>
              <a:ahLst/>
              <a:cxnLst/>
              <a:rect l="0" t="0" r="0" b="0"/>
              <a:pathLst>
                <a:path w="68968" h="397072">
                  <a:moveTo>
                    <a:pt x="63500" y="3371"/>
                  </a:moveTo>
                  <a:lnTo>
                    <a:pt x="63500" y="3371"/>
                  </a:lnTo>
                  <a:lnTo>
                    <a:pt x="63499" y="0"/>
                  </a:lnTo>
                  <a:lnTo>
                    <a:pt x="63499" y="35185"/>
                  </a:lnTo>
                  <a:lnTo>
                    <a:pt x="65381" y="75601"/>
                  </a:lnTo>
                  <a:lnTo>
                    <a:pt x="66870" y="100208"/>
                  </a:lnTo>
                  <a:lnTo>
                    <a:pt x="67864" y="126490"/>
                  </a:lnTo>
                  <a:lnTo>
                    <a:pt x="68526" y="153889"/>
                  </a:lnTo>
                  <a:lnTo>
                    <a:pt x="68967" y="182033"/>
                  </a:lnTo>
                  <a:lnTo>
                    <a:pt x="68556" y="208557"/>
                  </a:lnTo>
                  <a:lnTo>
                    <a:pt x="67576" y="234000"/>
                  </a:lnTo>
                  <a:lnTo>
                    <a:pt x="62489" y="280851"/>
                  </a:lnTo>
                  <a:lnTo>
                    <a:pt x="50821" y="320488"/>
                  </a:lnTo>
                  <a:lnTo>
                    <a:pt x="21644" y="367794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43"/>
            <p:cNvSpPr/>
            <p:nvPr>
              <p:custDataLst>
                <p:tags r:id="rId100"/>
              </p:custDataLst>
            </p:nvPr>
          </p:nvSpPr>
          <p:spPr>
            <a:xfrm>
              <a:off x="7675000" y="3107621"/>
              <a:ext cx="176287" cy="288478"/>
            </a:xfrm>
            <a:custGeom>
              <a:avLst/>
              <a:gdLst/>
              <a:ahLst/>
              <a:cxnLst/>
              <a:rect l="0" t="0" r="0" b="0"/>
              <a:pathLst>
                <a:path w="176287" h="288478">
                  <a:moveTo>
                    <a:pt x="21200" y="16579"/>
                  </a:moveTo>
                  <a:lnTo>
                    <a:pt x="21200" y="16579"/>
                  </a:lnTo>
                  <a:lnTo>
                    <a:pt x="16131" y="3487"/>
                  </a:lnTo>
                  <a:lnTo>
                    <a:pt x="12361" y="177"/>
                  </a:lnTo>
                  <a:lnTo>
                    <a:pt x="10368" y="0"/>
                  </a:lnTo>
                  <a:lnTo>
                    <a:pt x="6273" y="1685"/>
                  </a:lnTo>
                  <a:lnTo>
                    <a:pt x="0" y="16713"/>
                  </a:lnTo>
                  <a:lnTo>
                    <a:pt x="415" y="39039"/>
                  </a:lnTo>
                  <a:lnTo>
                    <a:pt x="11749" y="63529"/>
                  </a:lnTo>
                  <a:lnTo>
                    <a:pt x="22644" y="74605"/>
                  </a:lnTo>
                  <a:lnTo>
                    <a:pt x="35248" y="81174"/>
                  </a:lnTo>
                  <a:lnTo>
                    <a:pt x="50256" y="84093"/>
                  </a:lnTo>
                  <a:lnTo>
                    <a:pt x="66334" y="79746"/>
                  </a:lnTo>
                  <a:lnTo>
                    <a:pt x="81476" y="70053"/>
                  </a:lnTo>
                  <a:lnTo>
                    <a:pt x="102695" y="40834"/>
                  </a:lnTo>
                  <a:lnTo>
                    <a:pt x="113733" y="21370"/>
                  </a:lnTo>
                  <a:lnTo>
                    <a:pt x="114638" y="21184"/>
                  </a:lnTo>
                  <a:lnTo>
                    <a:pt x="115242" y="22471"/>
                  </a:lnTo>
                  <a:lnTo>
                    <a:pt x="128588" y="65508"/>
                  </a:lnTo>
                  <a:lnTo>
                    <a:pt x="140193" y="100456"/>
                  </a:lnTo>
                  <a:lnTo>
                    <a:pt x="152570" y="147735"/>
                  </a:lnTo>
                  <a:lnTo>
                    <a:pt x="162842" y="181645"/>
                  </a:lnTo>
                  <a:lnTo>
                    <a:pt x="174881" y="228706"/>
                  </a:lnTo>
                  <a:lnTo>
                    <a:pt x="176286" y="254085"/>
                  </a:lnTo>
                  <a:lnTo>
                    <a:pt x="172207" y="272420"/>
                  </a:lnTo>
                  <a:lnTo>
                    <a:pt x="167026" y="278862"/>
                  </a:lnTo>
                  <a:lnTo>
                    <a:pt x="151864" y="287901"/>
                  </a:lnTo>
                  <a:lnTo>
                    <a:pt x="143587" y="288477"/>
                  </a:lnTo>
                  <a:lnTo>
                    <a:pt x="126865" y="283472"/>
                  </a:lnTo>
                  <a:lnTo>
                    <a:pt x="84700" y="238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44"/>
            <p:cNvSpPr/>
            <p:nvPr>
              <p:custDataLst>
                <p:tags r:id="rId101"/>
              </p:custDataLst>
            </p:nvPr>
          </p:nvSpPr>
          <p:spPr>
            <a:xfrm>
              <a:off x="7578949" y="2923648"/>
              <a:ext cx="79152" cy="352953"/>
            </a:xfrm>
            <a:custGeom>
              <a:avLst/>
              <a:gdLst/>
              <a:ahLst/>
              <a:cxnLst/>
              <a:rect l="0" t="0" r="0" b="0"/>
              <a:pathLst>
                <a:path w="79152" h="352953">
                  <a:moveTo>
                    <a:pt x="79151" y="16402"/>
                  </a:moveTo>
                  <a:lnTo>
                    <a:pt x="79151" y="16402"/>
                  </a:lnTo>
                  <a:lnTo>
                    <a:pt x="69038" y="6289"/>
                  </a:lnTo>
                  <a:lnTo>
                    <a:pt x="58428" y="1324"/>
                  </a:lnTo>
                  <a:lnTo>
                    <a:pt x="52636" y="0"/>
                  </a:lnTo>
                  <a:lnTo>
                    <a:pt x="47363" y="1234"/>
                  </a:lnTo>
                  <a:lnTo>
                    <a:pt x="37742" y="8250"/>
                  </a:lnTo>
                  <a:lnTo>
                    <a:pt x="24391" y="34213"/>
                  </a:lnTo>
                  <a:lnTo>
                    <a:pt x="13891" y="66181"/>
                  </a:lnTo>
                  <a:lnTo>
                    <a:pt x="4285" y="106965"/>
                  </a:lnTo>
                  <a:lnTo>
                    <a:pt x="16" y="153313"/>
                  </a:lnTo>
                  <a:lnTo>
                    <a:pt x="0" y="200253"/>
                  </a:lnTo>
                  <a:lnTo>
                    <a:pt x="3050" y="245575"/>
                  </a:lnTo>
                  <a:lnTo>
                    <a:pt x="9109" y="286884"/>
                  </a:lnTo>
                  <a:lnTo>
                    <a:pt x="23825" y="328986"/>
                  </a:lnTo>
                  <a:lnTo>
                    <a:pt x="30273" y="336975"/>
                  </a:lnTo>
                  <a:lnTo>
                    <a:pt x="60101" y="352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45"/>
            <p:cNvSpPr/>
            <p:nvPr>
              <p:custDataLst>
                <p:tags r:id="rId102"/>
              </p:custDataLst>
            </p:nvPr>
          </p:nvSpPr>
          <p:spPr>
            <a:xfrm>
              <a:off x="7283450" y="3105150"/>
              <a:ext cx="215901" cy="31751"/>
            </a:xfrm>
            <a:custGeom>
              <a:avLst/>
              <a:gdLst/>
              <a:ahLst/>
              <a:cxnLst/>
              <a:rect l="0" t="0" r="0" b="0"/>
              <a:pathLst>
                <a:path w="2159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37590" y="25283"/>
                  </a:lnTo>
                  <a:lnTo>
                    <a:pt x="82712" y="20505"/>
                  </a:lnTo>
                  <a:lnTo>
                    <a:pt x="120252" y="16639"/>
                  </a:lnTo>
                  <a:lnTo>
                    <a:pt x="158572" y="1068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46"/>
            <p:cNvSpPr/>
            <p:nvPr>
              <p:custDataLst>
                <p:tags r:id="rId103"/>
              </p:custDataLst>
            </p:nvPr>
          </p:nvSpPr>
          <p:spPr>
            <a:xfrm>
              <a:off x="7364286" y="2912315"/>
              <a:ext cx="96965" cy="351586"/>
            </a:xfrm>
            <a:custGeom>
              <a:avLst/>
              <a:gdLst/>
              <a:ahLst/>
              <a:cxnLst/>
              <a:rect l="0" t="0" r="0" b="0"/>
              <a:pathLst>
                <a:path w="96965" h="351586">
                  <a:moveTo>
                    <a:pt x="96964" y="40435"/>
                  </a:moveTo>
                  <a:lnTo>
                    <a:pt x="96964" y="40435"/>
                  </a:lnTo>
                  <a:lnTo>
                    <a:pt x="96259" y="15115"/>
                  </a:lnTo>
                  <a:lnTo>
                    <a:pt x="93593" y="8485"/>
                  </a:lnTo>
                  <a:lnTo>
                    <a:pt x="84412" y="3187"/>
                  </a:lnTo>
                  <a:lnTo>
                    <a:pt x="78013" y="786"/>
                  </a:lnTo>
                  <a:lnTo>
                    <a:pt x="63376" y="0"/>
                  </a:lnTo>
                  <a:lnTo>
                    <a:pt x="55522" y="778"/>
                  </a:lnTo>
                  <a:lnTo>
                    <a:pt x="39269" y="11051"/>
                  </a:lnTo>
                  <a:lnTo>
                    <a:pt x="24049" y="28786"/>
                  </a:lnTo>
                  <a:lnTo>
                    <a:pt x="8253" y="68655"/>
                  </a:lnTo>
                  <a:lnTo>
                    <a:pt x="1562" y="104718"/>
                  </a:lnTo>
                  <a:lnTo>
                    <a:pt x="0" y="146146"/>
                  </a:lnTo>
                  <a:lnTo>
                    <a:pt x="2364" y="190429"/>
                  </a:lnTo>
                  <a:lnTo>
                    <a:pt x="8117" y="235981"/>
                  </a:lnTo>
                  <a:lnTo>
                    <a:pt x="15378" y="276452"/>
                  </a:lnTo>
                  <a:lnTo>
                    <a:pt x="27400" y="321562"/>
                  </a:lnTo>
                  <a:lnTo>
                    <a:pt x="39814" y="35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47"/>
            <p:cNvSpPr/>
            <p:nvPr>
              <p:custDataLst>
                <p:tags r:id="rId104"/>
              </p:custDataLst>
            </p:nvPr>
          </p:nvSpPr>
          <p:spPr>
            <a:xfrm>
              <a:off x="7137399" y="3152292"/>
              <a:ext cx="12702" cy="3659"/>
            </a:xfrm>
            <a:custGeom>
              <a:avLst/>
              <a:gdLst/>
              <a:ahLst/>
              <a:cxnLst/>
              <a:rect l="0" t="0" r="0" b="0"/>
              <a:pathLst>
                <a:path w="12702" h="36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1412" y="0"/>
                  </a:lnTo>
                  <a:lnTo>
                    <a:pt x="12701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48"/>
            <p:cNvSpPr/>
            <p:nvPr>
              <p:custDataLst>
                <p:tags r:id="rId105"/>
              </p:custDataLst>
            </p:nvPr>
          </p:nvSpPr>
          <p:spPr>
            <a:xfrm>
              <a:off x="6877050" y="2967215"/>
              <a:ext cx="101497" cy="271286"/>
            </a:xfrm>
            <a:custGeom>
              <a:avLst/>
              <a:gdLst/>
              <a:ahLst/>
              <a:cxnLst/>
              <a:rect l="0" t="0" r="0" b="0"/>
              <a:pathLst>
                <a:path w="101497" h="271286">
                  <a:moveTo>
                    <a:pt x="57150" y="10935"/>
                  </a:moveTo>
                  <a:lnTo>
                    <a:pt x="57150" y="10935"/>
                  </a:lnTo>
                  <a:lnTo>
                    <a:pt x="53779" y="4193"/>
                  </a:lnTo>
                  <a:lnTo>
                    <a:pt x="53491" y="2207"/>
                  </a:lnTo>
                  <a:lnTo>
                    <a:pt x="54005" y="883"/>
                  </a:lnTo>
                  <a:lnTo>
                    <a:pt x="55054" y="0"/>
                  </a:lnTo>
                  <a:lnTo>
                    <a:pt x="56458" y="1529"/>
                  </a:lnTo>
                  <a:lnTo>
                    <a:pt x="77998" y="48157"/>
                  </a:lnTo>
                  <a:lnTo>
                    <a:pt x="89699" y="79689"/>
                  </a:lnTo>
                  <a:lnTo>
                    <a:pt x="98192" y="114870"/>
                  </a:lnTo>
                  <a:lnTo>
                    <a:pt x="101496" y="150968"/>
                  </a:lnTo>
                  <a:lnTo>
                    <a:pt x="95910" y="185825"/>
                  </a:lnTo>
                  <a:lnTo>
                    <a:pt x="74121" y="230441"/>
                  </a:lnTo>
                  <a:lnTo>
                    <a:pt x="55285" y="249839"/>
                  </a:lnTo>
                  <a:lnTo>
                    <a:pt x="35860" y="261753"/>
                  </a:lnTo>
                  <a:lnTo>
                    <a:pt x="0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49"/>
            <p:cNvSpPr/>
            <p:nvPr>
              <p:custDataLst>
                <p:tags r:id="rId106"/>
              </p:custDataLst>
            </p:nvPr>
          </p:nvSpPr>
          <p:spPr>
            <a:xfrm>
              <a:off x="6706482" y="3081018"/>
              <a:ext cx="145169" cy="141961"/>
            </a:xfrm>
            <a:custGeom>
              <a:avLst/>
              <a:gdLst/>
              <a:ahLst/>
              <a:cxnLst/>
              <a:rect l="0" t="0" r="0" b="0"/>
              <a:pathLst>
                <a:path w="145169" h="141961">
                  <a:moveTo>
                    <a:pt x="5468" y="30482"/>
                  </a:moveTo>
                  <a:lnTo>
                    <a:pt x="5468" y="30482"/>
                  </a:lnTo>
                  <a:lnTo>
                    <a:pt x="5468" y="23740"/>
                  </a:lnTo>
                  <a:lnTo>
                    <a:pt x="3586" y="18549"/>
                  </a:lnTo>
                  <a:lnTo>
                    <a:pt x="1104" y="13890"/>
                  </a:lnTo>
                  <a:lnTo>
                    <a:pt x="0" y="9467"/>
                  </a:lnTo>
                  <a:lnTo>
                    <a:pt x="412" y="7300"/>
                  </a:lnTo>
                  <a:lnTo>
                    <a:pt x="2750" y="3010"/>
                  </a:lnTo>
                  <a:lnTo>
                    <a:pt x="4362" y="1584"/>
                  </a:lnTo>
                  <a:lnTo>
                    <a:pt x="8034" y="0"/>
                  </a:lnTo>
                  <a:lnTo>
                    <a:pt x="13898" y="1177"/>
                  </a:lnTo>
                  <a:lnTo>
                    <a:pt x="17439" y="2479"/>
                  </a:lnTo>
                  <a:lnTo>
                    <a:pt x="32533" y="17794"/>
                  </a:lnTo>
                  <a:lnTo>
                    <a:pt x="43669" y="46949"/>
                  </a:lnTo>
                  <a:lnTo>
                    <a:pt x="43378" y="70256"/>
                  </a:lnTo>
                  <a:lnTo>
                    <a:pt x="33398" y="105296"/>
                  </a:lnTo>
                  <a:lnTo>
                    <a:pt x="18918" y="130496"/>
                  </a:lnTo>
                  <a:lnTo>
                    <a:pt x="8124" y="141960"/>
                  </a:lnTo>
                  <a:lnTo>
                    <a:pt x="7238" y="140784"/>
                  </a:lnTo>
                  <a:lnTo>
                    <a:pt x="6255" y="133833"/>
                  </a:lnTo>
                  <a:lnTo>
                    <a:pt x="12443" y="114648"/>
                  </a:lnTo>
                  <a:lnTo>
                    <a:pt x="37316" y="79223"/>
                  </a:lnTo>
                  <a:lnTo>
                    <a:pt x="78801" y="32614"/>
                  </a:lnTo>
                  <a:lnTo>
                    <a:pt x="86197" y="20712"/>
                  </a:lnTo>
                  <a:lnTo>
                    <a:pt x="86099" y="20441"/>
                  </a:lnTo>
                  <a:lnTo>
                    <a:pt x="84107" y="22021"/>
                  </a:lnTo>
                  <a:lnTo>
                    <a:pt x="82390" y="33619"/>
                  </a:lnTo>
                  <a:lnTo>
                    <a:pt x="87585" y="61572"/>
                  </a:lnTo>
                  <a:lnTo>
                    <a:pt x="98317" y="84535"/>
                  </a:lnTo>
                  <a:lnTo>
                    <a:pt x="108823" y="95898"/>
                  </a:lnTo>
                  <a:lnTo>
                    <a:pt x="122429" y="101889"/>
                  </a:lnTo>
                  <a:lnTo>
                    <a:pt x="145168" y="106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50"/>
            <p:cNvSpPr/>
            <p:nvPr>
              <p:custDataLst>
                <p:tags r:id="rId107"/>
              </p:custDataLst>
            </p:nvPr>
          </p:nvSpPr>
          <p:spPr>
            <a:xfrm>
              <a:off x="6273800" y="2439283"/>
              <a:ext cx="1003301" cy="168489"/>
            </a:xfrm>
            <a:custGeom>
              <a:avLst/>
              <a:gdLst/>
              <a:ahLst/>
              <a:cxnLst/>
              <a:rect l="0" t="0" r="0" b="0"/>
              <a:pathLst>
                <a:path w="1003301" h="168489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21654" y="5154"/>
                  </a:lnTo>
                  <a:lnTo>
                    <a:pt x="62693" y="37437"/>
                  </a:lnTo>
                  <a:lnTo>
                    <a:pt x="103869" y="65347"/>
                  </a:lnTo>
                  <a:lnTo>
                    <a:pt x="140238" y="83116"/>
                  </a:lnTo>
                  <a:lnTo>
                    <a:pt x="185565" y="96657"/>
                  </a:lnTo>
                  <a:lnTo>
                    <a:pt x="210493" y="102244"/>
                  </a:lnTo>
                  <a:lnTo>
                    <a:pt x="236989" y="105262"/>
                  </a:lnTo>
                  <a:lnTo>
                    <a:pt x="264531" y="106570"/>
                  </a:lnTo>
                  <a:lnTo>
                    <a:pt x="292771" y="106735"/>
                  </a:lnTo>
                  <a:lnTo>
                    <a:pt x="320063" y="104729"/>
                  </a:lnTo>
                  <a:lnTo>
                    <a:pt x="346726" y="101275"/>
                  </a:lnTo>
                  <a:lnTo>
                    <a:pt x="372967" y="96856"/>
                  </a:lnTo>
                  <a:lnTo>
                    <a:pt x="397517" y="93204"/>
                  </a:lnTo>
                  <a:lnTo>
                    <a:pt x="443609" y="87265"/>
                  </a:lnTo>
                  <a:lnTo>
                    <a:pt x="481969" y="87918"/>
                  </a:lnTo>
                  <a:lnTo>
                    <a:pt x="515481" y="94323"/>
                  </a:lnTo>
                  <a:lnTo>
                    <a:pt x="561408" y="113796"/>
                  </a:lnTo>
                  <a:lnTo>
                    <a:pt x="602847" y="136734"/>
                  </a:lnTo>
                  <a:lnTo>
                    <a:pt x="646092" y="155839"/>
                  </a:lnTo>
                  <a:lnTo>
                    <a:pt x="693006" y="165889"/>
                  </a:lnTo>
                  <a:lnTo>
                    <a:pt x="733217" y="168488"/>
                  </a:lnTo>
                  <a:lnTo>
                    <a:pt x="778842" y="167762"/>
                  </a:lnTo>
                  <a:lnTo>
                    <a:pt x="802861" y="166580"/>
                  </a:lnTo>
                  <a:lnTo>
                    <a:pt x="850246" y="163386"/>
                  </a:lnTo>
                  <a:lnTo>
                    <a:pt x="895765" y="160320"/>
                  </a:lnTo>
                  <a:lnTo>
                    <a:pt x="937162" y="158957"/>
                  </a:lnTo>
                  <a:lnTo>
                    <a:pt x="979313" y="158190"/>
                  </a:lnTo>
                  <a:lnTo>
                    <a:pt x="100330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02"/>
          <p:cNvGrpSpPr/>
          <p:nvPr/>
        </p:nvGrpSpPr>
        <p:grpSpPr>
          <a:xfrm>
            <a:off x="6292850" y="2867903"/>
            <a:ext cx="381001" cy="415723"/>
            <a:chOff x="6292850" y="2867903"/>
            <a:chExt cx="381001" cy="415723"/>
          </a:xfrm>
        </p:grpSpPr>
        <p:sp>
          <p:nvSpPr>
            <p:cNvPr id="57" name="SMARTInkShape-951"/>
            <p:cNvSpPr/>
            <p:nvPr>
              <p:custDataLst>
                <p:tags r:id="rId96"/>
              </p:custDataLst>
            </p:nvPr>
          </p:nvSpPr>
          <p:spPr>
            <a:xfrm>
              <a:off x="6569412" y="2943330"/>
              <a:ext cx="104439" cy="340296"/>
            </a:xfrm>
            <a:custGeom>
              <a:avLst/>
              <a:gdLst/>
              <a:ahLst/>
              <a:cxnLst/>
              <a:rect l="0" t="0" r="0" b="0"/>
              <a:pathLst>
                <a:path w="104439" h="340296">
                  <a:moveTo>
                    <a:pt x="104438" y="9420"/>
                  </a:moveTo>
                  <a:lnTo>
                    <a:pt x="104438" y="9420"/>
                  </a:lnTo>
                  <a:lnTo>
                    <a:pt x="95599" y="582"/>
                  </a:lnTo>
                  <a:lnTo>
                    <a:pt x="92901" y="0"/>
                  </a:lnTo>
                  <a:lnTo>
                    <a:pt x="67657" y="5897"/>
                  </a:lnTo>
                  <a:lnTo>
                    <a:pt x="54224" y="17262"/>
                  </a:lnTo>
                  <a:lnTo>
                    <a:pt x="32880" y="51020"/>
                  </a:lnTo>
                  <a:lnTo>
                    <a:pt x="18307" y="85058"/>
                  </a:lnTo>
                  <a:lnTo>
                    <a:pt x="7126" y="126057"/>
                  </a:lnTo>
                  <a:lnTo>
                    <a:pt x="1216" y="172031"/>
                  </a:lnTo>
                  <a:lnTo>
                    <a:pt x="0" y="218569"/>
                  </a:lnTo>
                  <a:lnTo>
                    <a:pt x="4164" y="260420"/>
                  </a:lnTo>
                  <a:lnTo>
                    <a:pt x="16362" y="294542"/>
                  </a:lnTo>
                  <a:lnTo>
                    <a:pt x="33543" y="320996"/>
                  </a:lnTo>
                  <a:lnTo>
                    <a:pt x="52938" y="337458"/>
                  </a:lnTo>
                  <a:lnTo>
                    <a:pt x="62344" y="340295"/>
                  </a:lnTo>
                  <a:lnTo>
                    <a:pt x="71436" y="340070"/>
                  </a:lnTo>
                  <a:lnTo>
                    <a:pt x="98088" y="333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52"/>
            <p:cNvSpPr/>
            <p:nvPr>
              <p:custDataLst>
                <p:tags r:id="rId97"/>
              </p:custDataLst>
            </p:nvPr>
          </p:nvSpPr>
          <p:spPr>
            <a:xfrm>
              <a:off x="6292850" y="309245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411" y="27386"/>
                  </a:lnTo>
                  <a:lnTo>
                    <a:pt x="11550" y="25988"/>
                  </a:lnTo>
                  <a:lnTo>
                    <a:pt x="54272" y="22106"/>
                  </a:lnTo>
                  <a:lnTo>
                    <a:pt x="93300" y="19955"/>
                  </a:lnTo>
                  <a:lnTo>
                    <a:pt x="139513" y="15947"/>
                  </a:lnTo>
                  <a:lnTo>
                    <a:pt x="174189" y="1038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53"/>
            <p:cNvSpPr/>
            <p:nvPr>
              <p:custDataLst>
                <p:tags r:id="rId98"/>
              </p:custDataLst>
            </p:nvPr>
          </p:nvSpPr>
          <p:spPr>
            <a:xfrm>
              <a:off x="6362700" y="2867903"/>
              <a:ext cx="114301" cy="402348"/>
            </a:xfrm>
            <a:custGeom>
              <a:avLst/>
              <a:gdLst/>
              <a:ahLst/>
              <a:cxnLst/>
              <a:rect l="0" t="0" r="0" b="0"/>
              <a:pathLst>
                <a:path w="114301" h="402348">
                  <a:moveTo>
                    <a:pt x="114300" y="72147"/>
                  </a:moveTo>
                  <a:lnTo>
                    <a:pt x="114300" y="72147"/>
                  </a:lnTo>
                  <a:lnTo>
                    <a:pt x="103468" y="28823"/>
                  </a:lnTo>
                  <a:lnTo>
                    <a:pt x="99373" y="12440"/>
                  </a:lnTo>
                  <a:lnTo>
                    <a:pt x="95882" y="6942"/>
                  </a:lnTo>
                  <a:lnTo>
                    <a:pt x="91438" y="3277"/>
                  </a:lnTo>
                  <a:lnTo>
                    <a:pt x="86359" y="834"/>
                  </a:lnTo>
                  <a:lnTo>
                    <a:pt x="76952" y="0"/>
                  </a:lnTo>
                  <a:lnTo>
                    <a:pt x="72468" y="766"/>
                  </a:lnTo>
                  <a:lnTo>
                    <a:pt x="61842" y="12905"/>
                  </a:lnTo>
                  <a:lnTo>
                    <a:pt x="50769" y="35234"/>
                  </a:lnTo>
                  <a:lnTo>
                    <a:pt x="41143" y="68676"/>
                  </a:lnTo>
                  <a:lnTo>
                    <a:pt x="34042" y="110821"/>
                  </a:lnTo>
                  <a:lnTo>
                    <a:pt x="31162" y="133913"/>
                  </a:lnTo>
                  <a:lnTo>
                    <a:pt x="28536" y="158480"/>
                  </a:lnTo>
                  <a:lnTo>
                    <a:pt x="26079" y="184031"/>
                  </a:lnTo>
                  <a:lnTo>
                    <a:pt x="23736" y="210236"/>
                  </a:lnTo>
                  <a:lnTo>
                    <a:pt x="22174" y="235468"/>
                  </a:lnTo>
                  <a:lnTo>
                    <a:pt x="21132" y="260049"/>
                  </a:lnTo>
                  <a:lnTo>
                    <a:pt x="19270" y="305943"/>
                  </a:lnTo>
                  <a:lnTo>
                    <a:pt x="16090" y="345154"/>
                  </a:lnTo>
                  <a:lnTo>
                    <a:pt x="4641" y="388854"/>
                  </a:lnTo>
                  <a:lnTo>
                    <a:pt x="0" y="402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2" name="SMARTInkShape-Group203"/>
          <p:cNvGrpSpPr/>
          <p:nvPr/>
        </p:nvGrpSpPr>
        <p:grpSpPr>
          <a:xfrm>
            <a:off x="8379375" y="2910992"/>
            <a:ext cx="1812376" cy="549080"/>
            <a:chOff x="8379375" y="2910992"/>
            <a:chExt cx="1812376" cy="549080"/>
          </a:xfrm>
        </p:grpSpPr>
        <p:sp>
          <p:nvSpPr>
            <p:cNvPr id="61" name="SMARTInkShape-954"/>
            <p:cNvSpPr/>
            <p:nvPr>
              <p:custDataLst>
                <p:tags r:id="rId88"/>
              </p:custDataLst>
            </p:nvPr>
          </p:nvSpPr>
          <p:spPr>
            <a:xfrm>
              <a:off x="8758758" y="2982680"/>
              <a:ext cx="122910" cy="310019"/>
            </a:xfrm>
            <a:custGeom>
              <a:avLst/>
              <a:gdLst/>
              <a:ahLst/>
              <a:cxnLst/>
              <a:rect l="0" t="0" r="0" b="0"/>
              <a:pathLst>
                <a:path w="122910" h="310019">
                  <a:moveTo>
                    <a:pt x="16942" y="8170"/>
                  </a:moveTo>
                  <a:lnTo>
                    <a:pt x="16942" y="8170"/>
                  </a:lnTo>
                  <a:lnTo>
                    <a:pt x="10200" y="1428"/>
                  </a:lnTo>
                  <a:lnTo>
                    <a:pt x="7508" y="147"/>
                  </a:lnTo>
                  <a:lnTo>
                    <a:pt x="5009" y="0"/>
                  </a:lnTo>
                  <a:lnTo>
                    <a:pt x="2637" y="606"/>
                  </a:lnTo>
                  <a:lnTo>
                    <a:pt x="0" y="10688"/>
                  </a:lnTo>
                  <a:lnTo>
                    <a:pt x="240" y="29750"/>
                  </a:lnTo>
                  <a:lnTo>
                    <a:pt x="5050" y="59389"/>
                  </a:lnTo>
                  <a:lnTo>
                    <a:pt x="13773" y="97491"/>
                  </a:lnTo>
                  <a:lnTo>
                    <a:pt x="24000" y="141001"/>
                  </a:lnTo>
                  <a:lnTo>
                    <a:pt x="33250" y="188562"/>
                  </a:lnTo>
                  <a:lnTo>
                    <a:pt x="40182" y="228515"/>
                  </a:lnTo>
                  <a:lnTo>
                    <a:pt x="46171" y="271248"/>
                  </a:lnTo>
                  <a:lnTo>
                    <a:pt x="48194" y="294537"/>
                  </a:lnTo>
                  <a:lnTo>
                    <a:pt x="48359" y="294332"/>
                  </a:lnTo>
                  <a:lnTo>
                    <a:pt x="50073" y="249280"/>
                  </a:lnTo>
                  <a:lnTo>
                    <a:pt x="55420" y="230100"/>
                  </a:lnTo>
                  <a:lnTo>
                    <a:pt x="64383" y="217813"/>
                  </a:lnTo>
                  <a:lnTo>
                    <a:pt x="69736" y="213549"/>
                  </a:lnTo>
                  <a:lnTo>
                    <a:pt x="75421" y="212117"/>
                  </a:lnTo>
                  <a:lnTo>
                    <a:pt x="87382" y="214289"/>
                  </a:lnTo>
                  <a:lnTo>
                    <a:pt x="106017" y="226816"/>
                  </a:lnTo>
                  <a:lnTo>
                    <a:pt x="118202" y="243934"/>
                  </a:lnTo>
                  <a:lnTo>
                    <a:pt x="122909" y="265782"/>
                  </a:lnTo>
                  <a:lnTo>
                    <a:pt x="120749" y="273045"/>
                  </a:lnTo>
                  <a:lnTo>
                    <a:pt x="110821" y="286759"/>
                  </a:lnTo>
                  <a:lnTo>
                    <a:pt x="85993" y="303008"/>
                  </a:lnTo>
                  <a:lnTo>
                    <a:pt x="59666" y="310018"/>
                  </a:lnTo>
                  <a:lnTo>
                    <a:pt x="46279" y="307895"/>
                  </a:lnTo>
                  <a:lnTo>
                    <a:pt x="29642" y="30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55"/>
            <p:cNvSpPr/>
            <p:nvPr>
              <p:custDataLst>
                <p:tags r:id="rId89"/>
              </p:custDataLst>
            </p:nvPr>
          </p:nvSpPr>
          <p:spPr>
            <a:xfrm>
              <a:off x="8938830" y="3139082"/>
              <a:ext cx="87026" cy="133258"/>
            </a:xfrm>
            <a:custGeom>
              <a:avLst/>
              <a:gdLst/>
              <a:ahLst/>
              <a:cxnLst/>
              <a:rect l="0" t="0" r="0" b="0"/>
              <a:pathLst>
                <a:path w="87026" h="133258">
                  <a:moveTo>
                    <a:pt x="46420" y="48618"/>
                  </a:moveTo>
                  <a:lnTo>
                    <a:pt x="46420" y="48618"/>
                  </a:lnTo>
                  <a:lnTo>
                    <a:pt x="39678" y="48618"/>
                  </a:lnTo>
                  <a:lnTo>
                    <a:pt x="37692" y="49324"/>
                  </a:lnTo>
                  <a:lnTo>
                    <a:pt x="36368" y="50499"/>
                  </a:lnTo>
                  <a:lnTo>
                    <a:pt x="34243" y="54085"/>
                  </a:lnTo>
                  <a:lnTo>
                    <a:pt x="40617" y="51335"/>
                  </a:lnTo>
                  <a:lnTo>
                    <a:pt x="64846" y="33240"/>
                  </a:lnTo>
                  <a:lnTo>
                    <a:pt x="85103" y="8866"/>
                  </a:lnTo>
                  <a:lnTo>
                    <a:pt x="87025" y="5183"/>
                  </a:lnTo>
                  <a:lnTo>
                    <a:pt x="86896" y="2728"/>
                  </a:lnTo>
                  <a:lnTo>
                    <a:pt x="85398" y="1091"/>
                  </a:lnTo>
                  <a:lnTo>
                    <a:pt x="82989" y="0"/>
                  </a:lnTo>
                  <a:lnTo>
                    <a:pt x="62742" y="8578"/>
                  </a:lnTo>
                  <a:lnTo>
                    <a:pt x="25707" y="49306"/>
                  </a:lnTo>
                  <a:lnTo>
                    <a:pt x="5475" y="81356"/>
                  </a:lnTo>
                  <a:lnTo>
                    <a:pt x="0" y="100092"/>
                  </a:lnTo>
                  <a:lnTo>
                    <a:pt x="656" y="108334"/>
                  </a:lnTo>
                  <a:lnTo>
                    <a:pt x="7031" y="123136"/>
                  </a:lnTo>
                  <a:lnTo>
                    <a:pt x="13104" y="127930"/>
                  </a:lnTo>
                  <a:lnTo>
                    <a:pt x="29261" y="133257"/>
                  </a:lnTo>
                  <a:lnTo>
                    <a:pt x="84520" y="124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56"/>
            <p:cNvSpPr/>
            <p:nvPr>
              <p:custDataLst>
                <p:tags r:id="rId90"/>
              </p:custDataLst>
            </p:nvPr>
          </p:nvSpPr>
          <p:spPr>
            <a:xfrm>
              <a:off x="9139937" y="3141549"/>
              <a:ext cx="232664" cy="127131"/>
            </a:xfrm>
            <a:custGeom>
              <a:avLst/>
              <a:gdLst/>
              <a:ahLst/>
              <a:cxnLst/>
              <a:rect l="0" t="0" r="0" b="0"/>
              <a:pathLst>
                <a:path w="232664" h="127131">
                  <a:moveTo>
                    <a:pt x="99313" y="39801"/>
                  </a:moveTo>
                  <a:lnTo>
                    <a:pt x="99313" y="39801"/>
                  </a:lnTo>
                  <a:lnTo>
                    <a:pt x="99313" y="12664"/>
                  </a:lnTo>
                  <a:lnTo>
                    <a:pt x="97901" y="8304"/>
                  </a:lnTo>
                  <a:lnTo>
                    <a:pt x="92571" y="1578"/>
                  </a:lnTo>
                  <a:lnTo>
                    <a:pt x="79854" y="0"/>
                  </a:lnTo>
                  <a:lnTo>
                    <a:pt x="63148" y="2356"/>
                  </a:lnTo>
                  <a:lnTo>
                    <a:pt x="46315" y="8106"/>
                  </a:lnTo>
                  <a:lnTo>
                    <a:pt x="20973" y="29391"/>
                  </a:lnTo>
                  <a:lnTo>
                    <a:pt x="2331" y="61411"/>
                  </a:lnTo>
                  <a:lnTo>
                    <a:pt x="0" y="83507"/>
                  </a:lnTo>
                  <a:lnTo>
                    <a:pt x="1355" y="94339"/>
                  </a:lnTo>
                  <a:lnTo>
                    <a:pt x="10385" y="112018"/>
                  </a:lnTo>
                  <a:lnTo>
                    <a:pt x="16744" y="119695"/>
                  </a:lnTo>
                  <a:lnTo>
                    <a:pt x="24511" y="124108"/>
                  </a:lnTo>
                  <a:lnTo>
                    <a:pt x="42549" y="127130"/>
                  </a:lnTo>
                  <a:lnTo>
                    <a:pt x="62325" y="122358"/>
                  </a:lnTo>
                  <a:lnTo>
                    <a:pt x="72538" y="118122"/>
                  </a:lnTo>
                  <a:lnTo>
                    <a:pt x="87647" y="104009"/>
                  </a:lnTo>
                  <a:lnTo>
                    <a:pt x="98361" y="84566"/>
                  </a:lnTo>
                  <a:lnTo>
                    <a:pt x="105475" y="59461"/>
                  </a:lnTo>
                  <a:lnTo>
                    <a:pt x="105344" y="41248"/>
                  </a:lnTo>
                  <a:lnTo>
                    <a:pt x="103334" y="34416"/>
                  </a:lnTo>
                  <a:lnTo>
                    <a:pt x="100583" y="30566"/>
                  </a:lnTo>
                  <a:lnTo>
                    <a:pt x="97336" y="28705"/>
                  </a:lnTo>
                  <a:lnTo>
                    <a:pt x="93762" y="28170"/>
                  </a:lnTo>
                  <a:lnTo>
                    <a:pt x="89968" y="30636"/>
                  </a:lnTo>
                  <a:lnTo>
                    <a:pt x="73739" y="54872"/>
                  </a:lnTo>
                  <a:lnTo>
                    <a:pt x="69564" y="62548"/>
                  </a:lnTo>
                  <a:lnTo>
                    <a:pt x="66806" y="78603"/>
                  </a:lnTo>
                  <a:lnTo>
                    <a:pt x="67058" y="86836"/>
                  </a:lnTo>
                  <a:lnTo>
                    <a:pt x="69343" y="93735"/>
                  </a:lnTo>
                  <a:lnTo>
                    <a:pt x="77526" y="105164"/>
                  </a:lnTo>
                  <a:lnTo>
                    <a:pt x="82671" y="108071"/>
                  </a:lnTo>
                  <a:lnTo>
                    <a:pt x="94033" y="109419"/>
                  </a:lnTo>
                  <a:lnTo>
                    <a:pt x="115701" y="102840"/>
                  </a:lnTo>
                  <a:lnTo>
                    <a:pt x="147881" y="83912"/>
                  </a:lnTo>
                  <a:lnTo>
                    <a:pt x="159863" y="73993"/>
                  </a:lnTo>
                  <a:lnTo>
                    <a:pt x="160846" y="73884"/>
                  </a:lnTo>
                  <a:lnTo>
                    <a:pt x="161502" y="74517"/>
                  </a:lnTo>
                  <a:lnTo>
                    <a:pt x="161939" y="75646"/>
                  </a:lnTo>
                  <a:lnTo>
                    <a:pt x="158981" y="88300"/>
                  </a:lnTo>
                  <a:lnTo>
                    <a:pt x="163088" y="112567"/>
                  </a:lnTo>
                  <a:lnTo>
                    <a:pt x="165993" y="117532"/>
                  </a:lnTo>
                  <a:lnTo>
                    <a:pt x="168461" y="118433"/>
                  </a:lnTo>
                  <a:lnTo>
                    <a:pt x="174966" y="117552"/>
                  </a:lnTo>
                  <a:lnTo>
                    <a:pt x="195709" y="105463"/>
                  </a:lnTo>
                  <a:lnTo>
                    <a:pt x="212541" y="89360"/>
                  </a:lnTo>
                  <a:lnTo>
                    <a:pt x="229375" y="58168"/>
                  </a:lnTo>
                  <a:lnTo>
                    <a:pt x="232663" y="46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6" name="SMARTInkShape-957"/>
            <p:cNvSpPr/>
            <p:nvPr>
              <p:custDataLst>
                <p:tags r:id="rId91"/>
              </p:custDataLst>
            </p:nvPr>
          </p:nvSpPr>
          <p:spPr>
            <a:xfrm>
              <a:off x="9006077" y="3124461"/>
              <a:ext cx="137924" cy="158988"/>
            </a:xfrm>
            <a:custGeom>
              <a:avLst/>
              <a:gdLst/>
              <a:ahLst/>
              <a:cxnLst/>
              <a:rect l="0" t="0" r="0" b="0"/>
              <a:pathLst>
                <a:path w="137924" h="158988">
                  <a:moveTo>
                    <a:pt x="68073" y="6089"/>
                  </a:moveTo>
                  <a:lnTo>
                    <a:pt x="68073" y="6089"/>
                  </a:lnTo>
                  <a:lnTo>
                    <a:pt x="71443" y="2718"/>
                  </a:lnTo>
                  <a:lnTo>
                    <a:pt x="71731" y="1725"/>
                  </a:lnTo>
                  <a:lnTo>
                    <a:pt x="71217" y="1063"/>
                  </a:lnTo>
                  <a:lnTo>
                    <a:pt x="70169" y="622"/>
                  </a:lnTo>
                  <a:lnTo>
                    <a:pt x="61951" y="0"/>
                  </a:lnTo>
                  <a:lnTo>
                    <a:pt x="50579" y="3188"/>
                  </a:lnTo>
                  <a:lnTo>
                    <a:pt x="31532" y="18713"/>
                  </a:lnTo>
                  <a:lnTo>
                    <a:pt x="14756" y="47930"/>
                  </a:lnTo>
                  <a:lnTo>
                    <a:pt x="2221" y="90658"/>
                  </a:lnTo>
                  <a:lnTo>
                    <a:pt x="0" y="111879"/>
                  </a:lnTo>
                  <a:lnTo>
                    <a:pt x="6538" y="131188"/>
                  </a:lnTo>
                  <a:lnTo>
                    <a:pt x="12233" y="140289"/>
                  </a:lnTo>
                  <a:lnTo>
                    <a:pt x="33613" y="152281"/>
                  </a:lnTo>
                  <a:lnTo>
                    <a:pt x="63341" y="158552"/>
                  </a:lnTo>
                  <a:lnTo>
                    <a:pt x="100072" y="158987"/>
                  </a:lnTo>
                  <a:lnTo>
                    <a:pt x="137923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7" name="SMARTInkShape-958"/>
            <p:cNvSpPr/>
            <p:nvPr>
              <p:custDataLst>
                <p:tags r:id="rId92"/>
              </p:custDataLst>
            </p:nvPr>
          </p:nvSpPr>
          <p:spPr>
            <a:xfrm>
              <a:off x="9340850" y="3106033"/>
              <a:ext cx="216986" cy="164676"/>
            </a:xfrm>
            <a:custGeom>
              <a:avLst/>
              <a:gdLst/>
              <a:ahLst/>
              <a:cxnLst/>
              <a:rect l="0" t="0" r="0" b="0"/>
              <a:pathLst>
                <a:path w="216986" h="164676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411"/>
                  </a:lnTo>
                  <a:lnTo>
                    <a:pt x="5026" y="1391"/>
                  </a:lnTo>
                  <a:lnTo>
                    <a:pt x="5467" y="2750"/>
                  </a:lnTo>
                  <a:lnTo>
                    <a:pt x="6233" y="38383"/>
                  </a:lnTo>
                  <a:lnTo>
                    <a:pt x="6316" y="75662"/>
                  </a:lnTo>
                  <a:lnTo>
                    <a:pt x="9714" y="122814"/>
                  </a:lnTo>
                  <a:lnTo>
                    <a:pt x="15136" y="138995"/>
                  </a:lnTo>
                  <a:lnTo>
                    <a:pt x="22248" y="149480"/>
                  </a:lnTo>
                  <a:lnTo>
                    <a:pt x="30114" y="154139"/>
                  </a:lnTo>
                  <a:lnTo>
                    <a:pt x="35599" y="153265"/>
                  </a:lnTo>
                  <a:lnTo>
                    <a:pt x="49218" y="146650"/>
                  </a:lnTo>
                  <a:lnTo>
                    <a:pt x="75182" y="120792"/>
                  </a:lnTo>
                  <a:lnTo>
                    <a:pt x="98372" y="92602"/>
                  </a:lnTo>
                  <a:lnTo>
                    <a:pt x="103222" y="90054"/>
                  </a:lnTo>
                  <a:lnTo>
                    <a:pt x="105504" y="90787"/>
                  </a:lnTo>
                  <a:lnTo>
                    <a:pt x="109920" y="95363"/>
                  </a:lnTo>
                  <a:lnTo>
                    <a:pt x="123574" y="112751"/>
                  </a:lnTo>
                  <a:lnTo>
                    <a:pt x="131592" y="116649"/>
                  </a:lnTo>
                  <a:lnTo>
                    <a:pt x="150781" y="118843"/>
                  </a:lnTo>
                  <a:lnTo>
                    <a:pt x="164381" y="115593"/>
                  </a:lnTo>
                  <a:lnTo>
                    <a:pt x="177480" y="108740"/>
                  </a:lnTo>
                  <a:lnTo>
                    <a:pt x="190358" y="98638"/>
                  </a:lnTo>
                  <a:lnTo>
                    <a:pt x="199374" y="79567"/>
                  </a:lnTo>
                  <a:lnTo>
                    <a:pt x="204321" y="55333"/>
                  </a:lnTo>
                  <a:lnTo>
                    <a:pt x="203140" y="21418"/>
                  </a:lnTo>
                  <a:lnTo>
                    <a:pt x="200116" y="9499"/>
                  </a:lnTo>
                  <a:lnTo>
                    <a:pt x="197616" y="6744"/>
                  </a:lnTo>
                  <a:lnTo>
                    <a:pt x="194539" y="5613"/>
                  </a:lnTo>
                  <a:lnTo>
                    <a:pt x="191075" y="5564"/>
                  </a:lnTo>
                  <a:lnTo>
                    <a:pt x="188061" y="6943"/>
                  </a:lnTo>
                  <a:lnTo>
                    <a:pt x="182831" y="12238"/>
                  </a:lnTo>
                  <a:lnTo>
                    <a:pt x="180036" y="23058"/>
                  </a:lnTo>
                  <a:lnTo>
                    <a:pt x="180344" y="45016"/>
                  </a:lnTo>
                  <a:lnTo>
                    <a:pt x="186768" y="77720"/>
                  </a:lnTo>
                  <a:lnTo>
                    <a:pt x="211992" y="122949"/>
                  </a:lnTo>
                  <a:lnTo>
                    <a:pt x="216985" y="136703"/>
                  </a:lnTo>
                  <a:lnTo>
                    <a:pt x="216853" y="147520"/>
                  </a:lnTo>
                  <a:lnTo>
                    <a:pt x="212560" y="157032"/>
                  </a:lnTo>
                  <a:lnTo>
                    <a:pt x="209440" y="161544"/>
                  </a:lnTo>
                  <a:lnTo>
                    <a:pt x="205949" y="163846"/>
                  </a:lnTo>
                  <a:lnTo>
                    <a:pt x="202209" y="164675"/>
                  </a:lnTo>
                  <a:lnTo>
                    <a:pt x="19050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9" name="SMARTInkShape-959"/>
            <p:cNvSpPr/>
            <p:nvPr>
              <p:custDataLst>
                <p:tags r:id="rId93"/>
              </p:custDataLst>
            </p:nvPr>
          </p:nvSpPr>
          <p:spPr>
            <a:xfrm>
              <a:off x="9652000" y="3096967"/>
              <a:ext cx="114301" cy="161914"/>
            </a:xfrm>
            <a:custGeom>
              <a:avLst/>
              <a:gdLst/>
              <a:ahLst/>
              <a:cxnLst/>
              <a:rect l="0" t="0" r="0" b="0"/>
              <a:pathLst>
                <a:path w="114301" h="161914">
                  <a:moveTo>
                    <a:pt x="0" y="65333"/>
                  </a:moveTo>
                  <a:lnTo>
                    <a:pt x="0" y="65333"/>
                  </a:lnTo>
                  <a:lnTo>
                    <a:pt x="21047" y="65333"/>
                  </a:lnTo>
                  <a:lnTo>
                    <a:pt x="38691" y="58591"/>
                  </a:lnTo>
                  <a:lnTo>
                    <a:pt x="62912" y="42965"/>
                  </a:lnTo>
                  <a:lnTo>
                    <a:pt x="72881" y="32108"/>
                  </a:lnTo>
                  <a:lnTo>
                    <a:pt x="75398" y="25544"/>
                  </a:lnTo>
                  <a:lnTo>
                    <a:pt x="76314" y="10725"/>
                  </a:lnTo>
                  <a:lnTo>
                    <a:pt x="74864" y="5644"/>
                  </a:lnTo>
                  <a:lnTo>
                    <a:pt x="72488" y="2257"/>
                  </a:lnTo>
                  <a:lnTo>
                    <a:pt x="69491" y="0"/>
                  </a:lnTo>
                  <a:lnTo>
                    <a:pt x="63967" y="1316"/>
                  </a:lnTo>
                  <a:lnTo>
                    <a:pt x="48420" y="10305"/>
                  </a:lnTo>
                  <a:lnTo>
                    <a:pt x="26576" y="41346"/>
                  </a:lnTo>
                  <a:lnTo>
                    <a:pt x="13440" y="81823"/>
                  </a:lnTo>
                  <a:lnTo>
                    <a:pt x="11822" y="118353"/>
                  </a:lnTo>
                  <a:lnTo>
                    <a:pt x="17954" y="138757"/>
                  </a:lnTo>
                  <a:lnTo>
                    <a:pt x="22553" y="148149"/>
                  </a:lnTo>
                  <a:lnTo>
                    <a:pt x="29146" y="154410"/>
                  </a:lnTo>
                  <a:lnTo>
                    <a:pt x="45879" y="161367"/>
                  </a:lnTo>
                  <a:lnTo>
                    <a:pt x="85248" y="161913"/>
                  </a:lnTo>
                  <a:lnTo>
                    <a:pt x="114300" y="16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0" name="SMARTInkShape-960"/>
            <p:cNvSpPr/>
            <p:nvPr>
              <p:custDataLst>
                <p:tags r:id="rId94"/>
              </p:custDataLst>
            </p:nvPr>
          </p:nvSpPr>
          <p:spPr>
            <a:xfrm>
              <a:off x="9970366" y="2994099"/>
              <a:ext cx="221385" cy="465973"/>
            </a:xfrm>
            <a:custGeom>
              <a:avLst/>
              <a:gdLst/>
              <a:ahLst/>
              <a:cxnLst/>
              <a:rect l="0" t="0" r="0" b="0"/>
              <a:pathLst>
                <a:path w="221385" h="465973">
                  <a:moveTo>
                    <a:pt x="119784" y="225351"/>
                  </a:moveTo>
                  <a:lnTo>
                    <a:pt x="119784" y="225351"/>
                  </a:lnTo>
                  <a:lnTo>
                    <a:pt x="92172" y="181730"/>
                  </a:lnTo>
                  <a:lnTo>
                    <a:pt x="86560" y="175104"/>
                  </a:lnTo>
                  <a:lnTo>
                    <a:pt x="70915" y="165859"/>
                  </a:lnTo>
                  <a:lnTo>
                    <a:pt x="53614" y="160810"/>
                  </a:lnTo>
                  <a:lnTo>
                    <a:pt x="38870" y="160918"/>
                  </a:lnTo>
                  <a:lnTo>
                    <a:pt x="23380" y="170844"/>
                  </a:lnTo>
                  <a:lnTo>
                    <a:pt x="9205" y="187014"/>
                  </a:lnTo>
                  <a:lnTo>
                    <a:pt x="552" y="205961"/>
                  </a:lnTo>
                  <a:lnTo>
                    <a:pt x="0" y="224259"/>
                  </a:lnTo>
                  <a:lnTo>
                    <a:pt x="1828" y="233090"/>
                  </a:lnTo>
                  <a:lnTo>
                    <a:pt x="11385" y="246665"/>
                  </a:lnTo>
                  <a:lnTo>
                    <a:pt x="17885" y="252260"/>
                  </a:lnTo>
                  <a:lnTo>
                    <a:pt x="32633" y="258477"/>
                  </a:lnTo>
                  <a:lnTo>
                    <a:pt x="40516" y="260135"/>
                  </a:lnTo>
                  <a:lnTo>
                    <a:pt x="47888" y="259123"/>
                  </a:lnTo>
                  <a:lnTo>
                    <a:pt x="61725" y="252356"/>
                  </a:lnTo>
                  <a:lnTo>
                    <a:pt x="66261" y="246882"/>
                  </a:lnTo>
                  <a:lnTo>
                    <a:pt x="71301" y="233274"/>
                  </a:lnTo>
                  <a:lnTo>
                    <a:pt x="74537" y="190697"/>
                  </a:lnTo>
                  <a:lnTo>
                    <a:pt x="75803" y="151191"/>
                  </a:lnTo>
                  <a:lnTo>
                    <a:pt x="82195" y="109285"/>
                  </a:lnTo>
                  <a:lnTo>
                    <a:pt x="93623" y="76836"/>
                  </a:lnTo>
                  <a:lnTo>
                    <a:pt x="127428" y="34805"/>
                  </a:lnTo>
                  <a:lnTo>
                    <a:pt x="151917" y="13200"/>
                  </a:lnTo>
                  <a:lnTo>
                    <a:pt x="173285" y="1625"/>
                  </a:lnTo>
                  <a:lnTo>
                    <a:pt x="178734" y="0"/>
                  </a:lnTo>
                  <a:lnTo>
                    <a:pt x="182366" y="1034"/>
                  </a:lnTo>
                  <a:lnTo>
                    <a:pt x="184789" y="3840"/>
                  </a:lnTo>
                  <a:lnTo>
                    <a:pt x="186405" y="7827"/>
                  </a:lnTo>
                  <a:lnTo>
                    <a:pt x="182554" y="23546"/>
                  </a:lnTo>
                  <a:lnTo>
                    <a:pt x="164722" y="59959"/>
                  </a:lnTo>
                  <a:lnTo>
                    <a:pt x="145400" y="92577"/>
                  </a:lnTo>
                  <a:lnTo>
                    <a:pt x="120351" y="132944"/>
                  </a:lnTo>
                  <a:lnTo>
                    <a:pt x="92755" y="180518"/>
                  </a:lnTo>
                  <a:lnTo>
                    <a:pt x="78481" y="206046"/>
                  </a:lnTo>
                  <a:lnTo>
                    <a:pt x="64732" y="230825"/>
                  </a:lnTo>
                  <a:lnTo>
                    <a:pt x="51332" y="255106"/>
                  </a:lnTo>
                  <a:lnTo>
                    <a:pt x="27977" y="302075"/>
                  </a:lnTo>
                  <a:lnTo>
                    <a:pt x="12893" y="346469"/>
                  </a:lnTo>
                  <a:lnTo>
                    <a:pt x="9012" y="387837"/>
                  </a:lnTo>
                  <a:lnTo>
                    <a:pt x="13402" y="423861"/>
                  </a:lnTo>
                  <a:lnTo>
                    <a:pt x="24761" y="449280"/>
                  </a:lnTo>
                  <a:lnTo>
                    <a:pt x="33151" y="457187"/>
                  </a:lnTo>
                  <a:lnTo>
                    <a:pt x="53764" y="465972"/>
                  </a:lnTo>
                  <a:lnTo>
                    <a:pt x="77035" y="464233"/>
                  </a:lnTo>
                  <a:lnTo>
                    <a:pt x="89169" y="460805"/>
                  </a:lnTo>
                  <a:lnTo>
                    <a:pt x="108294" y="445708"/>
                  </a:lnTo>
                  <a:lnTo>
                    <a:pt x="122439" y="424888"/>
                  </a:lnTo>
                  <a:lnTo>
                    <a:pt x="135385" y="382672"/>
                  </a:lnTo>
                  <a:lnTo>
                    <a:pt x="136536" y="374681"/>
                  </a:lnTo>
                  <a:lnTo>
                    <a:pt x="134050" y="362040"/>
                  </a:lnTo>
                  <a:lnTo>
                    <a:pt x="117023" y="330034"/>
                  </a:lnTo>
                  <a:lnTo>
                    <a:pt x="117237" y="327595"/>
                  </a:lnTo>
                  <a:lnTo>
                    <a:pt x="118086" y="325264"/>
                  </a:lnTo>
                  <a:lnTo>
                    <a:pt x="124674" y="320792"/>
                  </a:lnTo>
                  <a:lnTo>
                    <a:pt x="164434" y="308632"/>
                  </a:lnTo>
                  <a:lnTo>
                    <a:pt x="221384" y="288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1" name="SMARTInkShape-961"/>
            <p:cNvSpPr/>
            <p:nvPr>
              <p:custDataLst>
                <p:tags r:id="rId95"/>
              </p:custDataLst>
            </p:nvPr>
          </p:nvSpPr>
          <p:spPr>
            <a:xfrm>
              <a:off x="8379375" y="2910992"/>
              <a:ext cx="84637" cy="530709"/>
            </a:xfrm>
            <a:custGeom>
              <a:avLst/>
              <a:gdLst/>
              <a:ahLst/>
              <a:cxnLst/>
              <a:rect l="0" t="0" r="0" b="0"/>
              <a:pathLst>
                <a:path w="84637" h="530709">
                  <a:moveTo>
                    <a:pt x="8975" y="3658"/>
                  </a:moveTo>
                  <a:lnTo>
                    <a:pt x="8975" y="3658"/>
                  </a:lnTo>
                  <a:lnTo>
                    <a:pt x="5316" y="0"/>
                  </a:lnTo>
                  <a:lnTo>
                    <a:pt x="8283" y="3671"/>
                  </a:lnTo>
                  <a:lnTo>
                    <a:pt x="21001" y="31263"/>
                  </a:lnTo>
                  <a:lnTo>
                    <a:pt x="29314" y="66714"/>
                  </a:lnTo>
                  <a:lnTo>
                    <a:pt x="32126" y="98005"/>
                  </a:lnTo>
                  <a:lnTo>
                    <a:pt x="31964" y="131668"/>
                  </a:lnTo>
                  <a:lnTo>
                    <a:pt x="23939" y="176975"/>
                  </a:lnTo>
                  <a:lnTo>
                    <a:pt x="13331" y="213369"/>
                  </a:lnTo>
                  <a:lnTo>
                    <a:pt x="3067" y="255391"/>
                  </a:lnTo>
                  <a:lnTo>
                    <a:pt x="0" y="273583"/>
                  </a:lnTo>
                  <a:lnTo>
                    <a:pt x="2944" y="298987"/>
                  </a:lnTo>
                  <a:lnTo>
                    <a:pt x="13851" y="321644"/>
                  </a:lnTo>
                  <a:lnTo>
                    <a:pt x="50113" y="367092"/>
                  </a:lnTo>
                  <a:lnTo>
                    <a:pt x="76760" y="406536"/>
                  </a:lnTo>
                  <a:lnTo>
                    <a:pt x="84492" y="427308"/>
                  </a:lnTo>
                  <a:lnTo>
                    <a:pt x="84636" y="450180"/>
                  </a:lnTo>
                  <a:lnTo>
                    <a:pt x="74902" y="484975"/>
                  </a:lnTo>
                  <a:lnTo>
                    <a:pt x="47075" y="53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5" name="SMARTInkShape-Group204"/>
          <p:cNvGrpSpPr/>
          <p:nvPr/>
        </p:nvGrpSpPr>
        <p:grpSpPr>
          <a:xfrm>
            <a:off x="10464800" y="3022600"/>
            <a:ext cx="349251" cy="323851"/>
            <a:chOff x="10464800" y="3022600"/>
            <a:chExt cx="349251" cy="323851"/>
          </a:xfrm>
        </p:grpSpPr>
        <p:sp>
          <p:nvSpPr>
            <p:cNvPr id="4103" name="SMARTInkShape-962"/>
            <p:cNvSpPr/>
            <p:nvPr>
              <p:custDataLst>
                <p:tags r:id="rId86"/>
              </p:custDataLst>
            </p:nvPr>
          </p:nvSpPr>
          <p:spPr>
            <a:xfrm>
              <a:off x="10593205" y="3022600"/>
              <a:ext cx="30346" cy="273051"/>
            </a:xfrm>
            <a:custGeom>
              <a:avLst/>
              <a:gdLst/>
              <a:ahLst/>
              <a:cxnLst/>
              <a:rect l="0" t="0" r="0" b="0"/>
              <a:pathLst>
                <a:path w="30346" h="273051">
                  <a:moveTo>
                    <a:pt x="17645" y="0"/>
                  </a:moveTo>
                  <a:lnTo>
                    <a:pt x="17645" y="0"/>
                  </a:lnTo>
                  <a:lnTo>
                    <a:pt x="10902" y="0"/>
                  </a:lnTo>
                  <a:lnTo>
                    <a:pt x="8211" y="2822"/>
                  </a:lnTo>
                  <a:lnTo>
                    <a:pt x="3340" y="13484"/>
                  </a:lnTo>
                  <a:lnTo>
                    <a:pt x="0" y="48837"/>
                  </a:lnTo>
                  <a:lnTo>
                    <a:pt x="2982" y="84735"/>
                  </a:lnTo>
                  <a:lnTo>
                    <a:pt x="9011" y="126560"/>
                  </a:lnTo>
                  <a:lnTo>
                    <a:pt x="16394" y="171019"/>
                  </a:lnTo>
                  <a:lnTo>
                    <a:pt x="22498" y="212887"/>
                  </a:lnTo>
                  <a:lnTo>
                    <a:pt x="30345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4" name="SMARTInkShape-963"/>
            <p:cNvSpPr/>
            <p:nvPr>
              <p:custDataLst>
                <p:tags r:id="rId87"/>
              </p:custDataLst>
            </p:nvPr>
          </p:nvSpPr>
          <p:spPr>
            <a:xfrm>
              <a:off x="10464800" y="3308350"/>
              <a:ext cx="349251" cy="38101"/>
            </a:xfrm>
            <a:custGeom>
              <a:avLst/>
              <a:gdLst/>
              <a:ahLst/>
              <a:cxnLst/>
              <a:rect l="0" t="0" r="0" b="0"/>
              <a:pathLst>
                <a:path w="349251" h="38101">
                  <a:moveTo>
                    <a:pt x="0" y="0"/>
                  </a:moveTo>
                  <a:lnTo>
                    <a:pt x="0" y="0"/>
                  </a:lnTo>
                  <a:lnTo>
                    <a:pt x="44776" y="5069"/>
                  </a:lnTo>
                  <a:lnTo>
                    <a:pt x="84812" y="8838"/>
                  </a:lnTo>
                  <a:lnTo>
                    <a:pt x="109458" y="11537"/>
                  </a:lnTo>
                  <a:lnTo>
                    <a:pt x="136472" y="14746"/>
                  </a:lnTo>
                  <a:lnTo>
                    <a:pt x="165065" y="18297"/>
                  </a:lnTo>
                  <a:lnTo>
                    <a:pt x="192592" y="21370"/>
                  </a:lnTo>
                  <a:lnTo>
                    <a:pt x="219411" y="24124"/>
                  </a:lnTo>
                  <a:lnTo>
                    <a:pt x="245758" y="26666"/>
                  </a:lnTo>
                  <a:lnTo>
                    <a:pt x="290083" y="31372"/>
                  </a:lnTo>
                  <a:lnTo>
                    <a:pt x="3492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8" name="SMARTInkShape-Group205"/>
          <p:cNvGrpSpPr/>
          <p:nvPr/>
        </p:nvGrpSpPr>
        <p:grpSpPr>
          <a:xfrm>
            <a:off x="3327400" y="4140316"/>
            <a:ext cx="184151" cy="145935"/>
            <a:chOff x="3327400" y="4140316"/>
            <a:chExt cx="184151" cy="145935"/>
          </a:xfrm>
        </p:grpSpPr>
        <p:sp>
          <p:nvSpPr>
            <p:cNvPr id="4106" name="SMARTInkShape-964"/>
            <p:cNvSpPr/>
            <p:nvPr>
              <p:custDataLst>
                <p:tags r:id="rId84"/>
              </p:custDataLst>
            </p:nvPr>
          </p:nvSpPr>
          <p:spPr>
            <a:xfrm>
              <a:off x="3346450" y="4140316"/>
              <a:ext cx="165101" cy="6235"/>
            </a:xfrm>
            <a:custGeom>
              <a:avLst/>
              <a:gdLst/>
              <a:ahLst/>
              <a:cxnLst/>
              <a:rect l="0" t="0" r="0" b="0"/>
              <a:pathLst>
                <a:path w="165101" h="6235">
                  <a:moveTo>
                    <a:pt x="0" y="6234"/>
                  </a:moveTo>
                  <a:lnTo>
                    <a:pt x="0" y="6234"/>
                  </a:lnTo>
                  <a:lnTo>
                    <a:pt x="6742" y="2863"/>
                  </a:lnTo>
                  <a:lnTo>
                    <a:pt x="52097" y="276"/>
                  </a:lnTo>
                  <a:lnTo>
                    <a:pt x="95634" y="0"/>
                  </a:lnTo>
                  <a:lnTo>
                    <a:pt x="134169" y="1800"/>
                  </a:lnTo>
                  <a:lnTo>
                    <a:pt x="165100" y="6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7" name="SMARTInkShape-965"/>
            <p:cNvSpPr/>
            <p:nvPr>
              <p:custDataLst>
                <p:tags r:id="rId85"/>
              </p:custDataLst>
            </p:nvPr>
          </p:nvSpPr>
          <p:spPr>
            <a:xfrm>
              <a:off x="3327400" y="426085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37603" y="19625"/>
                  </a:lnTo>
                  <a:lnTo>
                    <a:pt x="71981" y="13190"/>
                  </a:lnTo>
                  <a:lnTo>
                    <a:pt x="112660" y="750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1" name="SMARTInkShape-Group206"/>
          <p:cNvGrpSpPr/>
          <p:nvPr/>
        </p:nvGrpSpPr>
        <p:grpSpPr>
          <a:xfrm>
            <a:off x="4028719" y="3819549"/>
            <a:ext cx="194566" cy="878852"/>
            <a:chOff x="4028719" y="3819549"/>
            <a:chExt cx="194566" cy="878852"/>
          </a:xfrm>
        </p:grpSpPr>
        <p:sp>
          <p:nvSpPr>
            <p:cNvPr id="4109" name="SMARTInkShape-966"/>
            <p:cNvSpPr/>
            <p:nvPr>
              <p:custDataLst>
                <p:tags r:id="rId82"/>
              </p:custDataLst>
            </p:nvPr>
          </p:nvSpPr>
          <p:spPr>
            <a:xfrm>
              <a:off x="4028719" y="3819549"/>
              <a:ext cx="139197" cy="517502"/>
            </a:xfrm>
            <a:custGeom>
              <a:avLst/>
              <a:gdLst/>
              <a:ahLst/>
              <a:cxnLst/>
              <a:rect l="0" t="0" r="0" b="0"/>
              <a:pathLst>
                <a:path w="139197" h="517502">
                  <a:moveTo>
                    <a:pt x="111481" y="34901"/>
                  </a:moveTo>
                  <a:lnTo>
                    <a:pt x="111481" y="34901"/>
                  </a:lnTo>
                  <a:lnTo>
                    <a:pt x="91255" y="11304"/>
                  </a:lnTo>
                  <a:lnTo>
                    <a:pt x="82474" y="5058"/>
                  </a:lnTo>
                  <a:lnTo>
                    <a:pt x="65193" y="0"/>
                  </a:lnTo>
                  <a:lnTo>
                    <a:pt x="48105" y="1986"/>
                  </a:lnTo>
                  <a:lnTo>
                    <a:pt x="31808" y="8278"/>
                  </a:lnTo>
                  <a:lnTo>
                    <a:pt x="17510" y="18130"/>
                  </a:lnTo>
                  <a:lnTo>
                    <a:pt x="7862" y="35208"/>
                  </a:lnTo>
                  <a:lnTo>
                    <a:pt x="346" y="70505"/>
                  </a:lnTo>
                  <a:lnTo>
                    <a:pt x="0" y="114124"/>
                  </a:lnTo>
                  <a:lnTo>
                    <a:pt x="8129" y="160915"/>
                  </a:lnTo>
                  <a:lnTo>
                    <a:pt x="19685" y="192507"/>
                  </a:lnTo>
                  <a:lnTo>
                    <a:pt x="36581" y="227714"/>
                  </a:lnTo>
                  <a:lnTo>
                    <a:pt x="57731" y="264529"/>
                  </a:lnTo>
                  <a:lnTo>
                    <a:pt x="81242" y="302763"/>
                  </a:lnTo>
                  <a:lnTo>
                    <a:pt x="105803" y="343275"/>
                  </a:lnTo>
                  <a:lnTo>
                    <a:pt x="123303" y="381035"/>
                  </a:lnTo>
                  <a:lnTo>
                    <a:pt x="134374" y="415222"/>
                  </a:lnTo>
                  <a:lnTo>
                    <a:pt x="139196" y="456152"/>
                  </a:lnTo>
                  <a:lnTo>
                    <a:pt x="135322" y="474712"/>
                  </a:lnTo>
                  <a:lnTo>
                    <a:pt x="125134" y="488136"/>
                  </a:lnTo>
                  <a:lnTo>
                    <a:pt x="110493" y="498099"/>
                  </a:lnTo>
                  <a:lnTo>
                    <a:pt x="65481" y="512664"/>
                  </a:lnTo>
                  <a:lnTo>
                    <a:pt x="47981" y="517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0" name="SMARTInkShape-967"/>
            <p:cNvSpPr/>
            <p:nvPr>
              <p:custDataLst>
                <p:tags r:id="rId83"/>
              </p:custDataLst>
            </p:nvPr>
          </p:nvSpPr>
          <p:spPr>
            <a:xfrm>
              <a:off x="4070350" y="4433706"/>
              <a:ext cx="152935" cy="264695"/>
            </a:xfrm>
            <a:custGeom>
              <a:avLst/>
              <a:gdLst/>
              <a:ahLst/>
              <a:cxnLst/>
              <a:rect l="0" t="0" r="0" b="0"/>
              <a:pathLst>
                <a:path w="152935" h="26469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0" y="5752"/>
                  </a:lnTo>
                  <a:lnTo>
                    <a:pt x="17677" y="52903"/>
                  </a:lnTo>
                  <a:lnTo>
                    <a:pt x="36595" y="78421"/>
                  </a:lnTo>
                  <a:lnTo>
                    <a:pt x="60075" y="92645"/>
                  </a:lnTo>
                  <a:lnTo>
                    <a:pt x="67566" y="93044"/>
                  </a:lnTo>
                  <a:lnTo>
                    <a:pt x="81535" y="87844"/>
                  </a:lnTo>
                  <a:lnTo>
                    <a:pt x="101299" y="73016"/>
                  </a:lnTo>
                  <a:lnTo>
                    <a:pt x="110403" y="59422"/>
                  </a:lnTo>
                  <a:lnTo>
                    <a:pt x="117614" y="37784"/>
                  </a:lnTo>
                  <a:lnTo>
                    <a:pt x="120050" y="21622"/>
                  </a:lnTo>
                  <a:lnTo>
                    <a:pt x="120384" y="25056"/>
                  </a:lnTo>
                  <a:lnTo>
                    <a:pt x="127339" y="71476"/>
                  </a:lnTo>
                  <a:lnTo>
                    <a:pt x="138311" y="116379"/>
                  </a:lnTo>
                  <a:lnTo>
                    <a:pt x="150499" y="159866"/>
                  </a:lnTo>
                  <a:lnTo>
                    <a:pt x="152934" y="204031"/>
                  </a:lnTo>
                  <a:lnTo>
                    <a:pt x="145816" y="238283"/>
                  </a:lnTo>
                  <a:lnTo>
                    <a:pt x="136774" y="253524"/>
                  </a:lnTo>
                  <a:lnTo>
                    <a:pt x="131399" y="259564"/>
                  </a:lnTo>
                  <a:lnTo>
                    <a:pt x="125700" y="262885"/>
                  </a:lnTo>
                  <a:lnTo>
                    <a:pt x="113722" y="264694"/>
                  </a:lnTo>
                  <a:lnTo>
                    <a:pt x="91708" y="258374"/>
                  </a:lnTo>
                  <a:lnTo>
                    <a:pt x="85833" y="252920"/>
                  </a:lnTo>
                  <a:lnTo>
                    <a:pt x="69850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4" name="SMARTInkShape-Group207"/>
          <p:cNvGrpSpPr/>
          <p:nvPr/>
        </p:nvGrpSpPr>
        <p:grpSpPr>
          <a:xfrm>
            <a:off x="4578371" y="3837688"/>
            <a:ext cx="228580" cy="665757"/>
            <a:chOff x="4578371" y="3837688"/>
            <a:chExt cx="228580" cy="665757"/>
          </a:xfrm>
        </p:grpSpPr>
        <p:sp>
          <p:nvSpPr>
            <p:cNvPr id="4112" name="SMARTInkShape-968"/>
            <p:cNvSpPr/>
            <p:nvPr>
              <p:custDataLst>
                <p:tags r:id="rId80"/>
              </p:custDataLst>
            </p:nvPr>
          </p:nvSpPr>
          <p:spPr>
            <a:xfrm>
              <a:off x="4578371" y="3837688"/>
              <a:ext cx="120630" cy="454913"/>
            </a:xfrm>
            <a:custGeom>
              <a:avLst/>
              <a:gdLst/>
              <a:ahLst/>
              <a:cxnLst/>
              <a:rect l="0" t="0" r="0" b="0"/>
              <a:pathLst>
                <a:path w="120630" h="454913">
                  <a:moveTo>
                    <a:pt x="120629" y="23112"/>
                  </a:moveTo>
                  <a:lnTo>
                    <a:pt x="120629" y="23112"/>
                  </a:lnTo>
                  <a:lnTo>
                    <a:pt x="111840" y="9297"/>
                  </a:lnTo>
                  <a:lnTo>
                    <a:pt x="108420" y="5435"/>
                  </a:lnTo>
                  <a:lnTo>
                    <a:pt x="98975" y="1144"/>
                  </a:lnTo>
                  <a:lnTo>
                    <a:pt x="93493" y="0"/>
                  </a:lnTo>
                  <a:lnTo>
                    <a:pt x="68922" y="5132"/>
                  </a:lnTo>
                  <a:lnTo>
                    <a:pt x="42671" y="18960"/>
                  </a:lnTo>
                  <a:lnTo>
                    <a:pt x="20389" y="46576"/>
                  </a:lnTo>
                  <a:lnTo>
                    <a:pt x="3753" y="84941"/>
                  </a:lnTo>
                  <a:lnTo>
                    <a:pt x="0" y="127588"/>
                  </a:lnTo>
                  <a:lnTo>
                    <a:pt x="5632" y="160562"/>
                  </a:lnTo>
                  <a:lnTo>
                    <a:pt x="15897" y="194974"/>
                  </a:lnTo>
                  <a:lnTo>
                    <a:pt x="29866" y="226730"/>
                  </a:lnTo>
                  <a:lnTo>
                    <a:pt x="47364" y="259189"/>
                  </a:lnTo>
                  <a:lnTo>
                    <a:pt x="65489" y="291724"/>
                  </a:lnTo>
                  <a:lnTo>
                    <a:pt x="86181" y="336396"/>
                  </a:lnTo>
                  <a:lnTo>
                    <a:pt x="98328" y="380048"/>
                  </a:lnTo>
                  <a:lnTo>
                    <a:pt x="99429" y="394828"/>
                  </a:lnTo>
                  <a:lnTo>
                    <a:pt x="97566" y="406101"/>
                  </a:lnTo>
                  <a:lnTo>
                    <a:pt x="85808" y="423751"/>
                  </a:lnTo>
                  <a:lnTo>
                    <a:pt x="38079" y="454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3" name="SMARTInkShape-969"/>
            <p:cNvSpPr/>
            <p:nvPr>
              <p:custDataLst>
                <p:tags r:id="rId81"/>
              </p:custDataLst>
            </p:nvPr>
          </p:nvSpPr>
          <p:spPr>
            <a:xfrm>
              <a:off x="4616450" y="4388705"/>
              <a:ext cx="190501" cy="114740"/>
            </a:xfrm>
            <a:custGeom>
              <a:avLst/>
              <a:gdLst/>
              <a:ahLst/>
              <a:cxnLst/>
              <a:rect l="0" t="0" r="0" b="0"/>
              <a:pathLst>
                <a:path w="190501" h="114740">
                  <a:moveTo>
                    <a:pt x="0" y="24545"/>
                  </a:moveTo>
                  <a:lnTo>
                    <a:pt x="0" y="24545"/>
                  </a:lnTo>
                  <a:lnTo>
                    <a:pt x="0" y="15706"/>
                  </a:lnTo>
                  <a:lnTo>
                    <a:pt x="7526" y="11680"/>
                  </a:lnTo>
                  <a:lnTo>
                    <a:pt x="27630" y="7327"/>
                  </a:lnTo>
                  <a:lnTo>
                    <a:pt x="35353" y="6716"/>
                  </a:lnTo>
                  <a:lnTo>
                    <a:pt x="47698" y="9801"/>
                  </a:lnTo>
                  <a:lnTo>
                    <a:pt x="73863" y="26650"/>
                  </a:lnTo>
                  <a:lnTo>
                    <a:pt x="78875" y="33709"/>
                  </a:lnTo>
                  <a:lnTo>
                    <a:pt x="84444" y="50960"/>
                  </a:lnTo>
                  <a:lnTo>
                    <a:pt x="81276" y="68505"/>
                  </a:lnTo>
                  <a:lnTo>
                    <a:pt x="67591" y="92368"/>
                  </a:lnTo>
                  <a:lnTo>
                    <a:pt x="52012" y="109081"/>
                  </a:lnTo>
                  <a:lnTo>
                    <a:pt x="47375" y="112652"/>
                  </a:lnTo>
                  <a:lnTo>
                    <a:pt x="43577" y="114328"/>
                  </a:lnTo>
                  <a:lnTo>
                    <a:pt x="40340" y="114739"/>
                  </a:lnTo>
                  <a:lnTo>
                    <a:pt x="37476" y="114307"/>
                  </a:lnTo>
                  <a:lnTo>
                    <a:pt x="34863" y="111903"/>
                  </a:lnTo>
                  <a:lnTo>
                    <a:pt x="30076" y="103587"/>
                  </a:lnTo>
                  <a:lnTo>
                    <a:pt x="31241" y="90955"/>
                  </a:lnTo>
                  <a:lnTo>
                    <a:pt x="33527" y="83635"/>
                  </a:lnTo>
                  <a:lnTo>
                    <a:pt x="43593" y="69857"/>
                  </a:lnTo>
                  <a:lnTo>
                    <a:pt x="85521" y="37359"/>
                  </a:lnTo>
                  <a:lnTo>
                    <a:pt x="130992" y="5635"/>
                  </a:lnTo>
                  <a:lnTo>
                    <a:pt x="140569" y="1068"/>
                  </a:lnTo>
                  <a:lnTo>
                    <a:pt x="140985" y="427"/>
                  </a:lnTo>
                  <a:lnTo>
                    <a:pt x="140557" y="0"/>
                  </a:lnTo>
                  <a:lnTo>
                    <a:pt x="138199" y="1406"/>
                  </a:lnTo>
                  <a:lnTo>
                    <a:pt x="134094" y="5794"/>
                  </a:lnTo>
                  <a:lnTo>
                    <a:pt x="127566" y="14800"/>
                  </a:lnTo>
                  <a:lnTo>
                    <a:pt x="125605" y="27740"/>
                  </a:lnTo>
                  <a:lnTo>
                    <a:pt x="127791" y="42899"/>
                  </a:lnTo>
                  <a:lnTo>
                    <a:pt x="133466" y="59043"/>
                  </a:lnTo>
                  <a:lnTo>
                    <a:pt x="142573" y="71862"/>
                  </a:lnTo>
                  <a:lnTo>
                    <a:pt x="147966" y="77257"/>
                  </a:lnTo>
                  <a:lnTo>
                    <a:pt x="163364" y="83250"/>
                  </a:lnTo>
                  <a:lnTo>
                    <a:pt x="190500" y="88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7" name="SMARTInkShape-Group208"/>
          <p:cNvGrpSpPr/>
          <p:nvPr/>
        </p:nvGrpSpPr>
        <p:grpSpPr>
          <a:xfrm>
            <a:off x="5099933" y="4014345"/>
            <a:ext cx="354718" cy="345167"/>
            <a:chOff x="5099933" y="4014345"/>
            <a:chExt cx="354718" cy="345167"/>
          </a:xfrm>
        </p:grpSpPr>
        <p:sp>
          <p:nvSpPr>
            <p:cNvPr id="4115" name="SMARTInkShape-970"/>
            <p:cNvSpPr/>
            <p:nvPr>
              <p:custDataLst>
                <p:tags r:id="rId78"/>
              </p:custDataLst>
            </p:nvPr>
          </p:nvSpPr>
          <p:spPr>
            <a:xfrm>
              <a:off x="5099933" y="4014345"/>
              <a:ext cx="219584" cy="345167"/>
            </a:xfrm>
            <a:custGeom>
              <a:avLst/>
              <a:gdLst/>
              <a:ahLst/>
              <a:cxnLst/>
              <a:rect l="0" t="0" r="0" b="0"/>
              <a:pathLst>
                <a:path w="219584" h="345167">
                  <a:moveTo>
                    <a:pt x="5467" y="11555"/>
                  </a:moveTo>
                  <a:lnTo>
                    <a:pt x="5467" y="11555"/>
                  </a:lnTo>
                  <a:lnTo>
                    <a:pt x="5467" y="2717"/>
                  </a:lnTo>
                  <a:lnTo>
                    <a:pt x="4761" y="1430"/>
                  </a:lnTo>
                  <a:lnTo>
                    <a:pt x="3586" y="572"/>
                  </a:lnTo>
                  <a:lnTo>
                    <a:pt x="2096" y="0"/>
                  </a:lnTo>
                  <a:lnTo>
                    <a:pt x="1103" y="1029"/>
                  </a:lnTo>
                  <a:lnTo>
                    <a:pt x="0" y="5936"/>
                  </a:lnTo>
                  <a:lnTo>
                    <a:pt x="1115" y="50996"/>
                  </a:lnTo>
                  <a:lnTo>
                    <a:pt x="7940" y="92621"/>
                  </a:lnTo>
                  <a:lnTo>
                    <a:pt x="15738" y="116728"/>
                  </a:lnTo>
                  <a:lnTo>
                    <a:pt x="26260" y="134499"/>
                  </a:lnTo>
                  <a:lnTo>
                    <a:pt x="36110" y="143807"/>
                  </a:lnTo>
                  <a:lnTo>
                    <a:pt x="40713" y="146290"/>
                  </a:lnTo>
                  <a:lnTo>
                    <a:pt x="46603" y="145828"/>
                  </a:lnTo>
                  <a:lnTo>
                    <a:pt x="60673" y="139671"/>
                  </a:lnTo>
                  <a:lnTo>
                    <a:pt x="84462" y="120933"/>
                  </a:lnTo>
                  <a:lnTo>
                    <a:pt x="112714" y="83542"/>
                  </a:lnTo>
                  <a:lnTo>
                    <a:pt x="136797" y="41767"/>
                  </a:lnTo>
                  <a:lnTo>
                    <a:pt x="149037" y="24975"/>
                  </a:lnTo>
                  <a:lnTo>
                    <a:pt x="151980" y="22618"/>
                  </a:lnTo>
                  <a:lnTo>
                    <a:pt x="154648" y="21753"/>
                  </a:lnTo>
                  <a:lnTo>
                    <a:pt x="157132" y="21882"/>
                  </a:lnTo>
                  <a:lnTo>
                    <a:pt x="159494" y="22673"/>
                  </a:lnTo>
                  <a:lnTo>
                    <a:pt x="163999" y="29196"/>
                  </a:lnTo>
                  <a:lnTo>
                    <a:pt x="178779" y="73459"/>
                  </a:lnTo>
                  <a:lnTo>
                    <a:pt x="190169" y="113858"/>
                  </a:lnTo>
                  <a:lnTo>
                    <a:pt x="198329" y="147334"/>
                  </a:lnTo>
                  <a:lnTo>
                    <a:pt x="206659" y="181027"/>
                  </a:lnTo>
                  <a:lnTo>
                    <a:pt x="213184" y="216698"/>
                  </a:lnTo>
                  <a:lnTo>
                    <a:pt x="217730" y="251602"/>
                  </a:lnTo>
                  <a:lnTo>
                    <a:pt x="219583" y="294347"/>
                  </a:lnTo>
                  <a:lnTo>
                    <a:pt x="217517" y="318332"/>
                  </a:lnTo>
                  <a:lnTo>
                    <a:pt x="214567" y="326845"/>
                  </a:lnTo>
                  <a:lnTo>
                    <a:pt x="205645" y="338186"/>
                  </a:lnTo>
                  <a:lnTo>
                    <a:pt x="194624" y="343696"/>
                  </a:lnTo>
                  <a:lnTo>
                    <a:pt x="188721" y="345166"/>
                  </a:lnTo>
                  <a:lnTo>
                    <a:pt x="176519" y="343036"/>
                  </a:lnTo>
                  <a:lnTo>
                    <a:pt x="170302" y="340492"/>
                  </a:lnTo>
                  <a:lnTo>
                    <a:pt x="151438" y="323429"/>
                  </a:lnTo>
                  <a:lnTo>
                    <a:pt x="135815" y="303869"/>
                  </a:lnTo>
                  <a:lnTo>
                    <a:pt x="130427" y="291050"/>
                  </a:lnTo>
                  <a:lnTo>
                    <a:pt x="126117" y="271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6" name="SMARTInkShape-971"/>
            <p:cNvSpPr/>
            <p:nvPr>
              <p:custDataLst>
                <p:tags r:id="rId79"/>
              </p:custDataLst>
            </p:nvPr>
          </p:nvSpPr>
          <p:spPr>
            <a:xfrm>
              <a:off x="5448300" y="4171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3" name="SMARTInkShape-Group209"/>
          <p:cNvGrpSpPr/>
          <p:nvPr/>
        </p:nvGrpSpPr>
        <p:grpSpPr>
          <a:xfrm>
            <a:off x="5768491" y="3892550"/>
            <a:ext cx="1142711" cy="330201"/>
            <a:chOff x="5768491" y="3892550"/>
            <a:chExt cx="1142711" cy="330201"/>
          </a:xfrm>
        </p:grpSpPr>
        <p:sp>
          <p:nvSpPr>
            <p:cNvPr id="4118" name="SMARTInkShape-972"/>
            <p:cNvSpPr/>
            <p:nvPr>
              <p:custDataLst>
                <p:tags r:id="rId73"/>
              </p:custDataLst>
            </p:nvPr>
          </p:nvSpPr>
          <p:spPr>
            <a:xfrm>
              <a:off x="5768491" y="4033395"/>
              <a:ext cx="175110" cy="155113"/>
            </a:xfrm>
            <a:custGeom>
              <a:avLst/>
              <a:gdLst/>
              <a:ahLst/>
              <a:cxnLst/>
              <a:rect l="0" t="0" r="0" b="0"/>
              <a:pathLst>
                <a:path w="175110" h="155113">
                  <a:moveTo>
                    <a:pt x="3659" y="11555"/>
                  </a:moveTo>
                  <a:lnTo>
                    <a:pt x="3659" y="11555"/>
                  </a:lnTo>
                  <a:lnTo>
                    <a:pt x="288" y="8184"/>
                  </a:lnTo>
                  <a:lnTo>
                    <a:pt x="0" y="6486"/>
                  </a:lnTo>
                  <a:lnTo>
                    <a:pt x="514" y="4648"/>
                  </a:lnTo>
                  <a:lnTo>
                    <a:pt x="1563" y="2717"/>
                  </a:lnTo>
                  <a:lnTo>
                    <a:pt x="10253" y="572"/>
                  </a:lnTo>
                  <a:lnTo>
                    <a:pt x="16522" y="0"/>
                  </a:lnTo>
                  <a:lnTo>
                    <a:pt x="27250" y="3126"/>
                  </a:lnTo>
                  <a:lnTo>
                    <a:pt x="52377" y="16632"/>
                  </a:lnTo>
                  <a:lnTo>
                    <a:pt x="64352" y="30274"/>
                  </a:lnTo>
                  <a:lnTo>
                    <a:pt x="73672" y="48802"/>
                  </a:lnTo>
                  <a:lnTo>
                    <a:pt x="80167" y="71148"/>
                  </a:lnTo>
                  <a:lnTo>
                    <a:pt x="79359" y="82328"/>
                  </a:lnTo>
                  <a:lnTo>
                    <a:pt x="70934" y="104157"/>
                  </a:lnTo>
                  <a:lnTo>
                    <a:pt x="50325" y="132910"/>
                  </a:lnTo>
                  <a:lnTo>
                    <a:pt x="34512" y="144983"/>
                  </a:lnTo>
                  <a:lnTo>
                    <a:pt x="11477" y="155112"/>
                  </a:lnTo>
                  <a:lnTo>
                    <a:pt x="9577" y="154532"/>
                  </a:lnTo>
                  <a:lnTo>
                    <a:pt x="9016" y="152734"/>
                  </a:lnTo>
                  <a:lnTo>
                    <a:pt x="9347" y="150124"/>
                  </a:lnTo>
                  <a:lnTo>
                    <a:pt x="19926" y="129596"/>
                  </a:lnTo>
                  <a:lnTo>
                    <a:pt x="58377" y="87396"/>
                  </a:lnTo>
                  <a:lnTo>
                    <a:pt x="97170" y="59975"/>
                  </a:lnTo>
                  <a:lnTo>
                    <a:pt x="138834" y="31389"/>
                  </a:lnTo>
                  <a:lnTo>
                    <a:pt x="163669" y="9097"/>
                  </a:lnTo>
                  <a:lnTo>
                    <a:pt x="166496" y="3877"/>
                  </a:lnTo>
                  <a:lnTo>
                    <a:pt x="165134" y="3614"/>
                  </a:lnTo>
                  <a:lnTo>
                    <a:pt x="157976" y="7085"/>
                  </a:lnTo>
                  <a:lnTo>
                    <a:pt x="142046" y="27085"/>
                  </a:lnTo>
                  <a:lnTo>
                    <a:pt x="130662" y="55354"/>
                  </a:lnTo>
                  <a:lnTo>
                    <a:pt x="126191" y="86073"/>
                  </a:lnTo>
                  <a:lnTo>
                    <a:pt x="130790" y="103235"/>
                  </a:lnTo>
                  <a:lnTo>
                    <a:pt x="134980" y="110775"/>
                  </a:lnTo>
                  <a:lnTo>
                    <a:pt x="149044" y="121034"/>
                  </a:lnTo>
                  <a:lnTo>
                    <a:pt x="175109" y="132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9" name="SMARTInkShape-973"/>
            <p:cNvSpPr/>
            <p:nvPr>
              <p:custDataLst>
                <p:tags r:id="rId74"/>
              </p:custDataLst>
            </p:nvPr>
          </p:nvSpPr>
          <p:spPr>
            <a:xfrm>
              <a:off x="6203950" y="40640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5149" y="20331"/>
                  </a:lnTo>
                  <a:lnTo>
                    <a:pt x="90293" y="14416"/>
                  </a:lnTo>
                  <a:lnTo>
                    <a:pt x="123650" y="944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0" name="SMARTInkShape-974"/>
            <p:cNvSpPr/>
            <p:nvPr>
              <p:custDataLst>
                <p:tags r:id="rId75"/>
              </p:custDataLst>
            </p:nvPr>
          </p:nvSpPr>
          <p:spPr>
            <a:xfrm>
              <a:off x="6472389" y="3907771"/>
              <a:ext cx="106134" cy="271977"/>
            </a:xfrm>
            <a:custGeom>
              <a:avLst/>
              <a:gdLst/>
              <a:ahLst/>
              <a:cxnLst/>
              <a:rect l="0" t="0" r="0" b="0"/>
              <a:pathLst>
                <a:path w="106134" h="271977">
                  <a:moveTo>
                    <a:pt x="99861" y="41929"/>
                  </a:moveTo>
                  <a:lnTo>
                    <a:pt x="99861" y="41929"/>
                  </a:lnTo>
                  <a:lnTo>
                    <a:pt x="105328" y="18785"/>
                  </a:lnTo>
                  <a:lnTo>
                    <a:pt x="106133" y="0"/>
                  </a:lnTo>
                  <a:lnTo>
                    <a:pt x="100532" y="2362"/>
                  </a:lnTo>
                  <a:lnTo>
                    <a:pt x="79834" y="19152"/>
                  </a:lnTo>
                  <a:lnTo>
                    <a:pt x="59915" y="41683"/>
                  </a:lnTo>
                  <a:lnTo>
                    <a:pt x="41655" y="72864"/>
                  </a:lnTo>
                  <a:lnTo>
                    <a:pt x="24133" y="111652"/>
                  </a:lnTo>
                  <a:lnTo>
                    <a:pt x="9054" y="152645"/>
                  </a:lnTo>
                  <a:lnTo>
                    <a:pt x="0" y="189679"/>
                  </a:lnTo>
                  <a:lnTo>
                    <a:pt x="1050" y="232148"/>
                  </a:lnTo>
                  <a:lnTo>
                    <a:pt x="8673" y="252060"/>
                  </a:lnTo>
                  <a:lnTo>
                    <a:pt x="13669" y="260333"/>
                  </a:lnTo>
                  <a:lnTo>
                    <a:pt x="20527" y="265848"/>
                  </a:lnTo>
                  <a:lnTo>
                    <a:pt x="37556" y="271976"/>
                  </a:lnTo>
                  <a:lnTo>
                    <a:pt x="82432" y="267182"/>
                  </a:lnTo>
                  <a:lnTo>
                    <a:pt x="99861" y="264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1" name="SMARTInkShape-975"/>
            <p:cNvSpPr/>
            <p:nvPr>
              <p:custDataLst>
                <p:tags r:id="rId76"/>
              </p:custDataLst>
            </p:nvPr>
          </p:nvSpPr>
          <p:spPr>
            <a:xfrm>
              <a:off x="6628981" y="4026161"/>
              <a:ext cx="165520" cy="123404"/>
            </a:xfrm>
            <a:custGeom>
              <a:avLst/>
              <a:gdLst/>
              <a:ahLst/>
              <a:cxnLst/>
              <a:rect l="0" t="0" r="0" b="0"/>
              <a:pathLst>
                <a:path w="165520" h="123404">
                  <a:moveTo>
                    <a:pt x="19469" y="6089"/>
                  </a:moveTo>
                  <a:lnTo>
                    <a:pt x="19469" y="6089"/>
                  </a:lnTo>
                  <a:lnTo>
                    <a:pt x="7291" y="0"/>
                  </a:lnTo>
                  <a:lnTo>
                    <a:pt x="17716" y="6271"/>
                  </a:lnTo>
                  <a:lnTo>
                    <a:pt x="27862" y="15342"/>
                  </a:lnTo>
                  <a:lnTo>
                    <a:pt x="42103" y="39091"/>
                  </a:lnTo>
                  <a:lnTo>
                    <a:pt x="48518" y="68470"/>
                  </a:lnTo>
                  <a:lnTo>
                    <a:pt x="46256" y="87201"/>
                  </a:lnTo>
                  <a:lnTo>
                    <a:pt x="39841" y="103522"/>
                  </a:lnTo>
                  <a:lnTo>
                    <a:pt x="29933" y="115480"/>
                  </a:lnTo>
                  <a:lnTo>
                    <a:pt x="20357" y="121735"/>
                  </a:lnTo>
                  <a:lnTo>
                    <a:pt x="15827" y="123403"/>
                  </a:lnTo>
                  <a:lnTo>
                    <a:pt x="11397" y="123104"/>
                  </a:lnTo>
                  <a:lnTo>
                    <a:pt x="2711" y="119008"/>
                  </a:lnTo>
                  <a:lnTo>
                    <a:pt x="535" y="113824"/>
                  </a:lnTo>
                  <a:lnTo>
                    <a:pt x="0" y="98657"/>
                  </a:lnTo>
                  <a:lnTo>
                    <a:pt x="13779" y="66912"/>
                  </a:lnTo>
                  <a:lnTo>
                    <a:pt x="39106" y="37438"/>
                  </a:lnTo>
                  <a:lnTo>
                    <a:pt x="84559" y="6121"/>
                  </a:lnTo>
                  <a:lnTo>
                    <a:pt x="88968" y="5405"/>
                  </a:lnTo>
                  <a:lnTo>
                    <a:pt x="92613" y="6338"/>
                  </a:lnTo>
                  <a:lnTo>
                    <a:pt x="95748" y="8372"/>
                  </a:lnTo>
                  <a:lnTo>
                    <a:pt x="97839" y="11844"/>
                  </a:lnTo>
                  <a:lnTo>
                    <a:pt x="100780" y="27550"/>
                  </a:lnTo>
                  <a:lnTo>
                    <a:pt x="105227" y="62581"/>
                  </a:lnTo>
                  <a:lnTo>
                    <a:pt x="114179" y="78723"/>
                  </a:lnTo>
                  <a:lnTo>
                    <a:pt x="121770" y="84232"/>
                  </a:lnTo>
                  <a:lnTo>
                    <a:pt x="125769" y="85701"/>
                  </a:lnTo>
                  <a:lnTo>
                    <a:pt x="165519" y="7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2" name="SMARTInkShape-976"/>
            <p:cNvSpPr/>
            <p:nvPr>
              <p:custDataLst>
                <p:tags r:id="rId77"/>
              </p:custDataLst>
            </p:nvPr>
          </p:nvSpPr>
          <p:spPr>
            <a:xfrm>
              <a:off x="6832600" y="3892550"/>
              <a:ext cx="78602" cy="330201"/>
            </a:xfrm>
            <a:custGeom>
              <a:avLst/>
              <a:gdLst/>
              <a:ahLst/>
              <a:cxnLst/>
              <a:rect l="0" t="0" r="0" b="0"/>
              <a:pathLst>
                <a:path w="78602" h="330201">
                  <a:moveTo>
                    <a:pt x="12700" y="0"/>
                  </a:moveTo>
                  <a:lnTo>
                    <a:pt x="12700" y="0"/>
                  </a:lnTo>
                  <a:lnTo>
                    <a:pt x="48674" y="37249"/>
                  </a:lnTo>
                  <a:lnTo>
                    <a:pt x="62555" y="67120"/>
                  </a:lnTo>
                  <a:lnTo>
                    <a:pt x="73663" y="104620"/>
                  </a:lnTo>
                  <a:lnTo>
                    <a:pt x="78601" y="147157"/>
                  </a:lnTo>
                  <a:lnTo>
                    <a:pt x="75150" y="190051"/>
                  </a:lnTo>
                  <a:lnTo>
                    <a:pt x="64444" y="230517"/>
                  </a:lnTo>
                  <a:lnTo>
                    <a:pt x="45575" y="264965"/>
                  </a:lnTo>
                  <a:lnTo>
                    <a:pt x="17893" y="305383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4" name="SMARTInkShape-977"/>
          <p:cNvSpPr/>
          <p:nvPr>
            <p:custDataLst>
              <p:tags r:id="rId3"/>
            </p:custDataLst>
          </p:nvPr>
        </p:nvSpPr>
        <p:spPr>
          <a:xfrm>
            <a:off x="6270189" y="3849865"/>
            <a:ext cx="86162" cy="347486"/>
          </a:xfrm>
          <a:custGeom>
            <a:avLst/>
            <a:gdLst/>
            <a:ahLst/>
            <a:cxnLst/>
            <a:rect l="0" t="0" r="0" b="0"/>
            <a:pathLst>
              <a:path w="86162" h="347486">
                <a:moveTo>
                  <a:pt x="86161" y="10935"/>
                </a:moveTo>
                <a:lnTo>
                  <a:pt x="86161" y="10935"/>
                </a:lnTo>
                <a:lnTo>
                  <a:pt x="82790" y="4193"/>
                </a:lnTo>
                <a:lnTo>
                  <a:pt x="79680" y="2207"/>
                </a:lnTo>
                <a:lnTo>
                  <a:pt x="70581" y="0"/>
                </a:lnTo>
                <a:lnTo>
                  <a:pt x="59481" y="2782"/>
                </a:lnTo>
                <a:lnTo>
                  <a:pt x="47492" y="10134"/>
                </a:lnTo>
                <a:lnTo>
                  <a:pt x="28842" y="32256"/>
                </a:lnTo>
                <a:lnTo>
                  <a:pt x="11322" y="69855"/>
                </a:lnTo>
                <a:lnTo>
                  <a:pt x="3981" y="100387"/>
                </a:lnTo>
                <a:lnTo>
                  <a:pt x="247" y="136534"/>
                </a:lnTo>
                <a:lnTo>
                  <a:pt x="0" y="174706"/>
                </a:lnTo>
                <a:lnTo>
                  <a:pt x="4593" y="210487"/>
                </a:lnTo>
                <a:lnTo>
                  <a:pt x="11337" y="243323"/>
                </a:lnTo>
                <a:lnTo>
                  <a:pt x="23069" y="285813"/>
                </a:lnTo>
                <a:lnTo>
                  <a:pt x="33742" y="331105"/>
                </a:lnTo>
                <a:lnTo>
                  <a:pt x="35361" y="3474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5" name="SMARTInkShape-978"/>
          <p:cNvSpPr/>
          <p:nvPr>
            <p:custDataLst>
              <p:tags r:id="rId4"/>
            </p:custDataLst>
          </p:nvPr>
        </p:nvSpPr>
        <p:spPr>
          <a:xfrm>
            <a:off x="7133741" y="4171950"/>
            <a:ext cx="3660" cy="6351"/>
          </a:xfrm>
          <a:custGeom>
            <a:avLst/>
            <a:gdLst/>
            <a:ahLst/>
            <a:cxnLst/>
            <a:rect l="0" t="0" r="0" b="0"/>
            <a:pathLst>
              <a:path w="3660" h="6351">
                <a:moveTo>
                  <a:pt x="3659" y="6350"/>
                </a:moveTo>
                <a:lnTo>
                  <a:pt x="3659" y="6350"/>
                </a:lnTo>
                <a:lnTo>
                  <a:pt x="288" y="2979"/>
                </a:lnTo>
                <a:lnTo>
                  <a:pt x="0" y="1986"/>
                </a:lnTo>
                <a:lnTo>
                  <a:pt x="514" y="1324"/>
                </a:lnTo>
                <a:lnTo>
                  <a:pt x="365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6" name="SMARTInkShape-979"/>
          <p:cNvSpPr/>
          <p:nvPr>
            <p:custDataLst>
              <p:tags r:id="rId5"/>
            </p:custDataLst>
          </p:nvPr>
        </p:nvSpPr>
        <p:spPr>
          <a:xfrm>
            <a:off x="7402671" y="3915723"/>
            <a:ext cx="357030" cy="325291"/>
          </a:xfrm>
          <a:custGeom>
            <a:avLst/>
            <a:gdLst/>
            <a:ahLst/>
            <a:cxnLst/>
            <a:rect l="0" t="0" r="0" b="0"/>
            <a:pathLst>
              <a:path w="357030" h="325291">
                <a:moveTo>
                  <a:pt x="103029" y="186377"/>
                </a:moveTo>
                <a:lnTo>
                  <a:pt x="103029" y="186377"/>
                </a:lnTo>
                <a:lnTo>
                  <a:pt x="108496" y="180910"/>
                </a:lnTo>
                <a:lnTo>
                  <a:pt x="105746" y="173547"/>
                </a:lnTo>
                <a:lnTo>
                  <a:pt x="94430" y="159034"/>
                </a:lnTo>
                <a:lnTo>
                  <a:pt x="81430" y="152562"/>
                </a:lnTo>
                <a:lnTo>
                  <a:pt x="64173" y="149547"/>
                </a:lnTo>
                <a:lnTo>
                  <a:pt x="51893" y="152604"/>
                </a:lnTo>
                <a:lnTo>
                  <a:pt x="45656" y="155395"/>
                </a:lnTo>
                <a:lnTo>
                  <a:pt x="23392" y="179549"/>
                </a:lnTo>
                <a:lnTo>
                  <a:pt x="9034" y="220259"/>
                </a:lnTo>
                <a:lnTo>
                  <a:pt x="311" y="261327"/>
                </a:lnTo>
                <a:lnTo>
                  <a:pt x="0" y="296935"/>
                </a:lnTo>
                <a:lnTo>
                  <a:pt x="6438" y="313360"/>
                </a:lnTo>
                <a:lnTo>
                  <a:pt x="11118" y="319716"/>
                </a:lnTo>
                <a:lnTo>
                  <a:pt x="16355" y="323247"/>
                </a:lnTo>
                <a:lnTo>
                  <a:pt x="27818" y="325290"/>
                </a:lnTo>
                <a:lnTo>
                  <a:pt x="43732" y="316320"/>
                </a:lnTo>
                <a:lnTo>
                  <a:pt x="61152" y="299869"/>
                </a:lnTo>
                <a:lnTo>
                  <a:pt x="82860" y="263984"/>
                </a:lnTo>
                <a:lnTo>
                  <a:pt x="96181" y="229100"/>
                </a:lnTo>
                <a:lnTo>
                  <a:pt x="109157" y="184434"/>
                </a:lnTo>
                <a:lnTo>
                  <a:pt x="115582" y="159682"/>
                </a:lnTo>
                <a:lnTo>
                  <a:pt x="121274" y="134713"/>
                </a:lnTo>
                <a:lnTo>
                  <a:pt x="126481" y="109601"/>
                </a:lnTo>
                <a:lnTo>
                  <a:pt x="134619" y="64765"/>
                </a:lnTo>
                <a:lnTo>
                  <a:pt x="138494" y="25068"/>
                </a:lnTo>
                <a:lnTo>
                  <a:pt x="135407" y="0"/>
                </a:lnTo>
                <a:lnTo>
                  <a:pt x="133787" y="1448"/>
                </a:lnTo>
                <a:lnTo>
                  <a:pt x="128223" y="10583"/>
                </a:lnTo>
                <a:lnTo>
                  <a:pt x="120528" y="45076"/>
                </a:lnTo>
                <a:lnTo>
                  <a:pt x="119743" y="80773"/>
                </a:lnTo>
                <a:lnTo>
                  <a:pt x="121040" y="121803"/>
                </a:lnTo>
                <a:lnTo>
                  <a:pt x="121617" y="163557"/>
                </a:lnTo>
                <a:lnTo>
                  <a:pt x="123756" y="199988"/>
                </a:lnTo>
                <a:lnTo>
                  <a:pt x="128925" y="240740"/>
                </a:lnTo>
                <a:lnTo>
                  <a:pt x="132883" y="256399"/>
                </a:lnTo>
                <a:lnTo>
                  <a:pt x="136994" y="263359"/>
                </a:lnTo>
                <a:lnTo>
                  <a:pt x="139077" y="263804"/>
                </a:lnTo>
                <a:lnTo>
                  <a:pt x="141172" y="262689"/>
                </a:lnTo>
                <a:lnTo>
                  <a:pt x="143275" y="260535"/>
                </a:lnTo>
                <a:lnTo>
                  <a:pt x="159319" y="219978"/>
                </a:lnTo>
                <a:lnTo>
                  <a:pt x="171134" y="191786"/>
                </a:lnTo>
                <a:lnTo>
                  <a:pt x="179394" y="181725"/>
                </a:lnTo>
                <a:lnTo>
                  <a:pt x="188475" y="177254"/>
                </a:lnTo>
                <a:lnTo>
                  <a:pt x="199566" y="175266"/>
                </a:lnTo>
                <a:lnTo>
                  <a:pt x="217710" y="177519"/>
                </a:lnTo>
                <a:lnTo>
                  <a:pt x="230198" y="186438"/>
                </a:lnTo>
                <a:lnTo>
                  <a:pt x="241393" y="200515"/>
                </a:lnTo>
                <a:lnTo>
                  <a:pt x="248720" y="218530"/>
                </a:lnTo>
                <a:lnTo>
                  <a:pt x="248684" y="236415"/>
                </a:lnTo>
                <a:lnTo>
                  <a:pt x="240730" y="260470"/>
                </a:lnTo>
                <a:lnTo>
                  <a:pt x="233374" y="272224"/>
                </a:lnTo>
                <a:lnTo>
                  <a:pt x="225401" y="277448"/>
                </a:lnTo>
                <a:lnTo>
                  <a:pt x="222710" y="278135"/>
                </a:lnTo>
                <a:lnTo>
                  <a:pt x="220917" y="277888"/>
                </a:lnTo>
                <a:lnTo>
                  <a:pt x="219721" y="277018"/>
                </a:lnTo>
                <a:lnTo>
                  <a:pt x="218037" y="265680"/>
                </a:lnTo>
                <a:lnTo>
                  <a:pt x="237746" y="227676"/>
                </a:lnTo>
                <a:lnTo>
                  <a:pt x="268817" y="185049"/>
                </a:lnTo>
                <a:lnTo>
                  <a:pt x="304072" y="155419"/>
                </a:lnTo>
                <a:lnTo>
                  <a:pt x="311856" y="151451"/>
                </a:lnTo>
                <a:lnTo>
                  <a:pt x="314213" y="156038"/>
                </a:lnTo>
                <a:lnTo>
                  <a:pt x="317997" y="198310"/>
                </a:lnTo>
                <a:lnTo>
                  <a:pt x="320631" y="219197"/>
                </a:lnTo>
                <a:lnTo>
                  <a:pt x="328857" y="237888"/>
                </a:lnTo>
                <a:lnTo>
                  <a:pt x="339570" y="249958"/>
                </a:lnTo>
                <a:lnTo>
                  <a:pt x="357029" y="2625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3" name="SMARTInkShape-Group213"/>
          <p:cNvGrpSpPr/>
          <p:nvPr/>
        </p:nvGrpSpPr>
        <p:grpSpPr>
          <a:xfrm>
            <a:off x="8045450" y="3906810"/>
            <a:ext cx="1358901" cy="499917"/>
            <a:chOff x="8045450" y="3906810"/>
            <a:chExt cx="1358901" cy="499917"/>
          </a:xfrm>
        </p:grpSpPr>
        <p:sp>
          <p:nvSpPr>
            <p:cNvPr id="4127" name="SMARTInkShape-980"/>
            <p:cNvSpPr/>
            <p:nvPr>
              <p:custDataLst>
                <p:tags r:id="rId67"/>
              </p:custDataLst>
            </p:nvPr>
          </p:nvSpPr>
          <p:spPr>
            <a:xfrm>
              <a:off x="8096250" y="3906810"/>
              <a:ext cx="95251" cy="309591"/>
            </a:xfrm>
            <a:custGeom>
              <a:avLst/>
              <a:gdLst/>
              <a:ahLst/>
              <a:cxnLst/>
              <a:rect l="0" t="0" r="0" b="0"/>
              <a:pathLst>
                <a:path w="95251" h="309591">
                  <a:moveTo>
                    <a:pt x="95250" y="30190"/>
                  </a:moveTo>
                  <a:lnTo>
                    <a:pt x="95250" y="30190"/>
                  </a:lnTo>
                  <a:lnTo>
                    <a:pt x="95250" y="3707"/>
                  </a:lnTo>
                  <a:lnTo>
                    <a:pt x="93133" y="1951"/>
                  </a:lnTo>
                  <a:lnTo>
                    <a:pt x="85137" y="0"/>
                  </a:lnTo>
                  <a:lnTo>
                    <a:pt x="74527" y="4778"/>
                  </a:lnTo>
                  <a:lnTo>
                    <a:pt x="47099" y="31834"/>
                  </a:lnTo>
                  <a:lnTo>
                    <a:pt x="26184" y="77793"/>
                  </a:lnTo>
                  <a:lnTo>
                    <a:pt x="16811" y="117904"/>
                  </a:lnTo>
                  <a:lnTo>
                    <a:pt x="10999" y="161602"/>
                  </a:lnTo>
                  <a:lnTo>
                    <a:pt x="8416" y="206894"/>
                  </a:lnTo>
                  <a:lnTo>
                    <a:pt x="7269" y="243486"/>
                  </a:lnTo>
                  <a:lnTo>
                    <a:pt x="6621" y="282242"/>
                  </a:lnTo>
                  <a:lnTo>
                    <a:pt x="5766" y="297436"/>
                  </a:lnTo>
                  <a:lnTo>
                    <a:pt x="0" y="309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8" name="SMARTInkShape-981"/>
            <p:cNvSpPr/>
            <p:nvPr>
              <p:custDataLst>
                <p:tags r:id="rId68"/>
              </p:custDataLst>
            </p:nvPr>
          </p:nvSpPr>
          <p:spPr>
            <a:xfrm>
              <a:off x="8045450" y="40894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1358"/>
                  </a:lnTo>
                  <a:lnTo>
                    <a:pt x="2117" y="28666"/>
                  </a:lnTo>
                  <a:lnTo>
                    <a:pt x="10113" y="23794"/>
                  </a:lnTo>
                  <a:lnTo>
                    <a:pt x="54292" y="12767"/>
                  </a:lnTo>
                  <a:lnTo>
                    <a:pt x="91816" y="637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9" name="SMARTInkShape-982"/>
            <p:cNvSpPr/>
            <p:nvPr>
              <p:custDataLst>
                <p:tags r:id="rId69"/>
              </p:custDataLst>
            </p:nvPr>
          </p:nvSpPr>
          <p:spPr>
            <a:xfrm>
              <a:off x="8277567" y="3975983"/>
              <a:ext cx="297029" cy="337574"/>
            </a:xfrm>
            <a:custGeom>
              <a:avLst/>
              <a:gdLst/>
              <a:ahLst/>
              <a:cxnLst/>
              <a:rect l="0" t="0" r="0" b="0"/>
              <a:pathLst>
                <a:path w="297029" h="337574">
                  <a:moveTo>
                    <a:pt x="110783" y="5467"/>
                  </a:moveTo>
                  <a:lnTo>
                    <a:pt x="110783" y="5467"/>
                  </a:lnTo>
                  <a:lnTo>
                    <a:pt x="104041" y="2096"/>
                  </a:lnTo>
                  <a:lnTo>
                    <a:pt x="89735" y="0"/>
                  </a:lnTo>
                  <a:lnTo>
                    <a:pt x="68719" y="6120"/>
                  </a:lnTo>
                  <a:lnTo>
                    <a:pt x="54694" y="18693"/>
                  </a:lnTo>
                  <a:lnTo>
                    <a:pt x="33016" y="53130"/>
                  </a:lnTo>
                  <a:lnTo>
                    <a:pt x="18364" y="85917"/>
                  </a:lnTo>
                  <a:lnTo>
                    <a:pt x="7148" y="121656"/>
                  </a:lnTo>
                  <a:lnTo>
                    <a:pt x="1223" y="154944"/>
                  </a:lnTo>
                  <a:lnTo>
                    <a:pt x="0" y="184790"/>
                  </a:lnTo>
                  <a:lnTo>
                    <a:pt x="4161" y="209814"/>
                  </a:lnTo>
                  <a:lnTo>
                    <a:pt x="8657" y="218604"/>
                  </a:lnTo>
                  <a:lnTo>
                    <a:pt x="21178" y="230252"/>
                  </a:lnTo>
                  <a:lnTo>
                    <a:pt x="29175" y="232229"/>
                  </a:lnTo>
                  <a:lnTo>
                    <a:pt x="47466" y="230663"/>
                  </a:lnTo>
                  <a:lnTo>
                    <a:pt x="80969" y="211735"/>
                  </a:lnTo>
                  <a:lnTo>
                    <a:pt x="107594" y="177042"/>
                  </a:lnTo>
                  <a:lnTo>
                    <a:pt x="133023" y="131888"/>
                  </a:lnTo>
                  <a:lnTo>
                    <a:pt x="133371" y="130670"/>
                  </a:lnTo>
                  <a:lnTo>
                    <a:pt x="132896" y="130563"/>
                  </a:lnTo>
                  <a:lnTo>
                    <a:pt x="131876" y="131198"/>
                  </a:lnTo>
                  <a:lnTo>
                    <a:pt x="131900" y="133032"/>
                  </a:lnTo>
                  <a:lnTo>
                    <a:pt x="138850" y="150032"/>
                  </a:lnTo>
                  <a:lnTo>
                    <a:pt x="148184" y="162288"/>
                  </a:lnTo>
                  <a:lnTo>
                    <a:pt x="157744" y="166887"/>
                  </a:lnTo>
                  <a:lnTo>
                    <a:pt x="170460" y="168226"/>
                  </a:lnTo>
                  <a:lnTo>
                    <a:pt x="196747" y="164307"/>
                  </a:lnTo>
                  <a:lnTo>
                    <a:pt x="243225" y="144098"/>
                  </a:lnTo>
                  <a:lnTo>
                    <a:pt x="256428" y="141163"/>
                  </a:lnTo>
                  <a:lnTo>
                    <a:pt x="265591" y="141741"/>
                  </a:lnTo>
                  <a:lnTo>
                    <a:pt x="269021" y="142883"/>
                  </a:lnTo>
                  <a:lnTo>
                    <a:pt x="274715" y="149797"/>
                  </a:lnTo>
                  <a:lnTo>
                    <a:pt x="281887" y="169352"/>
                  </a:lnTo>
                  <a:lnTo>
                    <a:pt x="290631" y="214307"/>
                  </a:lnTo>
                  <a:lnTo>
                    <a:pt x="297028" y="252907"/>
                  </a:lnTo>
                  <a:lnTo>
                    <a:pt x="296651" y="291154"/>
                  </a:lnTo>
                  <a:lnTo>
                    <a:pt x="285329" y="322556"/>
                  </a:lnTo>
                  <a:lnTo>
                    <a:pt x="280064" y="329043"/>
                  </a:lnTo>
                  <a:lnTo>
                    <a:pt x="268569" y="336251"/>
                  </a:lnTo>
                  <a:lnTo>
                    <a:pt x="258286" y="337573"/>
                  </a:lnTo>
                  <a:lnTo>
                    <a:pt x="253568" y="336937"/>
                  </a:lnTo>
                  <a:lnTo>
                    <a:pt x="242682" y="328705"/>
                  </a:lnTo>
                  <a:lnTo>
                    <a:pt x="225083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0" name="SMARTInkShape-983"/>
            <p:cNvSpPr/>
            <p:nvPr>
              <p:custDataLst>
                <p:tags r:id="rId70"/>
              </p:custDataLst>
            </p:nvPr>
          </p:nvSpPr>
          <p:spPr>
            <a:xfrm>
              <a:off x="8674100" y="3943350"/>
              <a:ext cx="71758" cy="292101"/>
            </a:xfrm>
            <a:custGeom>
              <a:avLst/>
              <a:gdLst/>
              <a:ahLst/>
              <a:cxnLst/>
              <a:rect l="0" t="0" r="0" b="0"/>
              <a:pathLst>
                <a:path w="71758" h="292101">
                  <a:moveTo>
                    <a:pt x="31750" y="0"/>
                  </a:moveTo>
                  <a:lnTo>
                    <a:pt x="31750" y="0"/>
                  </a:lnTo>
                  <a:lnTo>
                    <a:pt x="42420" y="14433"/>
                  </a:lnTo>
                  <a:lnTo>
                    <a:pt x="56548" y="46139"/>
                  </a:lnTo>
                  <a:lnTo>
                    <a:pt x="67790" y="93163"/>
                  </a:lnTo>
                  <a:lnTo>
                    <a:pt x="71757" y="129600"/>
                  </a:lnTo>
                  <a:lnTo>
                    <a:pt x="71168" y="169313"/>
                  </a:lnTo>
                  <a:lnTo>
                    <a:pt x="62909" y="204837"/>
                  </a:lnTo>
                  <a:lnTo>
                    <a:pt x="44275" y="248841"/>
                  </a:lnTo>
                  <a:lnTo>
                    <a:pt x="25348" y="278577"/>
                  </a:lnTo>
                  <a:lnTo>
                    <a:pt x="14088" y="288912"/>
                  </a:lnTo>
                  <a:lnTo>
                    <a:pt x="10098" y="290680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1" name="SMARTInkShape-984"/>
            <p:cNvSpPr/>
            <p:nvPr>
              <p:custDataLst>
                <p:tags r:id="rId71"/>
              </p:custDataLst>
            </p:nvPr>
          </p:nvSpPr>
          <p:spPr>
            <a:xfrm>
              <a:off x="8935526" y="3931617"/>
              <a:ext cx="228099" cy="282719"/>
            </a:xfrm>
            <a:custGeom>
              <a:avLst/>
              <a:gdLst/>
              <a:ahLst/>
              <a:cxnLst/>
              <a:rect l="0" t="0" r="0" b="0"/>
              <a:pathLst>
                <a:path w="228099" h="282719">
                  <a:moveTo>
                    <a:pt x="113224" y="202233"/>
                  </a:moveTo>
                  <a:lnTo>
                    <a:pt x="113224" y="202233"/>
                  </a:lnTo>
                  <a:lnTo>
                    <a:pt x="113224" y="179089"/>
                  </a:lnTo>
                  <a:lnTo>
                    <a:pt x="109696" y="175514"/>
                  </a:lnTo>
                  <a:lnTo>
                    <a:pt x="96369" y="169662"/>
                  </a:lnTo>
                  <a:lnTo>
                    <a:pt x="72403" y="165771"/>
                  </a:lnTo>
                  <a:lnTo>
                    <a:pt x="53924" y="172387"/>
                  </a:lnTo>
                  <a:lnTo>
                    <a:pt x="34657" y="186146"/>
                  </a:lnTo>
                  <a:lnTo>
                    <a:pt x="10061" y="216987"/>
                  </a:lnTo>
                  <a:lnTo>
                    <a:pt x="816" y="238188"/>
                  </a:lnTo>
                  <a:lnTo>
                    <a:pt x="0" y="255608"/>
                  </a:lnTo>
                  <a:lnTo>
                    <a:pt x="1758" y="263216"/>
                  </a:lnTo>
                  <a:lnTo>
                    <a:pt x="6457" y="269699"/>
                  </a:lnTo>
                  <a:lnTo>
                    <a:pt x="21087" y="280666"/>
                  </a:lnTo>
                  <a:lnTo>
                    <a:pt x="43111" y="282718"/>
                  </a:lnTo>
                  <a:lnTo>
                    <a:pt x="69362" y="277515"/>
                  </a:lnTo>
                  <a:lnTo>
                    <a:pt x="97492" y="265795"/>
                  </a:lnTo>
                  <a:lnTo>
                    <a:pt x="137725" y="233217"/>
                  </a:lnTo>
                  <a:lnTo>
                    <a:pt x="163625" y="196954"/>
                  </a:lnTo>
                  <a:lnTo>
                    <a:pt x="187836" y="150498"/>
                  </a:lnTo>
                  <a:lnTo>
                    <a:pt x="198243" y="123292"/>
                  </a:lnTo>
                  <a:lnTo>
                    <a:pt x="208003" y="94573"/>
                  </a:lnTo>
                  <a:lnTo>
                    <a:pt x="220729" y="51373"/>
                  </a:lnTo>
                  <a:lnTo>
                    <a:pt x="228098" y="12660"/>
                  </a:lnTo>
                  <a:lnTo>
                    <a:pt x="227906" y="6001"/>
                  </a:lnTo>
                  <a:lnTo>
                    <a:pt x="225662" y="2267"/>
                  </a:lnTo>
                  <a:lnTo>
                    <a:pt x="222049" y="483"/>
                  </a:lnTo>
                  <a:lnTo>
                    <a:pt x="217524" y="0"/>
                  </a:lnTo>
                  <a:lnTo>
                    <a:pt x="213097" y="3205"/>
                  </a:lnTo>
                  <a:lnTo>
                    <a:pt x="198712" y="28099"/>
                  </a:lnTo>
                  <a:lnTo>
                    <a:pt x="184850" y="60164"/>
                  </a:lnTo>
                  <a:lnTo>
                    <a:pt x="174926" y="99815"/>
                  </a:lnTo>
                  <a:lnTo>
                    <a:pt x="168869" y="141897"/>
                  </a:lnTo>
                  <a:lnTo>
                    <a:pt x="166177" y="181767"/>
                  </a:lnTo>
                  <a:lnTo>
                    <a:pt x="168744" y="215009"/>
                  </a:lnTo>
                  <a:lnTo>
                    <a:pt x="178122" y="251880"/>
                  </a:lnTo>
                  <a:lnTo>
                    <a:pt x="189424" y="278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2" name="SMARTInkShape-985"/>
            <p:cNvSpPr/>
            <p:nvPr>
              <p:custDataLst>
                <p:tags r:id="rId72"/>
              </p:custDataLst>
            </p:nvPr>
          </p:nvSpPr>
          <p:spPr>
            <a:xfrm>
              <a:off x="9212421" y="4114800"/>
              <a:ext cx="191930" cy="291927"/>
            </a:xfrm>
            <a:custGeom>
              <a:avLst/>
              <a:gdLst/>
              <a:ahLst/>
              <a:cxnLst/>
              <a:rect l="0" t="0" r="0" b="0"/>
              <a:pathLst>
                <a:path w="191930" h="291927">
                  <a:moveTo>
                    <a:pt x="14129" y="0"/>
                  </a:moveTo>
                  <a:lnTo>
                    <a:pt x="14129" y="0"/>
                  </a:lnTo>
                  <a:lnTo>
                    <a:pt x="8353" y="7186"/>
                  </a:lnTo>
                  <a:lnTo>
                    <a:pt x="1919" y="18951"/>
                  </a:lnTo>
                  <a:lnTo>
                    <a:pt x="0" y="33587"/>
                  </a:lnTo>
                  <a:lnTo>
                    <a:pt x="476" y="41442"/>
                  </a:lnTo>
                  <a:lnTo>
                    <a:pt x="6650" y="53932"/>
                  </a:lnTo>
                  <a:lnTo>
                    <a:pt x="11260" y="59237"/>
                  </a:lnTo>
                  <a:lnTo>
                    <a:pt x="22026" y="65133"/>
                  </a:lnTo>
                  <a:lnTo>
                    <a:pt x="35277" y="67048"/>
                  </a:lnTo>
                  <a:lnTo>
                    <a:pt x="74411" y="60647"/>
                  </a:lnTo>
                  <a:lnTo>
                    <a:pt x="106544" y="48073"/>
                  </a:lnTo>
                  <a:lnTo>
                    <a:pt x="130175" y="30942"/>
                  </a:lnTo>
                  <a:lnTo>
                    <a:pt x="144233" y="18105"/>
                  </a:lnTo>
                  <a:lnTo>
                    <a:pt x="147432" y="16304"/>
                  </a:lnTo>
                  <a:lnTo>
                    <a:pt x="149564" y="16513"/>
                  </a:lnTo>
                  <a:lnTo>
                    <a:pt x="150986" y="18064"/>
                  </a:lnTo>
                  <a:lnTo>
                    <a:pt x="162500" y="63695"/>
                  </a:lnTo>
                  <a:lnTo>
                    <a:pt x="168706" y="103931"/>
                  </a:lnTo>
                  <a:lnTo>
                    <a:pt x="176669" y="142853"/>
                  </a:lnTo>
                  <a:lnTo>
                    <a:pt x="184441" y="185551"/>
                  </a:lnTo>
                  <a:lnTo>
                    <a:pt x="185543" y="223343"/>
                  </a:lnTo>
                  <a:lnTo>
                    <a:pt x="182197" y="266240"/>
                  </a:lnTo>
                  <a:lnTo>
                    <a:pt x="176785" y="282488"/>
                  </a:lnTo>
                  <a:lnTo>
                    <a:pt x="173367" y="287809"/>
                  </a:lnTo>
                  <a:lnTo>
                    <a:pt x="170381" y="290650"/>
                  </a:lnTo>
                  <a:lnTo>
                    <a:pt x="167686" y="291839"/>
                  </a:lnTo>
                  <a:lnTo>
                    <a:pt x="165183" y="291926"/>
                  </a:lnTo>
                  <a:lnTo>
                    <a:pt x="158640" y="286378"/>
                  </a:lnTo>
                  <a:lnTo>
                    <a:pt x="154919" y="281936"/>
                  </a:lnTo>
                  <a:lnTo>
                    <a:pt x="153145" y="277563"/>
                  </a:lnTo>
                  <a:lnTo>
                    <a:pt x="153054" y="268941"/>
                  </a:lnTo>
                  <a:lnTo>
                    <a:pt x="157247" y="260405"/>
                  </a:lnTo>
                  <a:lnTo>
                    <a:pt x="160342" y="256153"/>
                  </a:lnTo>
                  <a:lnTo>
                    <a:pt x="171305" y="249548"/>
                  </a:lnTo>
                  <a:lnTo>
                    <a:pt x="19192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4" name="SMARTInkShape-986"/>
          <p:cNvSpPr/>
          <p:nvPr>
            <p:custDataLst>
              <p:tags r:id="rId6"/>
            </p:custDataLst>
          </p:nvPr>
        </p:nvSpPr>
        <p:spPr>
          <a:xfrm>
            <a:off x="7703432" y="3708739"/>
            <a:ext cx="201335" cy="774362"/>
          </a:xfrm>
          <a:custGeom>
            <a:avLst/>
            <a:gdLst/>
            <a:ahLst/>
            <a:cxnLst/>
            <a:rect l="0" t="0" r="0" b="0"/>
            <a:pathLst>
              <a:path w="201335" h="774362">
                <a:moveTo>
                  <a:pt x="5468" y="12361"/>
                </a:moveTo>
                <a:lnTo>
                  <a:pt x="5468" y="12361"/>
                </a:lnTo>
                <a:lnTo>
                  <a:pt x="2097" y="8990"/>
                </a:lnTo>
                <a:lnTo>
                  <a:pt x="442" y="5454"/>
                </a:lnTo>
                <a:lnTo>
                  <a:pt x="0" y="3523"/>
                </a:lnTo>
                <a:lnTo>
                  <a:pt x="412" y="2236"/>
                </a:lnTo>
                <a:lnTo>
                  <a:pt x="1391" y="1378"/>
                </a:lnTo>
                <a:lnTo>
                  <a:pt x="4362" y="424"/>
                </a:lnTo>
                <a:lnTo>
                  <a:pt x="8034" y="0"/>
                </a:lnTo>
                <a:lnTo>
                  <a:pt x="10000" y="1298"/>
                </a:lnTo>
                <a:lnTo>
                  <a:pt x="40952" y="47200"/>
                </a:lnTo>
                <a:lnTo>
                  <a:pt x="65472" y="90426"/>
                </a:lnTo>
                <a:lnTo>
                  <a:pt x="97094" y="130036"/>
                </a:lnTo>
                <a:lnTo>
                  <a:pt x="120980" y="165790"/>
                </a:lnTo>
                <a:lnTo>
                  <a:pt x="145707" y="207081"/>
                </a:lnTo>
                <a:lnTo>
                  <a:pt x="158228" y="228958"/>
                </a:lnTo>
                <a:lnTo>
                  <a:pt x="168691" y="254831"/>
                </a:lnTo>
                <a:lnTo>
                  <a:pt x="177783" y="283369"/>
                </a:lnTo>
                <a:lnTo>
                  <a:pt x="185962" y="313683"/>
                </a:lnTo>
                <a:lnTo>
                  <a:pt x="192119" y="348003"/>
                </a:lnTo>
                <a:lnTo>
                  <a:pt x="196930" y="384995"/>
                </a:lnTo>
                <a:lnTo>
                  <a:pt x="200843" y="423767"/>
                </a:lnTo>
                <a:lnTo>
                  <a:pt x="201334" y="463020"/>
                </a:lnTo>
                <a:lnTo>
                  <a:pt x="199546" y="502595"/>
                </a:lnTo>
                <a:lnTo>
                  <a:pt x="196237" y="542383"/>
                </a:lnTo>
                <a:lnTo>
                  <a:pt x="189797" y="578082"/>
                </a:lnTo>
                <a:lnTo>
                  <a:pt x="181270" y="611052"/>
                </a:lnTo>
                <a:lnTo>
                  <a:pt x="171353" y="642205"/>
                </a:lnTo>
                <a:lnTo>
                  <a:pt x="158391" y="670735"/>
                </a:lnTo>
                <a:lnTo>
                  <a:pt x="143401" y="697515"/>
                </a:lnTo>
                <a:lnTo>
                  <a:pt x="116160" y="740208"/>
                </a:lnTo>
                <a:lnTo>
                  <a:pt x="94368" y="7743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5" name="SMARTInkShape-987"/>
          <p:cNvSpPr/>
          <p:nvPr>
            <p:custDataLst>
              <p:tags r:id="rId7"/>
            </p:custDataLst>
          </p:nvPr>
        </p:nvSpPr>
        <p:spPr>
          <a:xfrm>
            <a:off x="5634480" y="3790950"/>
            <a:ext cx="137671" cy="628651"/>
          </a:xfrm>
          <a:custGeom>
            <a:avLst/>
            <a:gdLst/>
            <a:ahLst/>
            <a:cxnLst/>
            <a:rect l="0" t="0" r="0" b="0"/>
            <a:pathLst>
              <a:path w="137671" h="628651">
                <a:moveTo>
                  <a:pt x="67820" y="0"/>
                </a:moveTo>
                <a:lnTo>
                  <a:pt x="67820" y="0"/>
                </a:lnTo>
                <a:lnTo>
                  <a:pt x="67820" y="3371"/>
                </a:lnTo>
                <a:lnTo>
                  <a:pt x="65938" y="6907"/>
                </a:lnTo>
                <a:lnTo>
                  <a:pt x="37313" y="46892"/>
                </a:lnTo>
                <a:lnTo>
                  <a:pt x="23922" y="80343"/>
                </a:lnTo>
                <a:lnTo>
                  <a:pt x="12326" y="124608"/>
                </a:lnTo>
                <a:lnTo>
                  <a:pt x="8247" y="152216"/>
                </a:lnTo>
                <a:lnTo>
                  <a:pt x="4821" y="181911"/>
                </a:lnTo>
                <a:lnTo>
                  <a:pt x="2538" y="215112"/>
                </a:lnTo>
                <a:lnTo>
                  <a:pt x="1016" y="250653"/>
                </a:lnTo>
                <a:lnTo>
                  <a:pt x="0" y="287752"/>
                </a:lnTo>
                <a:lnTo>
                  <a:pt x="734" y="323774"/>
                </a:lnTo>
                <a:lnTo>
                  <a:pt x="2635" y="359077"/>
                </a:lnTo>
                <a:lnTo>
                  <a:pt x="5313" y="393901"/>
                </a:lnTo>
                <a:lnTo>
                  <a:pt x="12038" y="426289"/>
                </a:lnTo>
                <a:lnTo>
                  <a:pt x="21460" y="457054"/>
                </a:lnTo>
                <a:lnTo>
                  <a:pt x="32680" y="486736"/>
                </a:lnTo>
                <a:lnTo>
                  <a:pt x="44393" y="512168"/>
                </a:lnTo>
                <a:lnTo>
                  <a:pt x="68697" y="555478"/>
                </a:lnTo>
                <a:lnTo>
                  <a:pt x="109551" y="601482"/>
                </a:lnTo>
                <a:lnTo>
                  <a:pt x="137670" y="6286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38" name="SMARTInkShape-Group216"/>
          <p:cNvGrpSpPr/>
          <p:nvPr/>
        </p:nvGrpSpPr>
        <p:grpSpPr>
          <a:xfrm>
            <a:off x="3321050" y="5086350"/>
            <a:ext cx="330201" cy="156059"/>
            <a:chOff x="3321050" y="5086350"/>
            <a:chExt cx="330201" cy="156059"/>
          </a:xfrm>
        </p:grpSpPr>
        <p:sp>
          <p:nvSpPr>
            <p:cNvPr id="4136" name="SMARTInkShape-988"/>
            <p:cNvSpPr/>
            <p:nvPr>
              <p:custDataLst>
                <p:tags r:id="rId65"/>
              </p:custDataLst>
            </p:nvPr>
          </p:nvSpPr>
          <p:spPr>
            <a:xfrm>
              <a:off x="3321050" y="5086350"/>
              <a:ext cx="279401" cy="44451"/>
            </a:xfrm>
            <a:custGeom>
              <a:avLst/>
              <a:gdLst/>
              <a:ahLst/>
              <a:cxnLst/>
              <a:rect l="0" t="0" r="0" b="0"/>
              <a:pathLst>
                <a:path w="2794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2117" y="40086"/>
                  </a:lnTo>
                  <a:lnTo>
                    <a:pt x="27203" y="35161"/>
                  </a:lnTo>
                  <a:lnTo>
                    <a:pt x="52708" y="29085"/>
                  </a:lnTo>
                  <a:lnTo>
                    <a:pt x="83822" y="21507"/>
                  </a:lnTo>
                  <a:lnTo>
                    <a:pt x="113737" y="15749"/>
                  </a:lnTo>
                  <a:lnTo>
                    <a:pt x="142852" y="11205"/>
                  </a:lnTo>
                  <a:lnTo>
                    <a:pt x="171434" y="7470"/>
                  </a:lnTo>
                  <a:lnTo>
                    <a:pt x="218245" y="3320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7" name="SMARTInkShape-989"/>
            <p:cNvSpPr/>
            <p:nvPr>
              <p:custDataLst>
                <p:tags r:id="rId66"/>
              </p:custDataLst>
            </p:nvPr>
          </p:nvSpPr>
          <p:spPr>
            <a:xfrm>
              <a:off x="3340100" y="5213350"/>
              <a:ext cx="311151" cy="29059"/>
            </a:xfrm>
            <a:custGeom>
              <a:avLst/>
              <a:gdLst/>
              <a:ahLst/>
              <a:cxnLst/>
              <a:rect l="0" t="0" r="0" b="0"/>
              <a:pathLst>
                <a:path w="311151" h="29059">
                  <a:moveTo>
                    <a:pt x="0" y="25400"/>
                  </a:moveTo>
                  <a:lnTo>
                    <a:pt x="0" y="25400"/>
                  </a:lnTo>
                  <a:lnTo>
                    <a:pt x="36048" y="29058"/>
                  </a:lnTo>
                  <a:lnTo>
                    <a:pt x="73877" y="27496"/>
                  </a:lnTo>
                  <a:lnTo>
                    <a:pt x="97934" y="25386"/>
                  </a:lnTo>
                  <a:lnTo>
                    <a:pt x="124556" y="22569"/>
                  </a:lnTo>
                  <a:lnTo>
                    <a:pt x="152887" y="19279"/>
                  </a:lnTo>
                  <a:lnTo>
                    <a:pt x="183064" y="15675"/>
                  </a:lnTo>
                  <a:lnTo>
                    <a:pt x="214470" y="11861"/>
                  </a:lnTo>
                  <a:lnTo>
                    <a:pt x="246697" y="7907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2" name="SMARTInkShape-Group217"/>
          <p:cNvGrpSpPr/>
          <p:nvPr/>
        </p:nvGrpSpPr>
        <p:grpSpPr>
          <a:xfrm>
            <a:off x="4171950" y="4986156"/>
            <a:ext cx="544101" cy="813553"/>
            <a:chOff x="4171950" y="4986156"/>
            <a:chExt cx="544101" cy="813553"/>
          </a:xfrm>
        </p:grpSpPr>
        <p:sp>
          <p:nvSpPr>
            <p:cNvPr id="4139" name="SMARTInkShape-990"/>
            <p:cNvSpPr/>
            <p:nvPr>
              <p:custDataLst>
                <p:tags r:id="rId62"/>
              </p:custDataLst>
            </p:nvPr>
          </p:nvSpPr>
          <p:spPr>
            <a:xfrm>
              <a:off x="4193418" y="4986156"/>
              <a:ext cx="87366" cy="449445"/>
            </a:xfrm>
            <a:custGeom>
              <a:avLst/>
              <a:gdLst/>
              <a:ahLst/>
              <a:cxnLst/>
              <a:rect l="0" t="0" r="0" b="0"/>
              <a:pathLst>
                <a:path w="87366" h="449445">
                  <a:moveTo>
                    <a:pt x="48382" y="17644"/>
                  </a:moveTo>
                  <a:lnTo>
                    <a:pt x="48382" y="17644"/>
                  </a:lnTo>
                  <a:lnTo>
                    <a:pt x="45011" y="10902"/>
                  </a:lnTo>
                  <a:lnTo>
                    <a:pt x="39593" y="5710"/>
                  </a:lnTo>
                  <a:lnTo>
                    <a:pt x="33187" y="1757"/>
                  </a:lnTo>
                  <a:lnTo>
                    <a:pt x="27988" y="0"/>
                  </a:lnTo>
                  <a:lnTo>
                    <a:pt x="21444" y="1100"/>
                  </a:lnTo>
                  <a:lnTo>
                    <a:pt x="17723" y="2381"/>
                  </a:lnTo>
                  <a:lnTo>
                    <a:pt x="9826" y="11331"/>
                  </a:lnTo>
                  <a:lnTo>
                    <a:pt x="5745" y="17669"/>
                  </a:lnTo>
                  <a:lnTo>
                    <a:pt x="0" y="46814"/>
                  </a:lnTo>
                  <a:lnTo>
                    <a:pt x="1669" y="85632"/>
                  </a:lnTo>
                  <a:lnTo>
                    <a:pt x="6689" y="117711"/>
                  </a:lnTo>
                  <a:lnTo>
                    <a:pt x="13624" y="152429"/>
                  </a:lnTo>
                  <a:lnTo>
                    <a:pt x="21410" y="186675"/>
                  </a:lnTo>
                  <a:lnTo>
                    <a:pt x="31456" y="218827"/>
                  </a:lnTo>
                  <a:lnTo>
                    <a:pt x="50892" y="262814"/>
                  </a:lnTo>
                  <a:lnTo>
                    <a:pt x="70762" y="302659"/>
                  </a:lnTo>
                  <a:lnTo>
                    <a:pt x="83706" y="348802"/>
                  </a:lnTo>
                  <a:lnTo>
                    <a:pt x="87365" y="382136"/>
                  </a:lnTo>
                  <a:lnTo>
                    <a:pt x="84287" y="404007"/>
                  </a:lnTo>
                  <a:lnTo>
                    <a:pt x="76334" y="418902"/>
                  </a:lnTo>
                  <a:lnTo>
                    <a:pt x="65744" y="429519"/>
                  </a:lnTo>
                  <a:lnTo>
                    <a:pt x="47177" y="439464"/>
                  </a:lnTo>
                  <a:lnTo>
                    <a:pt x="16632" y="449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0" name="SMARTInkShape-991"/>
            <p:cNvSpPr/>
            <p:nvPr>
              <p:custDataLst>
                <p:tags r:id="rId63"/>
              </p:custDataLst>
            </p:nvPr>
          </p:nvSpPr>
          <p:spPr>
            <a:xfrm>
              <a:off x="4171950" y="5549900"/>
              <a:ext cx="162751" cy="249809"/>
            </a:xfrm>
            <a:custGeom>
              <a:avLst/>
              <a:gdLst/>
              <a:ahLst/>
              <a:cxnLst/>
              <a:rect l="0" t="0" r="0" b="0"/>
              <a:pathLst>
                <a:path w="162751" h="249809">
                  <a:moveTo>
                    <a:pt x="0" y="0"/>
                  </a:moveTo>
                  <a:lnTo>
                    <a:pt x="0" y="0"/>
                  </a:lnTo>
                  <a:lnTo>
                    <a:pt x="1881" y="20723"/>
                  </a:lnTo>
                  <a:lnTo>
                    <a:pt x="12209" y="48151"/>
                  </a:lnTo>
                  <a:lnTo>
                    <a:pt x="27136" y="65694"/>
                  </a:lnTo>
                  <a:lnTo>
                    <a:pt x="40753" y="71531"/>
                  </a:lnTo>
                  <a:lnTo>
                    <a:pt x="48335" y="73087"/>
                  </a:lnTo>
                  <a:lnTo>
                    <a:pt x="64286" y="71053"/>
                  </a:lnTo>
                  <a:lnTo>
                    <a:pt x="72491" y="68535"/>
                  </a:lnTo>
                  <a:lnTo>
                    <a:pt x="87251" y="58212"/>
                  </a:lnTo>
                  <a:lnTo>
                    <a:pt x="103698" y="38415"/>
                  </a:lnTo>
                  <a:lnTo>
                    <a:pt x="120204" y="13298"/>
                  </a:lnTo>
                  <a:lnTo>
                    <a:pt x="120452" y="14847"/>
                  </a:lnTo>
                  <a:lnTo>
                    <a:pt x="121267" y="19299"/>
                  </a:lnTo>
                  <a:lnTo>
                    <a:pt x="136543" y="62929"/>
                  </a:lnTo>
                  <a:lnTo>
                    <a:pt x="148485" y="101118"/>
                  </a:lnTo>
                  <a:lnTo>
                    <a:pt x="159550" y="139557"/>
                  </a:lnTo>
                  <a:lnTo>
                    <a:pt x="162750" y="177052"/>
                  </a:lnTo>
                  <a:lnTo>
                    <a:pt x="158838" y="209407"/>
                  </a:lnTo>
                  <a:lnTo>
                    <a:pt x="152674" y="225714"/>
                  </a:lnTo>
                  <a:lnTo>
                    <a:pt x="146938" y="231615"/>
                  </a:lnTo>
                  <a:lnTo>
                    <a:pt x="122010" y="243291"/>
                  </a:lnTo>
                  <a:lnTo>
                    <a:pt x="92282" y="249808"/>
                  </a:lnTo>
                  <a:lnTo>
                    <a:pt x="52513" y="248284"/>
                  </a:lnTo>
                  <a:lnTo>
                    <a:pt x="36745" y="246521"/>
                  </a:lnTo>
                  <a:lnTo>
                    <a:pt x="27384" y="241033"/>
                  </a:lnTo>
                  <a:lnTo>
                    <a:pt x="26017" y="236183"/>
                  </a:lnTo>
                  <a:lnTo>
                    <a:pt x="317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1" name="SMARTInkShape-992"/>
            <p:cNvSpPr/>
            <p:nvPr>
              <p:custDataLst>
                <p:tags r:id="rId64"/>
              </p:custDataLst>
            </p:nvPr>
          </p:nvSpPr>
          <p:spPr>
            <a:xfrm>
              <a:off x="4540250" y="5163771"/>
              <a:ext cx="175801" cy="324215"/>
            </a:xfrm>
            <a:custGeom>
              <a:avLst/>
              <a:gdLst/>
              <a:ahLst/>
              <a:cxnLst/>
              <a:rect l="0" t="0" r="0" b="0"/>
              <a:pathLst>
                <a:path w="175801" h="324215">
                  <a:moveTo>
                    <a:pt x="0" y="17829"/>
                  </a:moveTo>
                  <a:lnTo>
                    <a:pt x="0" y="17829"/>
                  </a:lnTo>
                  <a:lnTo>
                    <a:pt x="0" y="0"/>
                  </a:lnTo>
                  <a:lnTo>
                    <a:pt x="3371" y="44406"/>
                  </a:lnTo>
                  <a:lnTo>
                    <a:pt x="12242" y="87754"/>
                  </a:lnTo>
                  <a:lnTo>
                    <a:pt x="31033" y="121195"/>
                  </a:lnTo>
                  <a:lnTo>
                    <a:pt x="35505" y="126956"/>
                  </a:lnTo>
                  <a:lnTo>
                    <a:pt x="46119" y="133357"/>
                  </a:lnTo>
                  <a:lnTo>
                    <a:pt x="51913" y="135064"/>
                  </a:lnTo>
                  <a:lnTo>
                    <a:pt x="57186" y="134792"/>
                  </a:lnTo>
                  <a:lnTo>
                    <a:pt x="66808" y="130725"/>
                  </a:lnTo>
                  <a:lnTo>
                    <a:pt x="83531" y="113760"/>
                  </a:lnTo>
                  <a:lnTo>
                    <a:pt x="107438" y="74016"/>
                  </a:lnTo>
                  <a:lnTo>
                    <a:pt x="126749" y="31269"/>
                  </a:lnTo>
                  <a:lnTo>
                    <a:pt x="133667" y="40861"/>
                  </a:lnTo>
                  <a:lnTo>
                    <a:pt x="143578" y="69546"/>
                  </a:lnTo>
                  <a:lnTo>
                    <a:pt x="154211" y="114514"/>
                  </a:lnTo>
                  <a:lnTo>
                    <a:pt x="163755" y="155367"/>
                  </a:lnTo>
                  <a:lnTo>
                    <a:pt x="171051" y="201338"/>
                  </a:lnTo>
                  <a:lnTo>
                    <a:pt x="175800" y="244357"/>
                  </a:lnTo>
                  <a:lnTo>
                    <a:pt x="174034" y="290078"/>
                  </a:lnTo>
                  <a:lnTo>
                    <a:pt x="166954" y="304870"/>
                  </a:lnTo>
                  <a:lnTo>
                    <a:pt x="156752" y="315441"/>
                  </a:lnTo>
                  <a:lnTo>
                    <a:pt x="145162" y="322492"/>
                  </a:lnTo>
                  <a:lnTo>
                    <a:pt x="131073" y="324214"/>
                  </a:lnTo>
                  <a:lnTo>
                    <a:pt x="123365" y="323685"/>
                  </a:lnTo>
                  <a:lnTo>
                    <a:pt x="99033" y="312829"/>
                  </a:lnTo>
                  <a:lnTo>
                    <a:pt x="84063" y="299577"/>
                  </a:lnTo>
                  <a:lnTo>
                    <a:pt x="82147" y="295267"/>
                  </a:lnTo>
                  <a:lnTo>
                    <a:pt x="81901" y="286714"/>
                  </a:lnTo>
                  <a:lnTo>
                    <a:pt x="91668" y="276328"/>
                  </a:lnTo>
                  <a:lnTo>
                    <a:pt x="146050" y="246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4" name="SMARTInkShape-Group218"/>
          <p:cNvGrpSpPr/>
          <p:nvPr/>
        </p:nvGrpSpPr>
        <p:grpSpPr>
          <a:xfrm>
            <a:off x="5010281" y="4981092"/>
            <a:ext cx="2583126" cy="648404"/>
            <a:chOff x="5010281" y="4981092"/>
            <a:chExt cx="2583126" cy="648404"/>
          </a:xfrm>
        </p:grpSpPr>
        <p:sp>
          <p:nvSpPr>
            <p:cNvPr id="4143" name="SMARTInkShape-993"/>
            <p:cNvSpPr/>
            <p:nvPr>
              <p:custDataLst>
                <p:tags r:id="rId51"/>
              </p:custDataLst>
            </p:nvPr>
          </p:nvSpPr>
          <p:spPr>
            <a:xfrm>
              <a:off x="5010281" y="4981092"/>
              <a:ext cx="101470" cy="518009"/>
            </a:xfrm>
            <a:custGeom>
              <a:avLst/>
              <a:gdLst/>
              <a:ahLst/>
              <a:cxnLst/>
              <a:rect l="0" t="0" r="0" b="0"/>
              <a:pathLst>
                <a:path w="101470" h="518009">
                  <a:moveTo>
                    <a:pt x="101469" y="3658"/>
                  </a:moveTo>
                  <a:lnTo>
                    <a:pt x="101469" y="3658"/>
                  </a:lnTo>
                  <a:lnTo>
                    <a:pt x="98098" y="287"/>
                  </a:lnTo>
                  <a:lnTo>
                    <a:pt x="96400" y="0"/>
                  </a:lnTo>
                  <a:lnTo>
                    <a:pt x="94561" y="513"/>
                  </a:lnTo>
                  <a:lnTo>
                    <a:pt x="92631" y="1561"/>
                  </a:lnTo>
                  <a:lnTo>
                    <a:pt x="73527" y="27892"/>
                  </a:lnTo>
                  <a:lnTo>
                    <a:pt x="56266" y="64617"/>
                  </a:lnTo>
                  <a:lnTo>
                    <a:pt x="43985" y="102717"/>
                  </a:lnTo>
                  <a:lnTo>
                    <a:pt x="37746" y="124731"/>
                  </a:lnTo>
                  <a:lnTo>
                    <a:pt x="30765" y="150695"/>
                  </a:lnTo>
                  <a:lnTo>
                    <a:pt x="23289" y="179294"/>
                  </a:lnTo>
                  <a:lnTo>
                    <a:pt x="15482" y="209649"/>
                  </a:lnTo>
                  <a:lnTo>
                    <a:pt x="9572" y="240468"/>
                  </a:lnTo>
                  <a:lnTo>
                    <a:pt x="4927" y="271598"/>
                  </a:lnTo>
                  <a:lnTo>
                    <a:pt x="1124" y="302935"/>
                  </a:lnTo>
                  <a:lnTo>
                    <a:pt x="0" y="332998"/>
                  </a:lnTo>
                  <a:lnTo>
                    <a:pt x="662" y="362212"/>
                  </a:lnTo>
                  <a:lnTo>
                    <a:pt x="2515" y="390861"/>
                  </a:lnTo>
                  <a:lnTo>
                    <a:pt x="7277" y="416310"/>
                  </a:lnTo>
                  <a:lnTo>
                    <a:pt x="21976" y="461520"/>
                  </a:lnTo>
                  <a:lnTo>
                    <a:pt x="50085" y="505817"/>
                  </a:lnTo>
                  <a:lnTo>
                    <a:pt x="59452" y="512703"/>
                  </a:lnTo>
                  <a:lnTo>
                    <a:pt x="68519" y="515882"/>
                  </a:lnTo>
                  <a:lnTo>
                    <a:pt x="95119" y="51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4" name="SMARTInkShape-994"/>
            <p:cNvSpPr/>
            <p:nvPr>
              <p:custDataLst>
                <p:tags r:id="rId52"/>
              </p:custDataLst>
            </p:nvPr>
          </p:nvSpPr>
          <p:spPr>
            <a:xfrm>
              <a:off x="5321298" y="5014690"/>
              <a:ext cx="114303" cy="427261"/>
            </a:xfrm>
            <a:custGeom>
              <a:avLst/>
              <a:gdLst/>
              <a:ahLst/>
              <a:cxnLst/>
              <a:rect l="0" t="0" r="0" b="0"/>
              <a:pathLst>
                <a:path w="114303" h="427261">
                  <a:moveTo>
                    <a:pt x="114302" y="33560"/>
                  </a:moveTo>
                  <a:lnTo>
                    <a:pt x="114302" y="33560"/>
                  </a:lnTo>
                  <a:lnTo>
                    <a:pt x="113596" y="23421"/>
                  </a:lnTo>
                  <a:lnTo>
                    <a:pt x="110931" y="15883"/>
                  </a:lnTo>
                  <a:lnTo>
                    <a:pt x="105513" y="9711"/>
                  </a:lnTo>
                  <a:lnTo>
                    <a:pt x="92648" y="2269"/>
                  </a:lnTo>
                  <a:lnTo>
                    <a:pt x="87166" y="0"/>
                  </a:lnTo>
                  <a:lnTo>
                    <a:pt x="80689" y="603"/>
                  </a:lnTo>
                  <a:lnTo>
                    <a:pt x="65967" y="6918"/>
                  </a:lnTo>
                  <a:lnTo>
                    <a:pt x="41811" y="25744"/>
                  </a:lnTo>
                  <a:lnTo>
                    <a:pt x="20152" y="55939"/>
                  </a:lnTo>
                  <a:lnTo>
                    <a:pt x="3699" y="98439"/>
                  </a:lnTo>
                  <a:lnTo>
                    <a:pt x="0" y="143408"/>
                  </a:lnTo>
                  <a:lnTo>
                    <a:pt x="5645" y="176926"/>
                  </a:lnTo>
                  <a:lnTo>
                    <a:pt x="16621" y="212989"/>
                  </a:lnTo>
                  <a:lnTo>
                    <a:pt x="33258" y="250184"/>
                  </a:lnTo>
                  <a:lnTo>
                    <a:pt x="52412" y="284118"/>
                  </a:lnTo>
                  <a:lnTo>
                    <a:pt x="77384" y="327227"/>
                  </a:lnTo>
                  <a:lnTo>
                    <a:pt x="95093" y="366656"/>
                  </a:lnTo>
                  <a:lnTo>
                    <a:pt x="95852" y="373452"/>
                  </a:lnTo>
                  <a:lnTo>
                    <a:pt x="92932" y="384766"/>
                  </a:lnTo>
                  <a:lnTo>
                    <a:pt x="88766" y="389052"/>
                  </a:lnTo>
                  <a:lnTo>
                    <a:pt x="47161" y="406776"/>
                  </a:lnTo>
                  <a:lnTo>
                    <a:pt x="2" y="427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5" name="SMARTInkShape-995"/>
            <p:cNvSpPr/>
            <p:nvPr>
              <p:custDataLst>
                <p:tags r:id="rId53"/>
              </p:custDataLst>
            </p:nvPr>
          </p:nvSpPr>
          <p:spPr>
            <a:xfrm>
              <a:off x="5314950" y="5497937"/>
              <a:ext cx="228601" cy="131559"/>
            </a:xfrm>
            <a:custGeom>
              <a:avLst/>
              <a:gdLst/>
              <a:ahLst/>
              <a:cxnLst/>
              <a:rect l="0" t="0" r="0" b="0"/>
              <a:pathLst>
                <a:path w="228601" h="131559">
                  <a:moveTo>
                    <a:pt x="0" y="39263"/>
                  </a:moveTo>
                  <a:lnTo>
                    <a:pt x="0" y="39263"/>
                  </a:lnTo>
                  <a:lnTo>
                    <a:pt x="0" y="33174"/>
                  </a:lnTo>
                  <a:lnTo>
                    <a:pt x="16620" y="28600"/>
                  </a:lnTo>
                  <a:lnTo>
                    <a:pt x="50529" y="28847"/>
                  </a:lnTo>
                  <a:lnTo>
                    <a:pt x="59086" y="30202"/>
                  </a:lnTo>
                  <a:lnTo>
                    <a:pt x="74238" y="39234"/>
                  </a:lnTo>
                  <a:lnTo>
                    <a:pt x="87323" y="54066"/>
                  </a:lnTo>
                  <a:lnTo>
                    <a:pt x="97841" y="74770"/>
                  </a:lnTo>
                  <a:lnTo>
                    <a:pt x="99694" y="94319"/>
                  </a:lnTo>
                  <a:lnTo>
                    <a:pt x="95814" y="111004"/>
                  </a:lnTo>
                  <a:lnTo>
                    <a:pt x="89386" y="123124"/>
                  </a:lnTo>
                  <a:lnTo>
                    <a:pt x="83707" y="129452"/>
                  </a:lnTo>
                  <a:lnTo>
                    <a:pt x="81204" y="131138"/>
                  </a:lnTo>
                  <a:lnTo>
                    <a:pt x="78830" y="131558"/>
                  </a:lnTo>
                  <a:lnTo>
                    <a:pt x="76543" y="131132"/>
                  </a:lnTo>
                  <a:lnTo>
                    <a:pt x="74312" y="130143"/>
                  </a:lnTo>
                  <a:lnTo>
                    <a:pt x="72825" y="127366"/>
                  </a:lnTo>
                  <a:lnTo>
                    <a:pt x="71172" y="118636"/>
                  </a:lnTo>
                  <a:lnTo>
                    <a:pt x="76082" y="105820"/>
                  </a:lnTo>
                  <a:lnTo>
                    <a:pt x="103223" y="71225"/>
                  </a:lnTo>
                  <a:lnTo>
                    <a:pt x="141849" y="31831"/>
                  </a:lnTo>
                  <a:lnTo>
                    <a:pt x="178593" y="0"/>
                  </a:lnTo>
                  <a:lnTo>
                    <a:pt x="168470" y="17630"/>
                  </a:lnTo>
                  <a:lnTo>
                    <a:pt x="160879" y="51661"/>
                  </a:lnTo>
                  <a:lnTo>
                    <a:pt x="161108" y="67351"/>
                  </a:lnTo>
                  <a:lnTo>
                    <a:pt x="165912" y="79028"/>
                  </a:lnTo>
                  <a:lnTo>
                    <a:pt x="178396" y="87040"/>
                  </a:lnTo>
                  <a:lnTo>
                    <a:pt x="186664" y="90164"/>
                  </a:lnTo>
                  <a:lnTo>
                    <a:pt x="203376" y="89873"/>
                  </a:lnTo>
                  <a:lnTo>
                    <a:pt x="228600" y="83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6" name="SMARTInkShape-996"/>
            <p:cNvSpPr/>
            <p:nvPr>
              <p:custDataLst>
                <p:tags r:id="rId54"/>
              </p:custDataLst>
            </p:nvPr>
          </p:nvSpPr>
          <p:spPr>
            <a:xfrm>
              <a:off x="5629729" y="5094022"/>
              <a:ext cx="256722" cy="192117"/>
            </a:xfrm>
            <a:custGeom>
              <a:avLst/>
              <a:gdLst/>
              <a:ahLst/>
              <a:cxnLst/>
              <a:rect l="0" t="0" r="0" b="0"/>
              <a:pathLst>
                <a:path w="256722" h="192117">
                  <a:moveTo>
                    <a:pt x="21771" y="30428"/>
                  </a:moveTo>
                  <a:lnTo>
                    <a:pt x="21771" y="30428"/>
                  </a:lnTo>
                  <a:lnTo>
                    <a:pt x="15029" y="27057"/>
                  </a:lnTo>
                  <a:lnTo>
                    <a:pt x="9838" y="21639"/>
                  </a:lnTo>
                  <a:lnTo>
                    <a:pt x="756" y="10034"/>
                  </a:lnTo>
                  <a:lnTo>
                    <a:pt x="0" y="7660"/>
                  </a:lnTo>
                  <a:lnTo>
                    <a:pt x="201" y="5371"/>
                  </a:lnTo>
                  <a:lnTo>
                    <a:pt x="1041" y="3140"/>
                  </a:lnTo>
                  <a:lnTo>
                    <a:pt x="3012" y="1653"/>
                  </a:lnTo>
                  <a:lnTo>
                    <a:pt x="8965" y="0"/>
                  </a:lnTo>
                  <a:lnTo>
                    <a:pt x="18196" y="3029"/>
                  </a:lnTo>
                  <a:lnTo>
                    <a:pt x="51482" y="26583"/>
                  </a:lnTo>
                  <a:lnTo>
                    <a:pt x="76435" y="58452"/>
                  </a:lnTo>
                  <a:lnTo>
                    <a:pt x="93863" y="98076"/>
                  </a:lnTo>
                  <a:lnTo>
                    <a:pt x="97852" y="134354"/>
                  </a:lnTo>
                  <a:lnTo>
                    <a:pt x="92273" y="154699"/>
                  </a:lnTo>
                  <a:lnTo>
                    <a:pt x="82739" y="171737"/>
                  </a:lnTo>
                  <a:lnTo>
                    <a:pt x="71445" y="184014"/>
                  </a:lnTo>
                  <a:lnTo>
                    <a:pt x="57489" y="190410"/>
                  </a:lnTo>
                  <a:lnTo>
                    <a:pt x="49817" y="192116"/>
                  </a:lnTo>
                  <a:lnTo>
                    <a:pt x="43290" y="191137"/>
                  </a:lnTo>
                  <a:lnTo>
                    <a:pt x="32276" y="184404"/>
                  </a:lnTo>
                  <a:lnTo>
                    <a:pt x="26440" y="170594"/>
                  </a:lnTo>
                  <a:lnTo>
                    <a:pt x="25257" y="152695"/>
                  </a:lnTo>
                  <a:lnTo>
                    <a:pt x="29435" y="132982"/>
                  </a:lnTo>
                  <a:lnTo>
                    <a:pt x="43522" y="114343"/>
                  </a:lnTo>
                  <a:lnTo>
                    <a:pt x="83688" y="79381"/>
                  </a:lnTo>
                  <a:lnTo>
                    <a:pt x="128546" y="51072"/>
                  </a:lnTo>
                  <a:lnTo>
                    <a:pt x="163371" y="28768"/>
                  </a:lnTo>
                  <a:lnTo>
                    <a:pt x="166265" y="28616"/>
                  </a:lnTo>
                  <a:lnTo>
                    <a:pt x="168901" y="29220"/>
                  </a:lnTo>
                  <a:lnTo>
                    <a:pt x="169952" y="31033"/>
                  </a:lnTo>
                  <a:lnTo>
                    <a:pt x="163032" y="72298"/>
                  </a:lnTo>
                  <a:lnTo>
                    <a:pt x="156893" y="118191"/>
                  </a:lnTo>
                  <a:lnTo>
                    <a:pt x="157319" y="139283"/>
                  </a:lnTo>
                  <a:lnTo>
                    <a:pt x="165493" y="165614"/>
                  </a:lnTo>
                  <a:lnTo>
                    <a:pt x="172901" y="177765"/>
                  </a:lnTo>
                  <a:lnTo>
                    <a:pt x="178969" y="181569"/>
                  </a:lnTo>
                  <a:lnTo>
                    <a:pt x="195118" y="185796"/>
                  </a:lnTo>
                  <a:lnTo>
                    <a:pt x="239430" y="175418"/>
                  </a:lnTo>
                  <a:lnTo>
                    <a:pt x="256721" y="170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7" name="SMARTInkShape-997"/>
            <p:cNvSpPr/>
            <p:nvPr>
              <p:custDataLst>
                <p:tags r:id="rId55"/>
              </p:custDataLst>
            </p:nvPr>
          </p:nvSpPr>
          <p:spPr>
            <a:xfrm>
              <a:off x="6045200" y="5219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883" y="6350"/>
                  </a:lnTo>
                  <a:lnTo>
                    <a:pt x="588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8" name="SMARTInkShape-998"/>
            <p:cNvSpPr/>
            <p:nvPr>
              <p:custDataLst>
                <p:tags r:id="rId56"/>
              </p:custDataLst>
            </p:nvPr>
          </p:nvSpPr>
          <p:spPr>
            <a:xfrm>
              <a:off x="6164785" y="5007612"/>
              <a:ext cx="102666" cy="339089"/>
            </a:xfrm>
            <a:custGeom>
              <a:avLst/>
              <a:gdLst/>
              <a:ahLst/>
              <a:cxnLst/>
              <a:rect l="0" t="0" r="0" b="0"/>
              <a:pathLst>
                <a:path w="102666" h="339089">
                  <a:moveTo>
                    <a:pt x="102665" y="78738"/>
                  </a:moveTo>
                  <a:lnTo>
                    <a:pt x="102665" y="78738"/>
                  </a:lnTo>
                  <a:lnTo>
                    <a:pt x="99294" y="48852"/>
                  </a:lnTo>
                  <a:lnTo>
                    <a:pt x="87738" y="9052"/>
                  </a:lnTo>
                  <a:lnTo>
                    <a:pt x="84953" y="4764"/>
                  </a:lnTo>
                  <a:lnTo>
                    <a:pt x="81684" y="1905"/>
                  </a:lnTo>
                  <a:lnTo>
                    <a:pt x="78094" y="0"/>
                  </a:lnTo>
                  <a:lnTo>
                    <a:pt x="66580" y="1645"/>
                  </a:lnTo>
                  <a:lnTo>
                    <a:pt x="59559" y="4059"/>
                  </a:lnTo>
                  <a:lnTo>
                    <a:pt x="46112" y="18030"/>
                  </a:lnTo>
                  <a:lnTo>
                    <a:pt x="24760" y="57223"/>
                  </a:lnTo>
                  <a:lnTo>
                    <a:pt x="10890" y="95281"/>
                  </a:lnTo>
                  <a:lnTo>
                    <a:pt x="2375" y="140418"/>
                  </a:lnTo>
                  <a:lnTo>
                    <a:pt x="0" y="186820"/>
                  </a:lnTo>
                  <a:lnTo>
                    <a:pt x="1297" y="231197"/>
                  </a:lnTo>
                  <a:lnTo>
                    <a:pt x="4226" y="269734"/>
                  </a:lnTo>
                  <a:lnTo>
                    <a:pt x="9841" y="313051"/>
                  </a:lnTo>
                  <a:lnTo>
                    <a:pt x="13902" y="327516"/>
                  </a:lnTo>
                  <a:lnTo>
                    <a:pt x="20115" y="339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9" name="SMARTInkShape-999"/>
            <p:cNvSpPr/>
            <p:nvPr>
              <p:custDataLst>
                <p:tags r:id="rId57"/>
              </p:custDataLst>
            </p:nvPr>
          </p:nvSpPr>
          <p:spPr>
            <a:xfrm>
              <a:off x="6097765" y="5213350"/>
              <a:ext cx="214136" cy="76201"/>
            </a:xfrm>
            <a:custGeom>
              <a:avLst/>
              <a:gdLst/>
              <a:ahLst/>
              <a:cxnLst/>
              <a:rect l="0" t="0" r="0" b="0"/>
              <a:pathLst>
                <a:path w="214136" h="76201">
                  <a:moveTo>
                    <a:pt x="10935" y="76200"/>
                  </a:moveTo>
                  <a:lnTo>
                    <a:pt x="10935" y="76200"/>
                  </a:lnTo>
                  <a:lnTo>
                    <a:pt x="4193" y="72829"/>
                  </a:lnTo>
                  <a:lnTo>
                    <a:pt x="2206" y="71131"/>
                  </a:lnTo>
                  <a:lnTo>
                    <a:pt x="0" y="67361"/>
                  </a:lnTo>
                  <a:lnTo>
                    <a:pt x="117" y="65368"/>
                  </a:lnTo>
                  <a:lnTo>
                    <a:pt x="2129" y="61273"/>
                  </a:lnTo>
                  <a:lnTo>
                    <a:pt x="49469" y="41997"/>
                  </a:lnTo>
                  <a:lnTo>
                    <a:pt x="81683" y="31365"/>
                  </a:lnTo>
                  <a:lnTo>
                    <a:pt x="121871" y="21936"/>
                  </a:lnTo>
                  <a:lnTo>
                    <a:pt x="159958" y="13041"/>
                  </a:lnTo>
                  <a:lnTo>
                    <a:pt x="214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0" name="SMARTInkShape-1000"/>
            <p:cNvSpPr/>
            <p:nvPr>
              <p:custDataLst>
                <p:tags r:id="rId58"/>
              </p:custDataLst>
            </p:nvPr>
          </p:nvSpPr>
          <p:spPr>
            <a:xfrm>
              <a:off x="6363172" y="5074533"/>
              <a:ext cx="342429" cy="247918"/>
            </a:xfrm>
            <a:custGeom>
              <a:avLst/>
              <a:gdLst/>
              <a:ahLst/>
              <a:cxnLst/>
              <a:rect l="0" t="0" r="0" b="0"/>
              <a:pathLst>
                <a:path w="342429" h="247918">
                  <a:moveTo>
                    <a:pt x="101128" y="5467"/>
                  </a:moveTo>
                  <a:lnTo>
                    <a:pt x="101128" y="5467"/>
                  </a:lnTo>
                  <a:lnTo>
                    <a:pt x="94386" y="2096"/>
                  </a:lnTo>
                  <a:lnTo>
                    <a:pt x="80080" y="0"/>
                  </a:lnTo>
                  <a:lnTo>
                    <a:pt x="55694" y="2749"/>
                  </a:lnTo>
                  <a:lnTo>
                    <a:pt x="40013" y="11785"/>
                  </a:lnTo>
                  <a:lnTo>
                    <a:pt x="25988" y="27325"/>
                  </a:lnTo>
                  <a:lnTo>
                    <a:pt x="7603" y="65957"/>
                  </a:lnTo>
                  <a:lnTo>
                    <a:pt x="60" y="101731"/>
                  </a:lnTo>
                  <a:lnTo>
                    <a:pt x="0" y="139267"/>
                  </a:lnTo>
                  <a:lnTo>
                    <a:pt x="5381" y="175000"/>
                  </a:lnTo>
                  <a:lnTo>
                    <a:pt x="14830" y="204993"/>
                  </a:lnTo>
                  <a:lnTo>
                    <a:pt x="29847" y="226790"/>
                  </a:lnTo>
                  <a:lnTo>
                    <a:pt x="48281" y="241416"/>
                  </a:lnTo>
                  <a:lnTo>
                    <a:pt x="68233" y="247917"/>
                  </a:lnTo>
                  <a:lnTo>
                    <a:pt x="86978" y="245161"/>
                  </a:lnTo>
                  <a:lnTo>
                    <a:pt x="95929" y="241463"/>
                  </a:lnTo>
                  <a:lnTo>
                    <a:pt x="102601" y="234764"/>
                  </a:lnTo>
                  <a:lnTo>
                    <a:pt x="116068" y="203699"/>
                  </a:lnTo>
                  <a:lnTo>
                    <a:pt x="127270" y="162196"/>
                  </a:lnTo>
                  <a:lnTo>
                    <a:pt x="132139" y="115799"/>
                  </a:lnTo>
                  <a:lnTo>
                    <a:pt x="133438" y="98626"/>
                  </a:lnTo>
                  <a:lnTo>
                    <a:pt x="136184" y="93203"/>
                  </a:lnTo>
                  <a:lnTo>
                    <a:pt x="138609" y="92180"/>
                  </a:lnTo>
                  <a:lnTo>
                    <a:pt x="145068" y="92924"/>
                  </a:lnTo>
                  <a:lnTo>
                    <a:pt x="171748" y="114899"/>
                  </a:lnTo>
                  <a:lnTo>
                    <a:pt x="177840" y="120755"/>
                  </a:lnTo>
                  <a:lnTo>
                    <a:pt x="186493" y="136669"/>
                  </a:lnTo>
                  <a:lnTo>
                    <a:pt x="191279" y="154796"/>
                  </a:lnTo>
                  <a:lnTo>
                    <a:pt x="191054" y="172260"/>
                  </a:lnTo>
                  <a:lnTo>
                    <a:pt x="180219" y="197958"/>
                  </a:lnTo>
                  <a:lnTo>
                    <a:pt x="170345" y="213333"/>
                  </a:lnTo>
                  <a:lnTo>
                    <a:pt x="167734" y="215306"/>
                  </a:lnTo>
                  <a:lnTo>
                    <a:pt x="165288" y="215914"/>
                  </a:lnTo>
                  <a:lnTo>
                    <a:pt x="162951" y="215615"/>
                  </a:lnTo>
                  <a:lnTo>
                    <a:pt x="161393" y="213299"/>
                  </a:lnTo>
                  <a:lnTo>
                    <a:pt x="159662" y="205081"/>
                  </a:lnTo>
                  <a:lnTo>
                    <a:pt x="164538" y="192492"/>
                  </a:lnTo>
                  <a:lnTo>
                    <a:pt x="175171" y="177489"/>
                  </a:lnTo>
                  <a:lnTo>
                    <a:pt x="217400" y="136497"/>
                  </a:lnTo>
                  <a:lnTo>
                    <a:pt x="244162" y="111918"/>
                  </a:lnTo>
                  <a:lnTo>
                    <a:pt x="251678" y="108025"/>
                  </a:lnTo>
                  <a:lnTo>
                    <a:pt x="252294" y="109117"/>
                  </a:lnTo>
                  <a:lnTo>
                    <a:pt x="260221" y="149155"/>
                  </a:lnTo>
                  <a:lnTo>
                    <a:pt x="269203" y="161286"/>
                  </a:lnTo>
                  <a:lnTo>
                    <a:pt x="280956" y="170675"/>
                  </a:lnTo>
                  <a:lnTo>
                    <a:pt x="295587" y="177200"/>
                  </a:lnTo>
                  <a:lnTo>
                    <a:pt x="342428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1" name="SMARTInkShape-1001"/>
            <p:cNvSpPr/>
            <p:nvPr>
              <p:custDataLst>
                <p:tags r:id="rId59"/>
              </p:custDataLst>
            </p:nvPr>
          </p:nvSpPr>
          <p:spPr>
            <a:xfrm>
              <a:off x="6750050" y="5073650"/>
              <a:ext cx="97443" cy="241301"/>
            </a:xfrm>
            <a:custGeom>
              <a:avLst/>
              <a:gdLst/>
              <a:ahLst/>
              <a:cxnLst/>
              <a:rect l="0" t="0" r="0" b="0"/>
              <a:pathLst>
                <a:path w="97443" h="241301">
                  <a:moveTo>
                    <a:pt x="0" y="0"/>
                  </a:moveTo>
                  <a:lnTo>
                    <a:pt x="0" y="0"/>
                  </a:lnTo>
                  <a:lnTo>
                    <a:pt x="15580" y="0"/>
                  </a:lnTo>
                  <a:lnTo>
                    <a:pt x="39345" y="10113"/>
                  </a:lnTo>
                  <a:lnTo>
                    <a:pt x="65359" y="36628"/>
                  </a:lnTo>
                  <a:lnTo>
                    <a:pt x="87568" y="74666"/>
                  </a:lnTo>
                  <a:lnTo>
                    <a:pt x="97442" y="120588"/>
                  </a:lnTo>
                  <a:lnTo>
                    <a:pt x="94107" y="153313"/>
                  </a:lnTo>
                  <a:lnTo>
                    <a:pt x="84158" y="185262"/>
                  </a:lnTo>
                  <a:lnTo>
                    <a:pt x="508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2" name="SMARTInkShape-1002"/>
            <p:cNvSpPr/>
            <p:nvPr>
              <p:custDataLst>
                <p:tags r:id="rId60"/>
              </p:custDataLst>
            </p:nvPr>
          </p:nvSpPr>
          <p:spPr>
            <a:xfrm>
              <a:off x="7032834" y="5034866"/>
              <a:ext cx="479217" cy="277706"/>
            </a:xfrm>
            <a:custGeom>
              <a:avLst/>
              <a:gdLst/>
              <a:ahLst/>
              <a:cxnLst/>
              <a:rect l="0" t="0" r="0" b="0"/>
              <a:pathLst>
                <a:path w="479217" h="277706">
                  <a:moveTo>
                    <a:pt x="110916" y="210234"/>
                  </a:moveTo>
                  <a:lnTo>
                    <a:pt x="110916" y="210234"/>
                  </a:lnTo>
                  <a:lnTo>
                    <a:pt x="114286" y="206863"/>
                  </a:lnTo>
                  <a:lnTo>
                    <a:pt x="116383" y="191283"/>
                  </a:lnTo>
                  <a:lnTo>
                    <a:pt x="113633" y="172163"/>
                  </a:lnTo>
                  <a:lnTo>
                    <a:pt x="104979" y="156464"/>
                  </a:lnTo>
                  <a:lnTo>
                    <a:pt x="99903" y="153926"/>
                  </a:lnTo>
                  <a:lnTo>
                    <a:pt x="86735" y="152987"/>
                  </a:lnTo>
                  <a:lnTo>
                    <a:pt x="56714" y="163168"/>
                  </a:lnTo>
                  <a:lnTo>
                    <a:pt x="27750" y="186333"/>
                  </a:lnTo>
                  <a:lnTo>
                    <a:pt x="8035" y="215538"/>
                  </a:lnTo>
                  <a:lnTo>
                    <a:pt x="0" y="243164"/>
                  </a:lnTo>
                  <a:lnTo>
                    <a:pt x="988" y="251237"/>
                  </a:lnTo>
                  <a:lnTo>
                    <a:pt x="7731" y="265852"/>
                  </a:lnTo>
                  <a:lnTo>
                    <a:pt x="13903" y="270595"/>
                  </a:lnTo>
                  <a:lnTo>
                    <a:pt x="30170" y="275867"/>
                  </a:lnTo>
                  <a:lnTo>
                    <a:pt x="62531" y="272093"/>
                  </a:lnTo>
                  <a:lnTo>
                    <a:pt x="102303" y="255295"/>
                  </a:lnTo>
                  <a:lnTo>
                    <a:pt x="138624" y="218960"/>
                  </a:lnTo>
                  <a:lnTo>
                    <a:pt x="158978" y="179069"/>
                  </a:lnTo>
                  <a:lnTo>
                    <a:pt x="176021" y="132177"/>
                  </a:lnTo>
                  <a:lnTo>
                    <a:pt x="188300" y="85466"/>
                  </a:lnTo>
                  <a:lnTo>
                    <a:pt x="194697" y="50124"/>
                  </a:lnTo>
                  <a:lnTo>
                    <a:pt x="196129" y="25480"/>
                  </a:lnTo>
                  <a:lnTo>
                    <a:pt x="192063" y="12174"/>
                  </a:lnTo>
                  <a:lnTo>
                    <a:pt x="185551" y="3909"/>
                  </a:lnTo>
                  <a:lnTo>
                    <a:pt x="181840" y="717"/>
                  </a:lnTo>
                  <a:lnTo>
                    <a:pt x="177954" y="0"/>
                  </a:lnTo>
                  <a:lnTo>
                    <a:pt x="173952" y="934"/>
                  </a:lnTo>
                  <a:lnTo>
                    <a:pt x="169874" y="2967"/>
                  </a:lnTo>
                  <a:lnTo>
                    <a:pt x="163459" y="14634"/>
                  </a:lnTo>
                  <a:lnTo>
                    <a:pt x="158963" y="35106"/>
                  </a:lnTo>
                  <a:lnTo>
                    <a:pt x="156964" y="67724"/>
                  </a:lnTo>
                  <a:lnTo>
                    <a:pt x="156076" y="105738"/>
                  </a:lnTo>
                  <a:lnTo>
                    <a:pt x="156388" y="144741"/>
                  </a:lnTo>
                  <a:lnTo>
                    <a:pt x="158877" y="180891"/>
                  </a:lnTo>
                  <a:lnTo>
                    <a:pt x="164245" y="222863"/>
                  </a:lnTo>
                  <a:lnTo>
                    <a:pt x="178665" y="257032"/>
                  </a:lnTo>
                  <a:lnTo>
                    <a:pt x="180071" y="256249"/>
                  </a:lnTo>
                  <a:lnTo>
                    <a:pt x="192790" y="227426"/>
                  </a:lnTo>
                  <a:lnTo>
                    <a:pt x="204203" y="185329"/>
                  </a:lnTo>
                  <a:lnTo>
                    <a:pt x="211408" y="168826"/>
                  </a:lnTo>
                  <a:lnTo>
                    <a:pt x="216011" y="163579"/>
                  </a:lnTo>
                  <a:lnTo>
                    <a:pt x="226769" y="157748"/>
                  </a:lnTo>
                  <a:lnTo>
                    <a:pt x="236725" y="157038"/>
                  </a:lnTo>
                  <a:lnTo>
                    <a:pt x="246559" y="159780"/>
                  </a:lnTo>
                  <a:lnTo>
                    <a:pt x="263995" y="169963"/>
                  </a:lnTo>
                  <a:lnTo>
                    <a:pt x="276318" y="180341"/>
                  </a:lnTo>
                  <a:lnTo>
                    <a:pt x="285087" y="195772"/>
                  </a:lnTo>
                  <a:lnTo>
                    <a:pt x="292109" y="222412"/>
                  </a:lnTo>
                  <a:lnTo>
                    <a:pt x="292341" y="239635"/>
                  </a:lnTo>
                  <a:lnTo>
                    <a:pt x="287740" y="256697"/>
                  </a:lnTo>
                  <a:lnTo>
                    <a:pt x="280992" y="268043"/>
                  </a:lnTo>
                  <a:lnTo>
                    <a:pt x="271903" y="277705"/>
                  </a:lnTo>
                  <a:lnTo>
                    <a:pt x="271157" y="277087"/>
                  </a:lnTo>
                  <a:lnTo>
                    <a:pt x="270329" y="272637"/>
                  </a:lnTo>
                  <a:lnTo>
                    <a:pt x="280641" y="243073"/>
                  </a:lnTo>
                  <a:lnTo>
                    <a:pt x="304211" y="205144"/>
                  </a:lnTo>
                  <a:lnTo>
                    <a:pt x="341894" y="165739"/>
                  </a:lnTo>
                  <a:lnTo>
                    <a:pt x="343923" y="165048"/>
                  </a:lnTo>
                  <a:lnTo>
                    <a:pt x="345982" y="165999"/>
                  </a:lnTo>
                  <a:lnTo>
                    <a:pt x="348060" y="168044"/>
                  </a:lnTo>
                  <a:lnTo>
                    <a:pt x="350369" y="175961"/>
                  </a:lnTo>
                  <a:lnTo>
                    <a:pt x="358592" y="205032"/>
                  </a:lnTo>
                  <a:lnTo>
                    <a:pt x="373155" y="227742"/>
                  </a:lnTo>
                  <a:lnTo>
                    <a:pt x="394247" y="244506"/>
                  </a:lnTo>
                  <a:lnTo>
                    <a:pt x="412053" y="248279"/>
                  </a:lnTo>
                  <a:lnTo>
                    <a:pt x="443793" y="244554"/>
                  </a:lnTo>
                  <a:lnTo>
                    <a:pt x="479216" y="23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3" name="SMARTInkShape-1003"/>
            <p:cNvSpPr/>
            <p:nvPr>
              <p:custDataLst>
                <p:tags r:id="rId61"/>
              </p:custDataLst>
            </p:nvPr>
          </p:nvSpPr>
          <p:spPr>
            <a:xfrm>
              <a:off x="7499350" y="4997450"/>
              <a:ext cx="94057" cy="393701"/>
            </a:xfrm>
            <a:custGeom>
              <a:avLst/>
              <a:gdLst/>
              <a:ahLst/>
              <a:cxnLst/>
              <a:rect l="0" t="0" r="0" b="0"/>
              <a:pathLst>
                <a:path w="94057" h="393701">
                  <a:moveTo>
                    <a:pt x="0" y="0"/>
                  </a:moveTo>
                  <a:lnTo>
                    <a:pt x="0" y="0"/>
                  </a:lnTo>
                  <a:lnTo>
                    <a:pt x="25416" y="36087"/>
                  </a:lnTo>
                  <a:lnTo>
                    <a:pt x="43752" y="66133"/>
                  </a:lnTo>
                  <a:lnTo>
                    <a:pt x="66011" y="105357"/>
                  </a:lnTo>
                  <a:lnTo>
                    <a:pt x="75053" y="129505"/>
                  </a:lnTo>
                  <a:lnTo>
                    <a:pt x="82490" y="156187"/>
                  </a:lnTo>
                  <a:lnTo>
                    <a:pt x="88860" y="184557"/>
                  </a:lnTo>
                  <a:lnTo>
                    <a:pt x="92401" y="211233"/>
                  </a:lnTo>
                  <a:lnTo>
                    <a:pt x="94056" y="236777"/>
                  </a:lnTo>
                  <a:lnTo>
                    <a:pt x="91897" y="283740"/>
                  </a:lnTo>
                  <a:lnTo>
                    <a:pt x="81530" y="323427"/>
                  </a:lnTo>
                  <a:lnTo>
                    <a:pt x="59827" y="367390"/>
                  </a:lnTo>
                  <a:lnTo>
                    <a:pt x="4445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1" name="SMARTInkShape-Group219"/>
          <p:cNvGrpSpPr/>
          <p:nvPr/>
        </p:nvGrpSpPr>
        <p:grpSpPr>
          <a:xfrm>
            <a:off x="7915079" y="4946650"/>
            <a:ext cx="1320225" cy="491153"/>
            <a:chOff x="7915079" y="4946650"/>
            <a:chExt cx="1320225" cy="491153"/>
          </a:xfrm>
        </p:grpSpPr>
        <p:sp>
          <p:nvSpPr>
            <p:cNvPr id="4155" name="SMARTInkShape-1004"/>
            <p:cNvSpPr/>
            <p:nvPr>
              <p:custDataLst>
                <p:tags r:id="rId45"/>
              </p:custDataLst>
            </p:nvPr>
          </p:nvSpPr>
          <p:spPr>
            <a:xfrm>
              <a:off x="7977504" y="5007233"/>
              <a:ext cx="67947" cy="344089"/>
            </a:xfrm>
            <a:custGeom>
              <a:avLst/>
              <a:gdLst/>
              <a:ahLst/>
              <a:cxnLst/>
              <a:rect l="0" t="0" r="0" b="0"/>
              <a:pathLst>
                <a:path w="67947" h="344089">
                  <a:moveTo>
                    <a:pt x="67946" y="34667"/>
                  </a:moveTo>
                  <a:lnTo>
                    <a:pt x="67946" y="34667"/>
                  </a:lnTo>
                  <a:lnTo>
                    <a:pt x="46898" y="8152"/>
                  </a:lnTo>
                  <a:lnTo>
                    <a:pt x="37189" y="1716"/>
                  </a:lnTo>
                  <a:lnTo>
                    <a:pt x="32625" y="0"/>
                  </a:lnTo>
                  <a:lnTo>
                    <a:pt x="27465" y="972"/>
                  </a:lnTo>
                  <a:lnTo>
                    <a:pt x="16087" y="7697"/>
                  </a:lnTo>
                  <a:lnTo>
                    <a:pt x="7739" y="23386"/>
                  </a:lnTo>
                  <a:lnTo>
                    <a:pt x="2381" y="47998"/>
                  </a:lnTo>
                  <a:lnTo>
                    <a:pt x="0" y="84807"/>
                  </a:lnTo>
                  <a:lnTo>
                    <a:pt x="824" y="128918"/>
                  </a:lnTo>
                  <a:lnTo>
                    <a:pt x="3541" y="175334"/>
                  </a:lnTo>
                  <a:lnTo>
                    <a:pt x="7102" y="219482"/>
                  </a:lnTo>
                  <a:lnTo>
                    <a:pt x="12917" y="260741"/>
                  </a:lnTo>
                  <a:lnTo>
                    <a:pt x="19499" y="296717"/>
                  </a:lnTo>
                  <a:lnTo>
                    <a:pt x="28344" y="342165"/>
                  </a:lnTo>
                  <a:lnTo>
                    <a:pt x="28139" y="344088"/>
                  </a:lnTo>
                  <a:lnTo>
                    <a:pt x="27297" y="343959"/>
                  </a:lnTo>
                  <a:lnTo>
                    <a:pt x="23496" y="33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6" name="SMARTInkShape-1005"/>
            <p:cNvSpPr/>
            <p:nvPr>
              <p:custDataLst>
                <p:tags r:id="rId46"/>
              </p:custDataLst>
            </p:nvPr>
          </p:nvSpPr>
          <p:spPr>
            <a:xfrm>
              <a:off x="7915079" y="5194300"/>
              <a:ext cx="206572" cy="50801"/>
            </a:xfrm>
            <a:custGeom>
              <a:avLst/>
              <a:gdLst/>
              <a:ahLst/>
              <a:cxnLst/>
              <a:rect l="0" t="0" r="0" b="0"/>
              <a:pathLst>
                <a:path w="2065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44058"/>
                  </a:lnTo>
                  <a:lnTo>
                    <a:pt x="1124" y="40661"/>
                  </a:lnTo>
                  <a:lnTo>
                    <a:pt x="8016" y="33123"/>
                  </a:lnTo>
                  <a:lnTo>
                    <a:pt x="30538" y="24318"/>
                  </a:lnTo>
                  <a:lnTo>
                    <a:pt x="73039" y="17239"/>
                  </a:lnTo>
                  <a:lnTo>
                    <a:pt x="107713" y="12836"/>
                  </a:lnTo>
                  <a:lnTo>
                    <a:pt x="142878" y="8527"/>
                  </a:lnTo>
                  <a:lnTo>
                    <a:pt x="185503" y="2840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7" name="SMARTInkShape-1006"/>
            <p:cNvSpPr/>
            <p:nvPr>
              <p:custDataLst>
                <p:tags r:id="rId47"/>
              </p:custDataLst>
            </p:nvPr>
          </p:nvSpPr>
          <p:spPr>
            <a:xfrm>
              <a:off x="8216294" y="5042783"/>
              <a:ext cx="303430" cy="394621"/>
            </a:xfrm>
            <a:custGeom>
              <a:avLst/>
              <a:gdLst/>
              <a:ahLst/>
              <a:cxnLst/>
              <a:rect l="0" t="0" r="0" b="0"/>
              <a:pathLst>
                <a:path w="303430" h="394621">
                  <a:moveTo>
                    <a:pt x="95856" y="5467"/>
                  </a:moveTo>
                  <a:lnTo>
                    <a:pt x="95856" y="5467"/>
                  </a:lnTo>
                  <a:lnTo>
                    <a:pt x="75132" y="441"/>
                  </a:lnTo>
                  <a:lnTo>
                    <a:pt x="69341" y="0"/>
                  </a:lnTo>
                  <a:lnTo>
                    <a:pt x="44334" y="9492"/>
                  </a:lnTo>
                  <a:lnTo>
                    <a:pt x="30389" y="25600"/>
                  </a:lnTo>
                  <a:lnTo>
                    <a:pt x="14604" y="64114"/>
                  </a:lnTo>
                  <a:lnTo>
                    <a:pt x="6121" y="98560"/>
                  </a:lnTo>
                  <a:lnTo>
                    <a:pt x="0" y="137388"/>
                  </a:lnTo>
                  <a:lnTo>
                    <a:pt x="572" y="174400"/>
                  </a:lnTo>
                  <a:lnTo>
                    <a:pt x="10708" y="221326"/>
                  </a:lnTo>
                  <a:lnTo>
                    <a:pt x="22029" y="243927"/>
                  </a:lnTo>
                  <a:lnTo>
                    <a:pt x="36467" y="258675"/>
                  </a:lnTo>
                  <a:lnTo>
                    <a:pt x="43564" y="261761"/>
                  </a:lnTo>
                  <a:lnTo>
                    <a:pt x="50411" y="262407"/>
                  </a:lnTo>
                  <a:lnTo>
                    <a:pt x="64370" y="258657"/>
                  </a:lnTo>
                  <a:lnTo>
                    <a:pt x="79981" y="249935"/>
                  </a:lnTo>
                  <a:lnTo>
                    <a:pt x="94444" y="229595"/>
                  </a:lnTo>
                  <a:lnTo>
                    <a:pt x="108843" y="192055"/>
                  </a:lnTo>
                  <a:lnTo>
                    <a:pt x="113708" y="161249"/>
                  </a:lnTo>
                  <a:lnTo>
                    <a:pt x="113402" y="158005"/>
                  </a:lnTo>
                  <a:lnTo>
                    <a:pt x="112492" y="155842"/>
                  </a:lnTo>
                  <a:lnTo>
                    <a:pt x="111179" y="154400"/>
                  </a:lnTo>
                  <a:lnTo>
                    <a:pt x="107841" y="152798"/>
                  </a:lnTo>
                  <a:lnTo>
                    <a:pt x="105962" y="152371"/>
                  </a:lnTo>
                  <a:lnTo>
                    <a:pt x="105416" y="154203"/>
                  </a:lnTo>
                  <a:lnTo>
                    <a:pt x="111374" y="178107"/>
                  </a:lnTo>
                  <a:lnTo>
                    <a:pt x="127343" y="196320"/>
                  </a:lnTo>
                  <a:lnTo>
                    <a:pt x="143952" y="203179"/>
                  </a:lnTo>
                  <a:lnTo>
                    <a:pt x="163093" y="205522"/>
                  </a:lnTo>
                  <a:lnTo>
                    <a:pt x="192997" y="202169"/>
                  </a:lnTo>
                  <a:lnTo>
                    <a:pt x="233993" y="184806"/>
                  </a:lnTo>
                  <a:lnTo>
                    <a:pt x="252471" y="172142"/>
                  </a:lnTo>
                  <a:lnTo>
                    <a:pt x="253888" y="173028"/>
                  </a:lnTo>
                  <a:lnTo>
                    <a:pt x="257344" y="177775"/>
                  </a:lnTo>
                  <a:lnTo>
                    <a:pt x="266125" y="205148"/>
                  </a:lnTo>
                  <a:lnTo>
                    <a:pt x="291975" y="251504"/>
                  </a:lnTo>
                  <a:lnTo>
                    <a:pt x="301112" y="291130"/>
                  </a:lnTo>
                  <a:lnTo>
                    <a:pt x="303429" y="332741"/>
                  </a:lnTo>
                  <a:lnTo>
                    <a:pt x="301470" y="356710"/>
                  </a:lnTo>
                  <a:lnTo>
                    <a:pt x="294484" y="375358"/>
                  </a:lnTo>
                  <a:lnTo>
                    <a:pt x="289658" y="383294"/>
                  </a:lnTo>
                  <a:lnTo>
                    <a:pt x="284324" y="388585"/>
                  </a:lnTo>
                  <a:lnTo>
                    <a:pt x="272753" y="394464"/>
                  </a:lnTo>
                  <a:lnTo>
                    <a:pt x="267409" y="394620"/>
                  </a:lnTo>
                  <a:lnTo>
                    <a:pt x="257709" y="391031"/>
                  </a:lnTo>
                  <a:lnTo>
                    <a:pt x="248694" y="379088"/>
                  </a:lnTo>
                  <a:lnTo>
                    <a:pt x="235556" y="35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8" name="SMARTInkShape-1007"/>
            <p:cNvSpPr/>
            <p:nvPr>
              <p:custDataLst>
                <p:tags r:id="rId48"/>
              </p:custDataLst>
            </p:nvPr>
          </p:nvSpPr>
          <p:spPr>
            <a:xfrm>
              <a:off x="8629650" y="5048250"/>
              <a:ext cx="68085" cy="279401"/>
            </a:xfrm>
            <a:custGeom>
              <a:avLst/>
              <a:gdLst/>
              <a:ahLst/>
              <a:cxnLst/>
              <a:rect l="0" t="0" r="0" b="0"/>
              <a:pathLst>
                <a:path w="68085" h="279401">
                  <a:moveTo>
                    <a:pt x="57150" y="0"/>
                  </a:moveTo>
                  <a:lnTo>
                    <a:pt x="57150" y="0"/>
                  </a:lnTo>
                  <a:lnTo>
                    <a:pt x="63891" y="13484"/>
                  </a:lnTo>
                  <a:lnTo>
                    <a:pt x="68084" y="45466"/>
                  </a:lnTo>
                  <a:lnTo>
                    <a:pt x="62585" y="92964"/>
                  </a:lnTo>
                  <a:lnTo>
                    <a:pt x="53921" y="128806"/>
                  </a:lnTo>
                  <a:lnTo>
                    <a:pt x="43014" y="165197"/>
                  </a:lnTo>
                  <a:lnTo>
                    <a:pt x="31112" y="200186"/>
                  </a:lnTo>
                  <a:lnTo>
                    <a:pt x="15882" y="24150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9" name="SMARTInkShape-1008"/>
            <p:cNvSpPr/>
            <p:nvPr>
              <p:custDataLst>
                <p:tags r:id="rId49"/>
              </p:custDataLst>
            </p:nvPr>
          </p:nvSpPr>
          <p:spPr>
            <a:xfrm>
              <a:off x="8902533" y="5191940"/>
              <a:ext cx="95418" cy="93273"/>
            </a:xfrm>
            <a:custGeom>
              <a:avLst/>
              <a:gdLst/>
              <a:ahLst/>
              <a:cxnLst/>
              <a:rect l="0" t="0" r="0" b="0"/>
              <a:pathLst>
                <a:path w="95418" h="93273">
                  <a:moveTo>
                    <a:pt x="95417" y="15060"/>
                  </a:moveTo>
                  <a:lnTo>
                    <a:pt x="95417" y="15060"/>
                  </a:lnTo>
                  <a:lnTo>
                    <a:pt x="84572" y="5626"/>
                  </a:lnTo>
                  <a:lnTo>
                    <a:pt x="74369" y="755"/>
                  </a:lnTo>
                  <a:lnTo>
                    <a:pt x="60897" y="0"/>
                  </a:lnTo>
                  <a:lnTo>
                    <a:pt x="45502" y="3428"/>
                  </a:lnTo>
                  <a:lnTo>
                    <a:pt x="29253" y="12007"/>
                  </a:lnTo>
                  <a:lnTo>
                    <a:pt x="10980" y="32108"/>
                  </a:lnTo>
                  <a:lnTo>
                    <a:pt x="0" y="59308"/>
                  </a:lnTo>
                  <a:lnTo>
                    <a:pt x="328" y="75648"/>
                  </a:lnTo>
                  <a:lnTo>
                    <a:pt x="2391" y="82969"/>
                  </a:lnTo>
                  <a:lnTo>
                    <a:pt x="6588" y="87849"/>
                  </a:lnTo>
                  <a:lnTo>
                    <a:pt x="18778" y="93272"/>
                  </a:lnTo>
                  <a:lnTo>
                    <a:pt x="33603" y="91919"/>
                  </a:lnTo>
                  <a:lnTo>
                    <a:pt x="41508" y="89582"/>
                  </a:lnTo>
                  <a:lnTo>
                    <a:pt x="55935" y="79461"/>
                  </a:lnTo>
                  <a:lnTo>
                    <a:pt x="62745" y="72811"/>
                  </a:lnTo>
                  <a:lnTo>
                    <a:pt x="82444" y="33112"/>
                  </a:lnTo>
                  <a:lnTo>
                    <a:pt x="95417" y="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0" name="SMARTInkShape-1009"/>
            <p:cNvSpPr/>
            <p:nvPr>
              <p:custDataLst>
                <p:tags r:id="rId50"/>
              </p:custDataLst>
            </p:nvPr>
          </p:nvSpPr>
          <p:spPr>
            <a:xfrm>
              <a:off x="8986549" y="4946650"/>
              <a:ext cx="248755" cy="491153"/>
            </a:xfrm>
            <a:custGeom>
              <a:avLst/>
              <a:gdLst/>
              <a:ahLst/>
              <a:cxnLst/>
              <a:rect l="0" t="0" r="0" b="0"/>
              <a:pathLst>
                <a:path w="248755" h="491153">
                  <a:moveTo>
                    <a:pt x="24101" y="0"/>
                  </a:moveTo>
                  <a:lnTo>
                    <a:pt x="24101" y="0"/>
                  </a:lnTo>
                  <a:lnTo>
                    <a:pt x="17359" y="3371"/>
                  </a:lnTo>
                  <a:lnTo>
                    <a:pt x="12168" y="12552"/>
                  </a:lnTo>
                  <a:lnTo>
                    <a:pt x="5278" y="44876"/>
                  </a:lnTo>
                  <a:lnTo>
                    <a:pt x="1624" y="80623"/>
                  </a:lnTo>
                  <a:lnTo>
                    <a:pt x="0" y="122381"/>
                  </a:lnTo>
                  <a:lnTo>
                    <a:pt x="3042" y="166810"/>
                  </a:lnTo>
                  <a:lnTo>
                    <a:pt x="9802" y="209604"/>
                  </a:lnTo>
                  <a:lnTo>
                    <a:pt x="19862" y="245087"/>
                  </a:lnTo>
                  <a:lnTo>
                    <a:pt x="37426" y="282717"/>
                  </a:lnTo>
                  <a:lnTo>
                    <a:pt x="47897" y="294985"/>
                  </a:lnTo>
                  <a:lnTo>
                    <a:pt x="52665" y="298257"/>
                  </a:lnTo>
                  <a:lnTo>
                    <a:pt x="57960" y="299027"/>
                  </a:lnTo>
                  <a:lnTo>
                    <a:pt x="69489" y="296120"/>
                  </a:lnTo>
                  <a:lnTo>
                    <a:pt x="79786" y="284480"/>
                  </a:lnTo>
                  <a:lnTo>
                    <a:pt x="87655" y="267546"/>
                  </a:lnTo>
                  <a:lnTo>
                    <a:pt x="93398" y="233189"/>
                  </a:lnTo>
                  <a:lnTo>
                    <a:pt x="93582" y="233071"/>
                  </a:lnTo>
                  <a:lnTo>
                    <a:pt x="97682" y="260534"/>
                  </a:lnTo>
                  <a:lnTo>
                    <a:pt x="109638" y="279454"/>
                  </a:lnTo>
                  <a:lnTo>
                    <a:pt x="114992" y="285786"/>
                  </a:lnTo>
                  <a:lnTo>
                    <a:pt x="130348" y="292821"/>
                  </a:lnTo>
                  <a:lnTo>
                    <a:pt x="148227" y="294537"/>
                  </a:lnTo>
                  <a:lnTo>
                    <a:pt x="165581" y="290596"/>
                  </a:lnTo>
                  <a:lnTo>
                    <a:pt x="187847" y="277073"/>
                  </a:lnTo>
                  <a:lnTo>
                    <a:pt x="197536" y="263785"/>
                  </a:lnTo>
                  <a:lnTo>
                    <a:pt x="204194" y="251294"/>
                  </a:lnTo>
                  <a:lnTo>
                    <a:pt x="209504" y="245741"/>
                  </a:lnTo>
                  <a:lnTo>
                    <a:pt x="211204" y="244966"/>
                  </a:lnTo>
                  <a:lnTo>
                    <a:pt x="212336" y="245156"/>
                  </a:lnTo>
                  <a:lnTo>
                    <a:pt x="213091" y="245987"/>
                  </a:lnTo>
                  <a:lnTo>
                    <a:pt x="220993" y="287937"/>
                  </a:lnTo>
                  <a:lnTo>
                    <a:pt x="234839" y="330456"/>
                  </a:lnTo>
                  <a:lnTo>
                    <a:pt x="243822" y="364886"/>
                  </a:lnTo>
                  <a:lnTo>
                    <a:pt x="248754" y="397592"/>
                  </a:lnTo>
                  <a:lnTo>
                    <a:pt x="247768" y="441890"/>
                  </a:lnTo>
                  <a:lnTo>
                    <a:pt x="241337" y="465918"/>
                  </a:lnTo>
                  <a:lnTo>
                    <a:pt x="231422" y="481300"/>
                  </a:lnTo>
                  <a:lnTo>
                    <a:pt x="218078" y="489078"/>
                  </a:lnTo>
                  <a:lnTo>
                    <a:pt x="210569" y="491152"/>
                  </a:lnTo>
                  <a:lnTo>
                    <a:pt x="204857" y="490418"/>
                  </a:lnTo>
                  <a:lnTo>
                    <a:pt x="200344" y="487812"/>
                  </a:lnTo>
                  <a:lnTo>
                    <a:pt x="196630" y="483958"/>
                  </a:lnTo>
                  <a:lnTo>
                    <a:pt x="192502" y="470268"/>
                  </a:lnTo>
                  <a:lnTo>
                    <a:pt x="191402" y="461679"/>
                  </a:lnTo>
                  <a:lnTo>
                    <a:pt x="197706" y="444609"/>
                  </a:lnTo>
                  <a:lnTo>
                    <a:pt x="214601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62" name="SMARTInkShape-1010"/>
          <p:cNvSpPr/>
          <p:nvPr>
            <p:custDataLst>
              <p:tags r:id="rId8"/>
            </p:custDataLst>
          </p:nvPr>
        </p:nvSpPr>
        <p:spPr>
          <a:xfrm>
            <a:off x="5314950" y="4857527"/>
            <a:ext cx="1790701" cy="146274"/>
          </a:xfrm>
          <a:custGeom>
            <a:avLst/>
            <a:gdLst/>
            <a:ahLst/>
            <a:cxnLst/>
            <a:rect l="0" t="0" r="0" b="0"/>
            <a:pathLst>
              <a:path w="1790701" h="146274">
                <a:moveTo>
                  <a:pt x="0" y="25623"/>
                </a:moveTo>
                <a:lnTo>
                  <a:pt x="0" y="25623"/>
                </a:lnTo>
                <a:lnTo>
                  <a:pt x="6742" y="28994"/>
                </a:lnTo>
                <a:lnTo>
                  <a:pt x="49962" y="29974"/>
                </a:lnTo>
                <a:lnTo>
                  <a:pt x="85908" y="20954"/>
                </a:lnTo>
                <a:lnTo>
                  <a:pt x="131366" y="6601"/>
                </a:lnTo>
                <a:lnTo>
                  <a:pt x="163983" y="0"/>
                </a:lnTo>
                <a:lnTo>
                  <a:pt x="199175" y="2240"/>
                </a:lnTo>
                <a:lnTo>
                  <a:pt x="236689" y="11703"/>
                </a:lnTo>
                <a:lnTo>
                  <a:pt x="276880" y="27668"/>
                </a:lnTo>
                <a:lnTo>
                  <a:pt x="323906" y="42759"/>
                </a:lnTo>
                <a:lnTo>
                  <a:pt x="349287" y="49747"/>
                </a:lnTo>
                <a:lnTo>
                  <a:pt x="376791" y="55111"/>
                </a:lnTo>
                <a:lnTo>
                  <a:pt x="405711" y="59393"/>
                </a:lnTo>
                <a:lnTo>
                  <a:pt x="435574" y="62953"/>
                </a:lnTo>
                <a:lnTo>
                  <a:pt x="467477" y="63915"/>
                </a:lnTo>
                <a:lnTo>
                  <a:pt x="500740" y="63145"/>
                </a:lnTo>
                <a:lnTo>
                  <a:pt x="534910" y="61221"/>
                </a:lnTo>
                <a:lnTo>
                  <a:pt x="568980" y="57822"/>
                </a:lnTo>
                <a:lnTo>
                  <a:pt x="602981" y="53439"/>
                </a:lnTo>
                <a:lnTo>
                  <a:pt x="636937" y="48400"/>
                </a:lnTo>
                <a:lnTo>
                  <a:pt x="669452" y="42924"/>
                </a:lnTo>
                <a:lnTo>
                  <a:pt x="701007" y="37158"/>
                </a:lnTo>
                <a:lnTo>
                  <a:pt x="731922" y="31196"/>
                </a:lnTo>
                <a:lnTo>
                  <a:pt x="762409" y="26516"/>
                </a:lnTo>
                <a:lnTo>
                  <a:pt x="792611" y="22690"/>
                </a:lnTo>
                <a:lnTo>
                  <a:pt x="822624" y="19435"/>
                </a:lnTo>
                <a:lnTo>
                  <a:pt x="851805" y="18675"/>
                </a:lnTo>
                <a:lnTo>
                  <a:pt x="880432" y="19580"/>
                </a:lnTo>
                <a:lnTo>
                  <a:pt x="908687" y="21594"/>
                </a:lnTo>
                <a:lnTo>
                  <a:pt x="935286" y="24348"/>
                </a:lnTo>
                <a:lnTo>
                  <a:pt x="960779" y="27596"/>
                </a:lnTo>
                <a:lnTo>
                  <a:pt x="985536" y="31171"/>
                </a:lnTo>
                <a:lnTo>
                  <a:pt x="1009802" y="35671"/>
                </a:lnTo>
                <a:lnTo>
                  <a:pt x="1033740" y="40789"/>
                </a:lnTo>
                <a:lnTo>
                  <a:pt x="1057459" y="46317"/>
                </a:lnTo>
                <a:lnTo>
                  <a:pt x="1081740" y="50708"/>
                </a:lnTo>
                <a:lnTo>
                  <a:pt x="1106393" y="54341"/>
                </a:lnTo>
                <a:lnTo>
                  <a:pt x="1131295" y="57468"/>
                </a:lnTo>
                <a:lnTo>
                  <a:pt x="1177779" y="62824"/>
                </a:lnTo>
                <a:lnTo>
                  <a:pt x="1220546" y="67556"/>
                </a:lnTo>
                <a:lnTo>
                  <a:pt x="1258369" y="72012"/>
                </a:lnTo>
                <a:lnTo>
                  <a:pt x="1292112" y="76344"/>
                </a:lnTo>
                <a:lnTo>
                  <a:pt x="1336995" y="84631"/>
                </a:lnTo>
                <a:lnTo>
                  <a:pt x="1378986" y="97905"/>
                </a:lnTo>
                <a:lnTo>
                  <a:pt x="1424588" y="111481"/>
                </a:lnTo>
                <a:lnTo>
                  <a:pt x="1457945" y="115993"/>
                </a:lnTo>
                <a:lnTo>
                  <a:pt x="1493937" y="115647"/>
                </a:lnTo>
                <a:lnTo>
                  <a:pt x="1536743" y="113141"/>
                </a:lnTo>
                <a:lnTo>
                  <a:pt x="1583286" y="110381"/>
                </a:lnTo>
                <a:lnTo>
                  <a:pt x="1629842" y="109155"/>
                </a:lnTo>
                <a:lnTo>
                  <a:pt x="1674522" y="112372"/>
                </a:lnTo>
                <a:lnTo>
                  <a:pt x="1716487" y="119917"/>
                </a:lnTo>
                <a:lnTo>
                  <a:pt x="1753953" y="132678"/>
                </a:lnTo>
                <a:lnTo>
                  <a:pt x="1790700" y="1462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65" name="SMARTInkShape-Group221"/>
          <p:cNvGrpSpPr/>
          <p:nvPr/>
        </p:nvGrpSpPr>
        <p:grpSpPr>
          <a:xfrm>
            <a:off x="3314700" y="6305550"/>
            <a:ext cx="190501" cy="101601"/>
            <a:chOff x="3314700" y="6305550"/>
            <a:chExt cx="190501" cy="101601"/>
          </a:xfrm>
        </p:grpSpPr>
        <p:sp>
          <p:nvSpPr>
            <p:cNvPr id="4163" name="SMARTInkShape-1011"/>
            <p:cNvSpPr/>
            <p:nvPr>
              <p:custDataLst>
                <p:tags r:id="rId43"/>
              </p:custDataLst>
            </p:nvPr>
          </p:nvSpPr>
          <p:spPr>
            <a:xfrm>
              <a:off x="3314700" y="63055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7433" y="15679"/>
                  </a:lnTo>
                  <a:lnTo>
                    <a:pt x="74905" y="10211"/>
                  </a:lnTo>
                  <a:lnTo>
                    <a:pt x="117287" y="412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4" name="SMARTInkShape-1012"/>
            <p:cNvSpPr/>
            <p:nvPr>
              <p:custDataLst>
                <p:tags r:id="rId44"/>
              </p:custDataLst>
            </p:nvPr>
          </p:nvSpPr>
          <p:spPr>
            <a:xfrm>
              <a:off x="3409950" y="64008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42095" y="8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3" name="SMARTInkShape-Group222"/>
          <p:cNvGrpSpPr/>
          <p:nvPr/>
        </p:nvGrpSpPr>
        <p:grpSpPr>
          <a:xfrm>
            <a:off x="3838972" y="5967277"/>
            <a:ext cx="3876279" cy="735547"/>
            <a:chOff x="3838972" y="5967277"/>
            <a:chExt cx="3876279" cy="735547"/>
          </a:xfrm>
        </p:grpSpPr>
        <p:sp>
          <p:nvSpPr>
            <p:cNvPr id="4166" name="SMARTInkShape-1013"/>
            <p:cNvSpPr/>
            <p:nvPr>
              <p:custDataLst>
                <p:tags r:id="rId26"/>
              </p:custDataLst>
            </p:nvPr>
          </p:nvSpPr>
          <p:spPr>
            <a:xfrm>
              <a:off x="3838972" y="6034061"/>
              <a:ext cx="109396" cy="495826"/>
            </a:xfrm>
            <a:custGeom>
              <a:avLst/>
              <a:gdLst/>
              <a:ahLst/>
              <a:cxnLst/>
              <a:rect l="0" t="0" r="0" b="0"/>
              <a:pathLst>
                <a:path w="109396" h="495826">
                  <a:moveTo>
                    <a:pt x="98028" y="30189"/>
                  </a:moveTo>
                  <a:lnTo>
                    <a:pt x="98028" y="30189"/>
                  </a:lnTo>
                  <a:lnTo>
                    <a:pt x="97322" y="20049"/>
                  </a:lnTo>
                  <a:lnTo>
                    <a:pt x="94657" y="12513"/>
                  </a:lnTo>
                  <a:lnTo>
                    <a:pt x="87357" y="6340"/>
                  </a:lnTo>
                  <a:lnTo>
                    <a:pt x="77058" y="1951"/>
                  </a:lnTo>
                  <a:lnTo>
                    <a:pt x="65425" y="0"/>
                  </a:lnTo>
                  <a:lnTo>
                    <a:pt x="43604" y="5643"/>
                  </a:lnTo>
                  <a:lnTo>
                    <a:pt x="31271" y="16222"/>
                  </a:lnTo>
                  <a:lnTo>
                    <a:pt x="8484" y="49381"/>
                  </a:lnTo>
                  <a:lnTo>
                    <a:pt x="0" y="82913"/>
                  </a:lnTo>
                  <a:lnTo>
                    <a:pt x="4228" y="126401"/>
                  </a:lnTo>
                  <a:lnTo>
                    <a:pt x="14418" y="171664"/>
                  </a:lnTo>
                  <a:lnTo>
                    <a:pt x="27942" y="207132"/>
                  </a:lnTo>
                  <a:lnTo>
                    <a:pt x="44301" y="245002"/>
                  </a:lnTo>
                  <a:lnTo>
                    <a:pt x="58627" y="280649"/>
                  </a:lnTo>
                  <a:lnTo>
                    <a:pt x="73931" y="315306"/>
                  </a:lnTo>
                  <a:lnTo>
                    <a:pt x="94651" y="362788"/>
                  </a:lnTo>
                  <a:lnTo>
                    <a:pt x="105964" y="401786"/>
                  </a:lnTo>
                  <a:lnTo>
                    <a:pt x="109395" y="447214"/>
                  </a:lnTo>
                  <a:lnTo>
                    <a:pt x="107078" y="461067"/>
                  </a:lnTo>
                  <a:lnTo>
                    <a:pt x="104061" y="466313"/>
                  </a:lnTo>
                  <a:lnTo>
                    <a:pt x="78100" y="485702"/>
                  </a:lnTo>
                  <a:lnTo>
                    <a:pt x="59668" y="494728"/>
                  </a:lnTo>
                  <a:lnTo>
                    <a:pt x="48994" y="495825"/>
                  </a:lnTo>
                  <a:lnTo>
                    <a:pt x="34528" y="49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7" name="SMARTInkShape-1014"/>
            <p:cNvSpPr/>
            <p:nvPr>
              <p:custDataLst>
                <p:tags r:id="rId27"/>
              </p:custDataLst>
            </p:nvPr>
          </p:nvSpPr>
          <p:spPr>
            <a:xfrm>
              <a:off x="3930650" y="6540500"/>
              <a:ext cx="127001" cy="162324"/>
            </a:xfrm>
            <a:custGeom>
              <a:avLst/>
              <a:gdLst/>
              <a:ahLst/>
              <a:cxnLst/>
              <a:rect l="0" t="0" r="0" b="0"/>
              <a:pathLst>
                <a:path w="127001" h="162324">
                  <a:moveTo>
                    <a:pt x="0" y="0"/>
                  </a:moveTo>
                  <a:lnTo>
                    <a:pt x="0" y="0"/>
                  </a:lnTo>
                  <a:lnTo>
                    <a:pt x="0" y="3370"/>
                  </a:lnTo>
                  <a:lnTo>
                    <a:pt x="1881" y="6907"/>
                  </a:lnTo>
                  <a:lnTo>
                    <a:pt x="24011" y="45235"/>
                  </a:lnTo>
                  <a:lnTo>
                    <a:pt x="30898" y="48326"/>
                  </a:lnTo>
                  <a:lnTo>
                    <a:pt x="38662" y="47819"/>
                  </a:lnTo>
                  <a:lnTo>
                    <a:pt x="52848" y="41685"/>
                  </a:lnTo>
                  <a:lnTo>
                    <a:pt x="73234" y="26970"/>
                  </a:lnTo>
                  <a:lnTo>
                    <a:pt x="94839" y="477"/>
                  </a:lnTo>
                  <a:lnTo>
                    <a:pt x="110173" y="44968"/>
                  </a:lnTo>
                  <a:lnTo>
                    <a:pt x="113757" y="92583"/>
                  </a:lnTo>
                  <a:lnTo>
                    <a:pt x="110822" y="137135"/>
                  </a:lnTo>
                  <a:lnTo>
                    <a:pt x="103582" y="149378"/>
                  </a:lnTo>
                  <a:lnTo>
                    <a:pt x="98688" y="154618"/>
                  </a:lnTo>
                  <a:lnTo>
                    <a:pt x="87606" y="160441"/>
                  </a:lnTo>
                  <a:lnTo>
                    <a:pt x="75625" y="162323"/>
                  </a:lnTo>
                  <a:lnTo>
                    <a:pt x="44374" y="155989"/>
                  </a:lnTo>
                  <a:lnTo>
                    <a:pt x="32119" y="150092"/>
                  </a:lnTo>
                  <a:lnTo>
                    <a:pt x="31291" y="148038"/>
                  </a:lnTo>
                  <a:lnTo>
                    <a:pt x="32149" y="145964"/>
                  </a:lnTo>
                  <a:lnTo>
                    <a:pt x="53230" y="126022"/>
                  </a:lnTo>
                  <a:lnTo>
                    <a:pt x="83448" y="110057"/>
                  </a:lnTo>
                  <a:lnTo>
                    <a:pt x="1270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8" name="SMARTInkShape-1015"/>
            <p:cNvSpPr/>
            <p:nvPr>
              <p:custDataLst>
                <p:tags r:id="rId28"/>
              </p:custDataLst>
            </p:nvPr>
          </p:nvSpPr>
          <p:spPr>
            <a:xfrm>
              <a:off x="4242683" y="6197600"/>
              <a:ext cx="182666" cy="306424"/>
            </a:xfrm>
            <a:custGeom>
              <a:avLst/>
              <a:gdLst/>
              <a:ahLst/>
              <a:cxnLst/>
              <a:rect l="0" t="0" r="0" b="0"/>
              <a:pathLst>
                <a:path w="182666" h="306424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5066" y="43495"/>
                  </a:lnTo>
                  <a:lnTo>
                    <a:pt x="18924" y="83407"/>
                  </a:lnTo>
                  <a:lnTo>
                    <a:pt x="31091" y="108909"/>
                  </a:lnTo>
                  <a:lnTo>
                    <a:pt x="39433" y="119665"/>
                  </a:lnTo>
                  <a:lnTo>
                    <a:pt x="47844" y="126797"/>
                  </a:lnTo>
                  <a:lnTo>
                    <a:pt x="52769" y="128276"/>
                  </a:lnTo>
                  <a:lnTo>
                    <a:pt x="63884" y="128038"/>
                  </a:lnTo>
                  <a:lnTo>
                    <a:pt x="73999" y="123698"/>
                  </a:lnTo>
                  <a:lnTo>
                    <a:pt x="78672" y="120566"/>
                  </a:lnTo>
                  <a:lnTo>
                    <a:pt x="101380" y="89484"/>
                  </a:lnTo>
                  <a:lnTo>
                    <a:pt x="122485" y="47074"/>
                  </a:lnTo>
                  <a:lnTo>
                    <a:pt x="131883" y="15223"/>
                  </a:lnTo>
                  <a:lnTo>
                    <a:pt x="132783" y="15793"/>
                  </a:lnTo>
                  <a:lnTo>
                    <a:pt x="137421" y="24043"/>
                  </a:lnTo>
                  <a:lnTo>
                    <a:pt x="154533" y="67727"/>
                  </a:lnTo>
                  <a:lnTo>
                    <a:pt x="168863" y="110249"/>
                  </a:lnTo>
                  <a:lnTo>
                    <a:pt x="176412" y="148613"/>
                  </a:lnTo>
                  <a:lnTo>
                    <a:pt x="181236" y="191259"/>
                  </a:lnTo>
                  <a:lnTo>
                    <a:pt x="182665" y="231413"/>
                  </a:lnTo>
                  <a:lnTo>
                    <a:pt x="179777" y="273213"/>
                  </a:lnTo>
                  <a:lnTo>
                    <a:pt x="174425" y="287468"/>
                  </a:lnTo>
                  <a:lnTo>
                    <a:pt x="171022" y="293246"/>
                  </a:lnTo>
                  <a:lnTo>
                    <a:pt x="159715" y="301546"/>
                  </a:lnTo>
                  <a:lnTo>
                    <a:pt x="152749" y="304748"/>
                  </a:lnTo>
                  <a:lnTo>
                    <a:pt x="137483" y="306423"/>
                  </a:lnTo>
                  <a:lnTo>
                    <a:pt x="129461" y="305881"/>
                  </a:lnTo>
                  <a:lnTo>
                    <a:pt x="114903" y="299636"/>
                  </a:lnTo>
                  <a:lnTo>
                    <a:pt x="96689" y="284220"/>
                  </a:lnTo>
                  <a:lnTo>
                    <a:pt x="91682" y="278380"/>
                  </a:lnTo>
                  <a:lnTo>
                    <a:pt x="89049" y="272370"/>
                  </a:lnTo>
                  <a:lnTo>
                    <a:pt x="8801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9" name="SMARTInkShape-1016"/>
            <p:cNvSpPr/>
            <p:nvPr>
              <p:custDataLst>
                <p:tags r:id="rId29"/>
              </p:custDataLst>
            </p:nvPr>
          </p:nvSpPr>
          <p:spPr>
            <a:xfrm>
              <a:off x="4597400" y="6324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2979"/>
                  </a:lnTo>
                  <a:lnTo>
                    <a:pt x="5792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0" name="SMARTInkShape-1017"/>
            <p:cNvSpPr/>
            <p:nvPr>
              <p:custDataLst>
                <p:tags r:id="rId30"/>
              </p:custDataLst>
            </p:nvPr>
          </p:nvSpPr>
          <p:spPr>
            <a:xfrm>
              <a:off x="4719099" y="6104066"/>
              <a:ext cx="208502" cy="287336"/>
            </a:xfrm>
            <a:custGeom>
              <a:avLst/>
              <a:gdLst/>
              <a:ahLst/>
              <a:cxnLst/>
              <a:rect l="0" t="0" r="0" b="0"/>
              <a:pathLst>
                <a:path w="208502" h="287336">
                  <a:moveTo>
                    <a:pt x="208501" y="10984"/>
                  </a:moveTo>
                  <a:lnTo>
                    <a:pt x="208501" y="10984"/>
                  </a:lnTo>
                  <a:lnTo>
                    <a:pt x="166142" y="0"/>
                  </a:lnTo>
                  <a:lnTo>
                    <a:pt x="130597" y="1994"/>
                  </a:lnTo>
                  <a:lnTo>
                    <a:pt x="108277" y="10594"/>
                  </a:lnTo>
                  <a:lnTo>
                    <a:pt x="88259" y="25450"/>
                  </a:lnTo>
                  <a:lnTo>
                    <a:pt x="63237" y="59572"/>
                  </a:lnTo>
                  <a:lnTo>
                    <a:pt x="43974" y="102164"/>
                  </a:lnTo>
                  <a:lnTo>
                    <a:pt x="28989" y="138660"/>
                  </a:lnTo>
                  <a:lnTo>
                    <a:pt x="14906" y="176284"/>
                  </a:lnTo>
                  <a:lnTo>
                    <a:pt x="7199" y="223552"/>
                  </a:lnTo>
                  <a:lnTo>
                    <a:pt x="0" y="267113"/>
                  </a:lnTo>
                  <a:lnTo>
                    <a:pt x="1062" y="271342"/>
                  </a:lnTo>
                  <a:lnTo>
                    <a:pt x="6004" y="277922"/>
                  </a:lnTo>
                  <a:lnTo>
                    <a:pt x="12904" y="281318"/>
                  </a:lnTo>
                  <a:lnTo>
                    <a:pt x="39463" y="287335"/>
                  </a:lnTo>
                  <a:lnTo>
                    <a:pt x="86609" y="284608"/>
                  </a:lnTo>
                  <a:lnTo>
                    <a:pt x="131898" y="274714"/>
                  </a:lnTo>
                  <a:lnTo>
                    <a:pt x="170401" y="264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1" name="SMARTInkShape-1018"/>
            <p:cNvSpPr/>
            <p:nvPr>
              <p:custDataLst>
                <p:tags r:id="rId31"/>
              </p:custDataLst>
            </p:nvPr>
          </p:nvSpPr>
          <p:spPr>
            <a:xfrm>
              <a:off x="4724400" y="624840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40181" y="12143"/>
                  </a:lnTo>
                  <a:lnTo>
                    <a:pt x="86930" y="618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2" name="SMARTInkShape-1019"/>
            <p:cNvSpPr/>
            <p:nvPr>
              <p:custDataLst>
                <p:tags r:id="rId32"/>
              </p:custDataLst>
            </p:nvPr>
          </p:nvSpPr>
          <p:spPr>
            <a:xfrm>
              <a:off x="5020968" y="6064758"/>
              <a:ext cx="243183" cy="332628"/>
            </a:xfrm>
            <a:custGeom>
              <a:avLst/>
              <a:gdLst/>
              <a:ahLst/>
              <a:cxnLst/>
              <a:rect l="0" t="0" r="0" b="0"/>
              <a:pathLst>
                <a:path w="243183" h="332628">
                  <a:moveTo>
                    <a:pt x="243182" y="12192"/>
                  </a:moveTo>
                  <a:lnTo>
                    <a:pt x="243182" y="12192"/>
                  </a:lnTo>
                  <a:lnTo>
                    <a:pt x="239811" y="8821"/>
                  </a:lnTo>
                  <a:lnTo>
                    <a:pt x="224231" y="3353"/>
                  </a:lnTo>
                  <a:lnTo>
                    <a:pt x="180461" y="0"/>
                  </a:lnTo>
                  <a:lnTo>
                    <a:pt x="145969" y="2963"/>
                  </a:lnTo>
                  <a:lnTo>
                    <a:pt x="127203" y="8360"/>
                  </a:lnTo>
                  <a:lnTo>
                    <a:pt x="117317" y="16134"/>
                  </a:lnTo>
                  <a:lnTo>
                    <a:pt x="99529" y="40803"/>
                  </a:lnTo>
                  <a:lnTo>
                    <a:pt x="79957" y="81881"/>
                  </a:lnTo>
                  <a:lnTo>
                    <a:pt x="70798" y="118997"/>
                  </a:lnTo>
                  <a:lnTo>
                    <a:pt x="60244" y="164644"/>
                  </a:lnTo>
                  <a:lnTo>
                    <a:pt x="44810" y="210547"/>
                  </a:lnTo>
                  <a:lnTo>
                    <a:pt x="32955" y="242402"/>
                  </a:lnTo>
                  <a:lnTo>
                    <a:pt x="16263" y="284543"/>
                  </a:lnTo>
                  <a:lnTo>
                    <a:pt x="117" y="321446"/>
                  </a:lnTo>
                  <a:lnTo>
                    <a:pt x="0" y="324195"/>
                  </a:lnTo>
                  <a:lnTo>
                    <a:pt x="1751" y="327954"/>
                  </a:lnTo>
                  <a:lnTo>
                    <a:pt x="4881" y="331976"/>
                  </a:lnTo>
                  <a:lnTo>
                    <a:pt x="8115" y="332627"/>
                  </a:lnTo>
                  <a:lnTo>
                    <a:pt x="44566" y="326847"/>
                  </a:lnTo>
                  <a:lnTo>
                    <a:pt x="82811" y="324381"/>
                  </a:lnTo>
                  <a:lnTo>
                    <a:pt x="122052" y="323650"/>
                  </a:lnTo>
                  <a:lnTo>
                    <a:pt x="173332" y="323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3" name="SMARTInkShape-1020"/>
            <p:cNvSpPr/>
            <p:nvPr>
              <p:custDataLst>
                <p:tags r:id="rId33"/>
              </p:custDataLst>
            </p:nvPr>
          </p:nvSpPr>
          <p:spPr>
            <a:xfrm>
              <a:off x="5257800" y="6153150"/>
              <a:ext cx="171451" cy="196851"/>
            </a:xfrm>
            <a:custGeom>
              <a:avLst/>
              <a:gdLst/>
              <a:ahLst/>
              <a:cxnLst/>
              <a:rect l="0" t="0" r="0" b="0"/>
              <a:pathLst>
                <a:path w="171451" h="196851">
                  <a:moveTo>
                    <a:pt x="0" y="0"/>
                  </a:moveTo>
                  <a:lnTo>
                    <a:pt x="0" y="0"/>
                  </a:lnTo>
                  <a:lnTo>
                    <a:pt x="35975" y="44812"/>
                  </a:lnTo>
                  <a:lnTo>
                    <a:pt x="73219" y="90226"/>
                  </a:lnTo>
                  <a:lnTo>
                    <a:pt x="102677" y="126687"/>
                  </a:lnTo>
                  <a:lnTo>
                    <a:pt x="132308" y="167206"/>
                  </a:lnTo>
                  <a:lnTo>
                    <a:pt x="145587" y="180853"/>
                  </a:lnTo>
                  <a:lnTo>
                    <a:pt x="1714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4" name="SMARTInkShape-1021"/>
            <p:cNvSpPr/>
            <p:nvPr>
              <p:custDataLst>
                <p:tags r:id="rId34"/>
              </p:custDataLst>
            </p:nvPr>
          </p:nvSpPr>
          <p:spPr>
            <a:xfrm>
              <a:off x="5302250" y="6193942"/>
              <a:ext cx="127001" cy="175109"/>
            </a:xfrm>
            <a:custGeom>
              <a:avLst/>
              <a:gdLst/>
              <a:ahLst/>
              <a:cxnLst/>
              <a:rect l="0" t="0" r="0" b="0"/>
              <a:pathLst>
                <a:path w="127001" h="175109">
                  <a:moveTo>
                    <a:pt x="127000" y="3658"/>
                  </a:moveTo>
                  <a:lnTo>
                    <a:pt x="127000" y="3658"/>
                  </a:lnTo>
                  <a:lnTo>
                    <a:pt x="123629" y="287"/>
                  </a:lnTo>
                  <a:lnTo>
                    <a:pt x="121931" y="0"/>
                  </a:lnTo>
                  <a:lnTo>
                    <a:pt x="120092" y="513"/>
                  </a:lnTo>
                  <a:lnTo>
                    <a:pt x="105331" y="9779"/>
                  </a:lnTo>
                  <a:lnTo>
                    <a:pt x="82033" y="36042"/>
                  </a:lnTo>
                  <a:lnTo>
                    <a:pt x="58929" y="74470"/>
                  </a:lnTo>
                  <a:lnTo>
                    <a:pt x="37197" y="116031"/>
                  </a:lnTo>
                  <a:lnTo>
                    <a:pt x="9994" y="158113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5" name="SMARTInkShape-1022"/>
            <p:cNvSpPr/>
            <p:nvPr>
              <p:custDataLst>
                <p:tags r:id="rId35"/>
              </p:custDataLst>
            </p:nvPr>
          </p:nvSpPr>
          <p:spPr>
            <a:xfrm>
              <a:off x="5537200" y="6033794"/>
              <a:ext cx="177464" cy="347957"/>
            </a:xfrm>
            <a:custGeom>
              <a:avLst/>
              <a:gdLst/>
              <a:ahLst/>
              <a:cxnLst/>
              <a:rect l="0" t="0" r="0" b="0"/>
              <a:pathLst>
                <a:path w="177464" h="347957">
                  <a:moveTo>
                    <a:pt x="0" y="5056"/>
                  </a:moveTo>
                  <a:lnTo>
                    <a:pt x="0" y="5056"/>
                  </a:lnTo>
                  <a:lnTo>
                    <a:pt x="46453" y="5056"/>
                  </a:lnTo>
                  <a:lnTo>
                    <a:pt x="87179" y="1685"/>
                  </a:lnTo>
                  <a:lnTo>
                    <a:pt x="122714" y="0"/>
                  </a:lnTo>
                  <a:lnTo>
                    <a:pt x="152811" y="7622"/>
                  </a:lnTo>
                  <a:lnTo>
                    <a:pt x="157613" y="10999"/>
                  </a:lnTo>
                  <a:lnTo>
                    <a:pt x="164829" y="20397"/>
                  </a:lnTo>
                  <a:lnTo>
                    <a:pt x="169488" y="40959"/>
                  </a:lnTo>
                  <a:lnTo>
                    <a:pt x="171062" y="78966"/>
                  </a:lnTo>
                  <a:lnTo>
                    <a:pt x="171374" y="126508"/>
                  </a:lnTo>
                  <a:lnTo>
                    <a:pt x="169546" y="167807"/>
                  </a:lnTo>
                  <a:lnTo>
                    <a:pt x="166417" y="213911"/>
                  </a:lnTo>
                  <a:lnTo>
                    <a:pt x="165490" y="256968"/>
                  </a:lnTo>
                  <a:lnTo>
                    <a:pt x="168548" y="302701"/>
                  </a:lnTo>
                  <a:lnTo>
                    <a:pt x="177463" y="343676"/>
                  </a:lnTo>
                  <a:lnTo>
                    <a:pt x="176164" y="345103"/>
                  </a:lnTo>
                  <a:lnTo>
                    <a:pt x="170958" y="346688"/>
                  </a:lnTo>
                  <a:lnTo>
                    <a:pt x="127174" y="347882"/>
                  </a:lnTo>
                  <a:lnTo>
                    <a:pt x="83291" y="347949"/>
                  </a:lnTo>
                  <a:lnTo>
                    <a:pt x="69850" y="34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6" name="SMARTInkShape-1023"/>
            <p:cNvSpPr/>
            <p:nvPr>
              <p:custDataLst>
                <p:tags r:id="rId36"/>
              </p:custDataLst>
            </p:nvPr>
          </p:nvSpPr>
          <p:spPr>
            <a:xfrm>
              <a:off x="5873750" y="63119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7" name="SMARTInkShape-1024"/>
            <p:cNvSpPr/>
            <p:nvPr>
              <p:custDataLst>
                <p:tags r:id="rId37"/>
              </p:custDataLst>
            </p:nvPr>
          </p:nvSpPr>
          <p:spPr>
            <a:xfrm>
              <a:off x="6054241" y="6203950"/>
              <a:ext cx="244960" cy="25401"/>
            </a:xfrm>
            <a:custGeom>
              <a:avLst/>
              <a:gdLst/>
              <a:ahLst/>
              <a:cxnLst/>
              <a:rect l="0" t="0" r="0" b="0"/>
              <a:pathLst>
                <a:path w="2449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10253" y="23519"/>
                  </a:lnTo>
                  <a:lnTo>
                    <a:pt x="52312" y="19933"/>
                  </a:lnTo>
                  <a:lnTo>
                    <a:pt x="92075" y="19442"/>
                  </a:lnTo>
                  <a:lnTo>
                    <a:pt x="136794" y="18519"/>
                  </a:lnTo>
                  <a:lnTo>
                    <a:pt x="175484" y="15756"/>
                  </a:lnTo>
                  <a:lnTo>
                    <a:pt x="218887" y="6864"/>
                  </a:lnTo>
                  <a:lnTo>
                    <a:pt x="244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8" name="SMARTInkShape-1025"/>
            <p:cNvSpPr/>
            <p:nvPr>
              <p:custDataLst>
                <p:tags r:id="rId38"/>
              </p:custDataLst>
            </p:nvPr>
          </p:nvSpPr>
          <p:spPr>
            <a:xfrm>
              <a:off x="6415972" y="5977172"/>
              <a:ext cx="111829" cy="343499"/>
            </a:xfrm>
            <a:custGeom>
              <a:avLst/>
              <a:gdLst/>
              <a:ahLst/>
              <a:cxnLst/>
              <a:rect l="0" t="0" r="0" b="0"/>
              <a:pathLst>
                <a:path w="111829" h="343499">
                  <a:moveTo>
                    <a:pt x="86428" y="36278"/>
                  </a:moveTo>
                  <a:lnTo>
                    <a:pt x="86428" y="36278"/>
                  </a:lnTo>
                  <a:lnTo>
                    <a:pt x="74891" y="10957"/>
                  </a:lnTo>
                  <a:lnTo>
                    <a:pt x="68130" y="4328"/>
                  </a:lnTo>
                  <a:lnTo>
                    <a:pt x="60422" y="911"/>
                  </a:lnTo>
                  <a:lnTo>
                    <a:pt x="56391" y="0"/>
                  </a:lnTo>
                  <a:lnTo>
                    <a:pt x="46267" y="2750"/>
                  </a:lnTo>
                  <a:lnTo>
                    <a:pt x="40604" y="5460"/>
                  </a:lnTo>
                  <a:lnTo>
                    <a:pt x="30548" y="15996"/>
                  </a:lnTo>
                  <a:lnTo>
                    <a:pt x="21376" y="32202"/>
                  </a:lnTo>
                  <a:lnTo>
                    <a:pt x="8984" y="70504"/>
                  </a:lnTo>
                  <a:lnTo>
                    <a:pt x="3090" y="103701"/>
                  </a:lnTo>
                  <a:lnTo>
                    <a:pt x="0" y="139621"/>
                  </a:lnTo>
                  <a:lnTo>
                    <a:pt x="38" y="177459"/>
                  </a:lnTo>
                  <a:lnTo>
                    <a:pt x="4759" y="217793"/>
                  </a:lnTo>
                  <a:lnTo>
                    <a:pt x="11560" y="253594"/>
                  </a:lnTo>
                  <a:lnTo>
                    <a:pt x="20698" y="284558"/>
                  </a:lnTo>
                  <a:lnTo>
                    <a:pt x="41003" y="319705"/>
                  </a:lnTo>
                  <a:lnTo>
                    <a:pt x="54245" y="334166"/>
                  </a:lnTo>
                  <a:lnTo>
                    <a:pt x="67186" y="341533"/>
                  </a:lnTo>
                  <a:lnTo>
                    <a:pt x="73600" y="343498"/>
                  </a:lnTo>
                  <a:lnTo>
                    <a:pt x="80698" y="342692"/>
                  </a:lnTo>
                  <a:lnTo>
                    <a:pt x="111828" y="328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9" name="SMARTInkShape-1026"/>
            <p:cNvSpPr/>
            <p:nvPr>
              <p:custDataLst>
                <p:tags r:id="rId39"/>
              </p:custDataLst>
            </p:nvPr>
          </p:nvSpPr>
          <p:spPr>
            <a:xfrm>
              <a:off x="6559627" y="6162248"/>
              <a:ext cx="169535" cy="257986"/>
            </a:xfrm>
            <a:custGeom>
              <a:avLst/>
              <a:gdLst/>
              <a:ahLst/>
              <a:cxnLst/>
              <a:rect l="0" t="0" r="0" b="0"/>
              <a:pathLst>
                <a:path w="169535" h="257986">
                  <a:moveTo>
                    <a:pt x="6273" y="22652"/>
                  </a:moveTo>
                  <a:lnTo>
                    <a:pt x="6273" y="22652"/>
                  </a:lnTo>
                  <a:lnTo>
                    <a:pt x="2902" y="19281"/>
                  </a:lnTo>
                  <a:lnTo>
                    <a:pt x="1247" y="15745"/>
                  </a:lnTo>
                  <a:lnTo>
                    <a:pt x="805" y="13813"/>
                  </a:lnTo>
                  <a:lnTo>
                    <a:pt x="511" y="13231"/>
                  </a:lnTo>
                  <a:lnTo>
                    <a:pt x="314" y="13549"/>
                  </a:lnTo>
                  <a:lnTo>
                    <a:pt x="0" y="19128"/>
                  </a:lnTo>
                  <a:lnTo>
                    <a:pt x="8768" y="45486"/>
                  </a:lnTo>
                  <a:lnTo>
                    <a:pt x="16555" y="52320"/>
                  </a:lnTo>
                  <a:lnTo>
                    <a:pt x="27776" y="57005"/>
                  </a:lnTo>
                  <a:lnTo>
                    <a:pt x="49255" y="58937"/>
                  </a:lnTo>
                  <a:lnTo>
                    <a:pt x="62770" y="56888"/>
                  </a:lnTo>
                  <a:lnTo>
                    <a:pt x="82279" y="45026"/>
                  </a:lnTo>
                  <a:lnTo>
                    <a:pt x="91324" y="32125"/>
                  </a:lnTo>
                  <a:lnTo>
                    <a:pt x="106392" y="315"/>
                  </a:lnTo>
                  <a:lnTo>
                    <a:pt x="106886" y="0"/>
                  </a:lnTo>
                  <a:lnTo>
                    <a:pt x="107215" y="494"/>
                  </a:lnTo>
                  <a:lnTo>
                    <a:pt x="116604" y="25933"/>
                  </a:lnTo>
                  <a:lnTo>
                    <a:pt x="131626" y="63909"/>
                  </a:lnTo>
                  <a:lnTo>
                    <a:pt x="147366" y="106529"/>
                  </a:lnTo>
                  <a:lnTo>
                    <a:pt x="157410" y="138482"/>
                  </a:lnTo>
                  <a:lnTo>
                    <a:pt x="165167" y="170793"/>
                  </a:lnTo>
                  <a:lnTo>
                    <a:pt x="169534" y="214633"/>
                  </a:lnTo>
                  <a:lnTo>
                    <a:pt x="169417" y="244322"/>
                  </a:lnTo>
                  <a:lnTo>
                    <a:pt x="164389" y="254757"/>
                  </a:lnTo>
                  <a:lnTo>
                    <a:pt x="161072" y="257116"/>
                  </a:lnTo>
                  <a:lnTo>
                    <a:pt x="157450" y="257985"/>
                  </a:lnTo>
                  <a:lnTo>
                    <a:pt x="153624" y="257857"/>
                  </a:lnTo>
                  <a:lnTo>
                    <a:pt x="145610" y="253952"/>
                  </a:lnTo>
                  <a:lnTo>
                    <a:pt x="141497" y="250935"/>
                  </a:lnTo>
                  <a:lnTo>
                    <a:pt x="128968" y="233205"/>
                  </a:lnTo>
                  <a:lnTo>
                    <a:pt x="114223" y="194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0" name="SMARTInkShape-1027"/>
            <p:cNvSpPr/>
            <p:nvPr>
              <p:custDataLst>
                <p:tags r:id="rId40"/>
              </p:custDataLst>
            </p:nvPr>
          </p:nvSpPr>
          <p:spPr>
            <a:xfrm>
              <a:off x="6826250" y="6000750"/>
              <a:ext cx="72714" cy="336551"/>
            </a:xfrm>
            <a:custGeom>
              <a:avLst/>
              <a:gdLst/>
              <a:ahLst/>
              <a:cxnLst/>
              <a:rect l="0" t="0" r="0" b="0"/>
              <a:pathLst>
                <a:path w="72714" h="33655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33199" y="47715"/>
                  </a:lnTo>
                  <a:lnTo>
                    <a:pt x="54679" y="94649"/>
                  </a:lnTo>
                  <a:lnTo>
                    <a:pt x="65694" y="132613"/>
                  </a:lnTo>
                  <a:lnTo>
                    <a:pt x="71531" y="169241"/>
                  </a:lnTo>
                  <a:lnTo>
                    <a:pt x="72713" y="204334"/>
                  </a:lnTo>
                  <a:lnTo>
                    <a:pt x="68535" y="238747"/>
                  </a:lnTo>
                  <a:lnTo>
                    <a:pt x="56330" y="270974"/>
                  </a:lnTo>
                  <a:lnTo>
                    <a:pt x="1905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1" name="SMARTInkShape-1028"/>
            <p:cNvSpPr/>
            <p:nvPr>
              <p:custDataLst>
                <p:tags r:id="rId41"/>
              </p:custDataLst>
            </p:nvPr>
          </p:nvSpPr>
          <p:spPr>
            <a:xfrm>
              <a:off x="7016750" y="62357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2" name="SMARTInkShape-1029"/>
            <p:cNvSpPr/>
            <p:nvPr>
              <p:custDataLst>
                <p:tags r:id="rId42"/>
              </p:custDataLst>
            </p:nvPr>
          </p:nvSpPr>
          <p:spPr>
            <a:xfrm>
              <a:off x="7242165" y="5967277"/>
              <a:ext cx="473086" cy="561637"/>
            </a:xfrm>
            <a:custGeom>
              <a:avLst/>
              <a:gdLst/>
              <a:ahLst/>
              <a:cxnLst/>
              <a:rect l="0" t="0" r="0" b="0"/>
              <a:pathLst>
                <a:path w="473086" h="561637">
                  <a:moveTo>
                    <a:pt x="168285" y="243023"/>
                  </a:moveTo>
                  <a:lnTo>
                    <a:pt x="168285" y="243023"/>
                  </a:lnTo>
                  <a:lnTo>
                    <a:pt x="168285" y="239652"/>
                  </a:lnTo>
                  <a:lnTo>
                    <a:pt x="164914" y="230814"/>
                  </a:lnTo>
                  <a:lnTo>
                    <a:pt x="147314" y="210821"/>
                  </a:lnTo>
                  <a:lnTo>
                    <a:pt x="128911" y="197655"/>
                  </a:lnTo>
                  <a:lnTo>
                    <a:pt x="113860" y="191580"/>
                  </a:lnTo>
                  <a:lnTo>
                    <a:pt x="95883" y="192173"/>
                  </a:lnTo>
                  <a:lnTo>
                    <a:pt x="75429" y="198550"/>
                  </a:lnTo>
                  <a:lnTo>
                    <a:pt x="42229" y="218714"/>
                  </a:lnTo>
                  <a:lnTo>
                    <a:pt x="25477" y="236923"/>
                  </a:lnTo>
                  <a:lnTo>
                    <a:pt x="7516" y="273749"/>
                  </a:lnTo>
                  <a:lnTo>
                    <a:pt x="0" y="312570"/>
                  </a:lnTo>
                  <a:lnTo>
                    <a:pt x="4514" y="347512"/>
                  </a:lnTo>
                  <a:lnTo>
                    <a:pt x="14829" y="363780"/>
                  </a:lnTo>
                  <a:lnTo>
                    <a:pt x="21531" y="370095"/>
                  </a:lnTo>
                  <a:lnTo>
                    <a:pt x="38385" y="377110"/>
                  </a:lnTo>
                  <a:lnTo>
                    <a:pt x="47818" y="378982"/>
                  </a:lnTo>
                  <a:lnTo>
                    <a:pt x="69589" y="373534"/>
                  </a:lnTo>
                  <a:lnTo>
                    <a:pt x="91964" y="361001"/>
                  </a:lnTo>
                  <a:lnTo>
                    <a:pt x="111316" y="343671"/>
                  </a:lnTo>
                  <a:lnTo>
                    <a:pt x="129325" y="312920"/>
                  </a:lnTo>
                  <a:lnTo>
                    <a:pt x="144619" y="270561"/>
                  </a:lnTo>
                  <a:lnTo>
                    <a:pt x="149685" y="244448"/>
                  </a:lnTo>
                  <a:lnTo>
                    <a:pt x="153769" y="216456"/>
                  </a:lnTo>
                  <a:lnTo>
                    <a:pt x="157902" y="189329"/>
                  </a:lnTo>
                  <a:lnTo>
                    <a:pt x="162068" y="162777"/>
                  </a:lnTo>
                  <a:lnTo>
                    <a:pt x="166257" y="136609"/>
                  </a:lnTo>
                  <a:lnTo>
                    <a:pt x="170910" y="96245"/>
                  </a:lnTo>
                  <a:lnTo>
                    <a:pt x="173531" y="51601"/>
                  </a:lnTo>
                  <a:lnTo>
                    <a:pt x="174489" y="6227"/>
                  </a:lnTo>
                  <a:lnTo>
                    <a:pt x="174592" y="0"/>
                  </a:lnTo>
                  <a:lnTo>
                    <a:pt x="170973" y="35348"/>
                  </a:lnTo>
                  <a:lnTo>
                    <a:pt x="173237" y="82241"/>
                  </a:lnTo>
                  <a:lnTo>
                    <a:pt x="174013" y="117943"/>
                  </a:lnTo>
                  <a:lnTo>
                    <a:pt x="176240" y="156858"/>
                  </a:lnTo>
                  <a:lnTo>
                    <a:pt x="179582" y="195555"/>
                  </a:lnTo>
                  <a:lnTo>
                    <a:pt x="183418" y="229216"/>
                  </a:lnTo>
                  <a:lnTo>
                    <a:pt x="192916" y="269193"/>
                  </a:lnTo>
                  <a:lnTo>
                    <a:pt x="204668" y="293267"/>
                  </a:lnTo>
                  <a:lnTo>
                    <a:pt x="212913" y="300631"/>
                  </a:lnTo>
                  <a:lnTo>
                    <a:pt x="217087" y="302596"/>
                  </a:lnTo>
                  <a:lnTo>
                    <a:pt x="221280" y="302494"/>
                  </a:lnTo>
                  <a:lnTo>
                    <a:pt x="229703" y="298617"/>
                  </a:lnTo>
                  <a:lnTo>
                    <a:pt x="245750" y="275018"/>
                  </a:lnTo>
                  <a:lnTo>
                    <a:pt x="259290" y="231233"/>
                  </a:lnTo>
                  <a:lnTo>
                    <a:pt x="262975" y="199921"/>
                  </a:lnTo>
                  <a:lnTo>
                    <a:pt x="262456" y="198766"/>
                  </a:lnTo>
                  <a:lnTo>
                    <a:pt x="261405" y="199407"/>
                  </a:lnTo>
                  <a:lnTo>
                    <a:pt x="259998" y="201246"/>
                  </a:lnTo>
                  <a:lnTo>
                    <a:pt x="261389" y="217317"/>
                  </a:lnTo>
                  <a:lnTo>
                    <a:pt x="273955" y="256760"/>
                  </a:lnTo>
                  <a:lnTo>
                    <a:pt x="290847" y="283703"/>
                  </a:lnTo>
                  <a:lnTo>
                    <a:pt x="313411" y="303995"/>
                  </a:lnTo>
                  <a:lnTo>
                    <a:pt x="329682" y="311984"/>
                  </a:lnTo>
                  <a:lnTo>
                    <a:pt x="348202" y="312242"/>
                  </a:lnTo>
                  <a:lnTo>
                    <a:pt x="358079" y="310335"/>
                  </a:lnTo>
                  <a:lnTo>
                    <a:pt x="374699" y="298810"/>
                  </a:lnTo>
                  <a:lnTo>
                    <a:pt x="389141" y="279812"/>
                  </a:lnTo>
                  <a:lnTo>
                    <a:pt x="407761" y="240205"/>
                  </a:lnTo>
                  <a:lnTo>
                    <a:pt x="421677" y="194895"/>
                  </a:lnTo>
                  <a:lnTo>
                    <a:pt x="428847" y="209870"/>
                  </a:lnTo>
                  <a:lnTo>
                    <a:pt x="439548" y="254427"/>
                  </a:lnTo>
                  <a:lnTo>
                    <a:pt x="446656" y="289248"/>
                  </a:lnTo>
                  <a:lnTo>
                    <a:pt x="452637" y="328244"/>
                  </a:lnTo>
                  <a:lnTo>
                    <a:pt x="456941" y="369094"/>
                  </a:lnTo>
                  <a:lnTo>
                    <a:pt x="458854" y="410767"/>
                  </a:lnTo>
                  <a:lnTo>
                    <a:pt x="459704" y="450925"/>
                  </a:lnTo>
                  <a:lnTo>
                    <a:pt x="457966" y="487825"/>
                  </a:lnTo>
                  <a:lnTo>
                    <a:pt x="445087" y="530281"/>
                  </a:lnTo>
                  <a:lnTo>
                    <a:pt x="433830" y="549198"/>
                  </a:lnTo>
                  <a:lnTo>
                    <a:pt x="423653" y="559018"/>
                  </a:lnTo>
                  <a:lnTo>
                    <a:pt x="418963" y="561636"/>
                  </a:lnTo>
                  <a:lnTo>
                    <a:pt x="413015" y="561265"/>
                  </a:lnTo>
                  <a:lnTo>
                    <a:pt x="398880" y="555209"/>
                  </a:lnTo>
                  <a:lnTo>
                    <a:pt x="388834" y="545461"/>
                  </a:lnTo>
                  <a:lnTo>
                    <a:pt x="385168" y="539898"/>
                  </a:lnTo>
                  <a:lnTo>
                    <a:pt x="384135" y="534778"/>
                  </a:lnTo>
                  <a:lnTo>
                    <a:pt x="384857" y="529955"/>
                  </a:lnTo>
                  <a:lnTo>
                    <a:pt x="386749" y="525328"/>
                  </a:lnTo>
                  <a:lnTo>
                    <a:pt x="398259" y="516423"/>
                  </a:lnTo>
                  <a:lnTo>
                    <a:pt x="444507" y="499209"/>
                  </a:lnTo>
                  <a:lnTo>
                    <a:pt x="473085" y="490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84" name="SMARTInkShape-1030"/>
          <p:cNvSpPr/>
          <p:nvPr>
            <p:custDataLst>
              <p:tags r:id="rId9"/>
            </p:custDataLst>
          </p:nvPr>
        </p:nvSpPr>
        <p:spPr>
          <a:xfrm>
            <a:off x="6132759" y="6001012"/>
            <a:ext cx="55800" cy="355339"/>
          </a:xfrm>
          <a:custGeom>
            <a:avLst/>
            <a:gdLst/>
            <a:ahLst/>
            <a:cxnLst/>
            <a:rect l="0" t="0" r="0" b="0"/>
            <a:pathLst>
              <a:path w="55800" h="355339">
                <a:moveTo>
                  <a:pt x="52141" y="6088"/>
                </a:moveTo>
                <a:lnTo>
                  <a:pt x="52141" y="6088"/>
                </a:lnTo>
                <a:lnTo>
                  <a:pt x="55512" y="2717"/>
                </a:lnTo>
                <a:lnTo>
                  <a:pt x="55799" y="1724"/>
                </a:lnTo>
                <a:lnTo>
                  <a:pt x="55286" y="1062"/>
                </a:lnTo>
                <a:lnTo>
                  <a:pt x="52833" y="326"/>
                </a:lnTo>
                <a:lnTo>
                  <a:pt x="49390" y="0"/>
                </a:lnTo>
                <a:lnTo>
                  <a:pt x="36744" y="3187"/>
                </a:lnTo>
                <a:lnTo>
                  <a:pt x="22963" y="11970"/>
                </a:lnTo>
                <a:lnTo>
                  <a:pt x="9943" y="30252"/>
                </a:lnTo>
                <a:lnTo>
                  <a:pt x="518" y="60285"/>
                </a:lnTo>
                <a:lnTo>
                  <a:pt x="0" y="102737"/>
                </a:lnTo>
                <a:lnTo>
                  <a:pt x="2627" y="134650"/>
                </a:lnTo>
                <a:lnTo>
                  <a:pt x="6851" y="168355"/>
                </a:lnTo>
                <a:lnTo>
                  <a:pt x="13433" y="204500"/>
                </a:lnTo>
                <a:lnTo>
                  <a:pt x="21062" y="237969"/>
                </a:lnTo>
                <a:lnTo>
                  <a:pt x="31408" y="282697"/>
                </a:lnTo>
                <a:lnTo>
                  <a:pt x="41225" y="328995"/>
                </a:lnTo>
                <a:lnTo>
                  <a:pt x="49253" y="353061"/>
                </a:lnTo>
                <a:lnTo>
                  <a:pt x="50215" y="354526"/>
                </a:lnTo>
                <a:lnTo>
                  <a:pt x="52141" y="3553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7" name="SMARTInkShape-Group224"/>
          <p:cNvGrpSpPr/>
          <p:nvPr/>
        </p:nvGrpSpPr>
        <p:grpSpPr>
          <a:xfrm>
            <a:off x="8248650" y="6224520"/>
            <a:ext cx="228601" cy="87381"/>
            <a:chOff x="8248650" y="6224520"/>
            <a:chExt cx="228601" cy="87381"/>
          </a:xfrm>
        </p:grpSpPr>
        <p:sp>
          <p:nvSpPr>
            <p:cNvPr id="4185" name="SMARTInkShape-1031"/>
            <p:cNvSpPr/>
            <p:nvPr>
              <p:custDataLst>
                <p:tags r:id="rId24"/>
              </p:custDataLst>
            </p:nvPr>
          </p:nvSpPr>
          <p:spPr>
            <a:xfrm>
              <a:off x="8248650" y="6224520"/>
              <a:ext cx="171451" cy="17531"/>
            </a:xfrm>
            <a:custGeom>
              <a:avLst/>
              <a:gdLst/>
              <a:ahLst/>
              <a:cxnLst/>
              <a:rect l="0" t="0" r="0" b="0"/>
              <a:pathLst>
                <a:path w="171451" h="17531">
                  <a:moveTo>
                    <a:pt x="0" y="17530"/>
                  </a:moveTo>
                  <a:lnTo>
                    <a:pt x="0" y="17530"/>
                  </a:lnTo>
                  <a:lnTo>
                    <a:pt x="44044" y="6698"/>
                  </a:lnTo>
                  <a:lnTo>
                    <a:pt x="82116" y="1229"/>
                  </a:lnTo>
                  <a:lnTo>
                    <a:pt x="120521" y="0"/>
                  </a:lnTo>
                  <a:lnTo>
                    <a:pt x="171450" y="4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6" name="SMARTInkShape-1032"/>
            <p:cNvSpPr/>
            <p:nvPr>
              <p:custDataLst>
                <p:tags r:id="rId25"/>
              </p:custDataLst>
            </p:nvPr>
          </p:nvSpPr>
          <p:spPr>
            <a:xfrm>
              <a:off x="8314439" y="6299199"/>
              <a:ext cx="162812" cy="12702"/>
            </a:xfrm>
            <a:custGeom>
              <a:avLst/>
              <a:gdLst/>
              <a:ahLst/>
              <a:cxnLst/>
              <a:rect l="0" t="0" r="0" b="0"/>
              <a:pathLst>
                <a:path w="162812" h="12702">
                  <a:moveTo>
                    <a:pt x="23111" y="1"/>
                  </a:moveTo>
                  <a:lnTo>
                    <a:pt x="23111" y="1"/>
                  </a:lnTo>
                  <a:lnTo>
                    <a:pt x="0" y="0"/>
                  </a:lnTo>
                  <a:lnTo>
                    <a:pt x="14783" y="5070"/>
                  </a:lnTo>
                  <a:lnTo>
                    <a:pt x="52092" y="10985"/>
                  </a:lnTo>
                  <a:lnTo>
                    <a:pt x="89553" y="12193"/>
                  </a:lnTo>
                  <a:lnTo>
                    <a:pt x="128170" y="12550"/>
                  </a:lnTo>
                  <a:lnTo>
                    <a:pt x="162811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2" name="SMARTInkShape-Group225"/>
          <p:cNvGrpSpPr/>
          <p:nvPr/>
        </p:nvGrpSpPr>
        <p:grpSpPr>
          <a:xfrm>
            <a:off x="8795486" y="5957444"/>
            <a:ext cx="2355115" cy="513207"/>
            <a:chOff x="8795486" y="5957444"/>
            <a:chExt cx="2355115" cy="513207"/>
          </a:xfrm>
        </p:grpSpPr>
        <p:sp>
          <p:nvSpPr>
            <p:cNvPr id="4188" name="SMARTInkShape-1033"/>
            <p:cNvSpPr/>
            <p:nvPr>
              <p:custDataLst>
                <p:tags r:id="rId10"/>
              </p:custDataLst>
            </p:nvPr>
          </p:nvSpPr>
          <p:spPr>
            <a:xfrm>
              <a:off x="8795486" y="6045384"/>
              <a:ext cx="208815" cy="253817"/>
            </a:xfrm>
            <a:custGeom>
              <a:avLst/>
              <a:gdLst/>
              <a:ahLst/>
              <a:cxnLst/>
              <a:rect l="0" t="0" r="0" b="0"/>
              <a:pathLst>
                <a:path w="208815" h="253817">
                  <a:moveTo>
                    <a:pt x="208814" y="18866"/>
                  </a:moveTo>
                  <a:lnTo>
                    <a:pt x="208814" y="18866"/>
                  </a:lnTo>
                  <a:lnTo>
                    <a:pt x="208813" y="1222"/>
                  </a:lnTo>
                  <a:lnTo>
                    <a:pt x="208109" y="753"/>
                  </a:lnTo>
                  <a:lnTo>
                    <a:pt x="201907" y="0"/>
                  </a:lnTo>
                  <a:lnTo>
                    <a:pt x="171529" y="1252"/>
                  </a:lnTo>
                  <a:lnTo>
                    <a:pt x="124951" y="14124"/>
                  </a:lnTo>
                  <a:lnTo>
                    <a:pt x="102357" y="24203"/>
                  </a:lnTo>
                  <a:lnTo>
                    <a:pt x="82256" y="39497"/>
                  </a:lnTo>
                  <a:lnTo>
                    <a:pt x="57029" y="76781"/>
                  </a:lnTo>
                  <a:lnTo>
                    <a:pt x="45777" y="105405"/>
                  </a:lnTo>
                  <a:lnTo>
                    <a:pt x="32284" y="153004"/>
                  </a:lnTo>
                  <a:lnTo>
                    <a:pt x="16030" y="197396"/>
                  </a:lnTo>
                  <a:lnTo>
                    <a:pt x="1751" y="236029"/>
                  </a:lnTo>
                  <a:lnTo>
                    <a:pt x="0" y="247448"/>
                  </a:lnTo>
                  <a:lnTo>
                    <a:pt x="1165" y="249570"/>
                  </a:lnTo>
                  <a:lnTo>
                    <a:pt x="3354" y="250986"/>
                  </a:lnTo>
                  <a:lnTo>
                    <a:pt x="11665" y="252559"/>
                  </a:lnTo>
                  <a:lnTo>
                    <a:pt x="52280" y="253651"/>
                  </a:lnTo>
                  <a:lnTo>
                    <a:pt x="94527" y="248768"/>
                  </a:lnTo>
                  <a:lnTo>
                    <a:pt x="116155" y="249734"/>
                  </a:lnTo>
                  <a:lnTo>
                    <a:pt x="138964" y="253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9" name="SMARTInkShape-1034"/>
            <p:cNvSpPr/>
            <p:nvPr>
              <p:custDataLst>
                <p:tags r:id="rId11"/>
              </p:custDataLst>
            </p:nvPr>
          </p:nvSpPr>
          <p:spPr>
            <a:xfrm>
              <a:off x="8858250" y="61785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46397" y="17168"/>
                  </a:lnTo>
                  <a:lnTo>
                    <a:pt x="85009" y="12143"/>
                  </a:lnTo>
                  <a:lnTo>
                    <a:pt x="127729" y="61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0" name="SMARTInkShape-1035"/>
            <p:cNvSpPr/>
            <p:nvPr>
              <p:custDataLst>
                <p:tags r:id="rId12"/>
              </p:custDataLst>
            </p:nvPr>
          </p:nvSpPr>
          <p:spPr>
            <a:xfrm>
              <a:off x="9131181" y="6001409"/>
              <a:ext cx="228720" cy="316458"/>
            </a:xfrm>
            <a:custGeom>
              <a:avLst/>
              <a:gdLst/>
              <a:ahLst/>
              <a:cxnLst/>
              <a:rect l="0" t="0" r="0" b="0"/>
              <a:pathLst>
                <a:path w="228720" h="316458">
                  <a:moveTo>
                    <a:pt x="228719" y="24741"/>
                  </a:moveTo>
                  <a:lnTo>
                    <a:pt x="228719" y="24741"/>
                  </a:lnTo>
                  <a:lnTo>
                    <a:pt x="216509" y="12532"/>
                  </a:lnTo>
                  <a:lnTo>
                    <a:pt x="198212" y="4347"/>
                  </a:lnTo>
                  <a:lnTo>
                    <a:pt x="158475" y="0"/>
                  </a:lnTo>
                  <a:lnTo>
                    <a:pt x="135234" y="1418"/>
                  </a:lnTo>
                  <a:lnTo>
                    <a:pt x="114941" y="8188"/>
                  </a:lnTo>
                  <a:lnTo>
                    <a:pt x="92493" y="23118"/>
                  </a:lnTo>
                  <a:lnTo>
                    <a:pt x="75176" y="40360"/>
                  </a:lnTo>
                  <a:lnTo>
                    <a:pt x="66651" y="58768"/>
                  </a:lnTo>
                  <a:lnTo>
                    <a:pt x="55272" y="106031"/>
                  </a:lnTo>
                  <a:lnTo>
                    <a:pt x="45467" y="143921"/>
                  </a:lnTo>
                  <a:lnTo>
                    <a:pt x="30254" y="186426"/>
                  </a:lnTo>
                  <a:lnTo>
                    <a:pt x="15711" y="230300"/>
                  </a:lnTo>
                  <a:lnTo>
                    <a:pt x="272" y="277822"/>
                  </a:lnTo>
                  <a:lnTo>
                    <a:pt x="0" y="305771"/>
                  </a:lnTo>
                  <a:lnTo>
                    <a:pt x="1451" y="308050"/>
                  </a:lnTo>
                  <a:lnTo>
                    <a:pt x="6826" y="312464"/>
                  </a:lnTo>
                  <a:lnTo>
                    <a:pt x="13919" y="314896"/>
                  </a:lnTo>
                  <a:lnTo>
                    <a:pt x="36711" y="316457"/>
                  </a:lnTo>
                  <a:lnTo>
                    <a:pt x="79234" y="312401"/>
                  </a:lnTo>
                  <a:lnTo>
                    <a:pt x="120143" y="311057"/>
                  </a:lnTo>
                  <a:lnTo>
                    <a:pt x="162133" y="310658"/>
                  </a:lnTo>
                  <a:lnTo>
                    <a:pt x="209669" y="310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1" name="SMARTInkShape-1036"/>
            <p:cNvSpPr/>
            <p:nvPr>
              <p:custDataLst>
                <p:tags r:id="rId13"/>
              </p:custDataLst>
            </p:nvPr>
          </p:nvSpPr>
          <p:spPr>
            <a:xfrm>
              <a:off x="9398000" y="6077212"/>
              <a:ext cx="139701" cy="216575"/>
            </a:xfrm>
            <a:custGeom>
              <a:avLst/>
              <a:gdLst/>
              <a:ahLst/>
              <a:cxnLst/>
              <a:rect l="0" t="0" r="0" b="0"/>
              <a:pathLst>
                <a:path w="139701" h="216575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0" y="6558"/>
                  </a:lnTo>
                  <a:lnTo>
                    <a:pt x="11550" y="28601"/>
                  </a:lnTo>
                  <a:lnTo>
                    <a:pt x="39546" y="73408"/>
                  </a:lnTo>
                  <a:lnTo>
                    <a:pt x="63929" y="115169"/>
                  </a:lnTo>
                  <a:lnTo>
                    <a:pt x="89027" y="156942"/>
                  </a:lnTo>
                  <a:lnTo>
                    <a:pt x="119421" y="198870"/>
                  </a:lnTo>
                  <a:lnTo>
                    <a:pt x="131304" y="215984"/>
                  </a:lnTo>
                  <a:lnTo>
                    <a:pt x="133397" y="216574"/>
                  </a:lnTo>
                  <a:lnTo>
                    <a:pt x="139700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2" name="SMARTInkShape-1037"/>
            <p:cNvSpPr/>
            <p:nvPr>
              <p:custDataLst>
                <p:tags r:id="rId14"/>
              </p:custDataLst>
            </p:nvPr>
          </p:nvSpPr>
          <p:spPr>
            <a:xfrm>
              <a:off x="9391650" y="6070600"/>
              <a:ext cx="146051" cy="193302"/>
            </a:xfrm>
            <a:custGeom>
              <a:avLst/>
              <a:gdLst/>
              <a:ahLst/>
              <a:cxnLst/>
              <a:rect l="0" t="0" r="0" b="0"/>
              <a:pathLst>
                <a:path w="146051" h="193302">
                  <a:moveTo>
                    <a:pt x="146050" y="0"/>
                  </a:moveTo>
                  <a:lnTo>
                    <a:pt x="146050" y="0"/>
                  </a:lnTo>
                  <a:lnTo>
                    <a:pt x="136616" y="16621"/>
                  </a:lnTo>
                  <a:lnTo>
                    <a:pt x="118293" y="62457"/>
                  </a:lnTo>
                  <a:lnTo>
                    <a:pt x="89009" y="108293"/>
                  </a:lnTo>
                  <a:lnTo>
                    <a:pt x="53748" y="150168"/>
                  </a:lnTo>
                  <a:lnTo>
                    <a:pt x="20143" y="187253"/>
                  </a:lnTo>
                  <a:lnTo>
                    <a:pt x="9893" y="192585"/>
                  </a:lnTo>
                  <a:lnTo>
                    <a:pt x="6596" y="193301"/>
                  </a:lnTo>
                  <a:lnTo>
                    <a:pt x="4397" y="19307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3" name="SMARTInkShape-1038"/>
            <p:cNvSpPr/>
            <p:nvPr>
              <p:custDataLst>
                <p:tags r:id="rId15"/>
              </p:custDataLst>
            </p:nvPr>
          </p:nvSpPr>
          <p:spPr>
            <a:xfrm>
              <a:off x="9848850" y="62166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31750" y="19050"/>
                  </a:moveTo>
                  <a:lnTo>
                    <a:pt x="317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4" name="SMARTInkShape-1039"/>
            <p:cNvSpPr/>
            <p:nvPr>
              <p:custDataLst>
                <p:tags r:id="rId16"/>
              </p:custDataLst>
            </p:nvPr>
          </p:nvSpPr>
          <p:spPr>
            <a:xfrm>
              <a:off x="9597541" y="6014038"/>
              <a:ext cx="143014" cy="284725"/>
            </a:xfrm>
            <a:custGeom>
              <a:avLst/>
              <a:gdLst/>
              <a:ahLst/>
              <a:cxnLst/>
              <a:rect l="0" t="0" r="0" b="0"/>
              <a:pathLst>
                <a:path w="143014" h="284725">
                  <a:moveTo>
                    <a:pt x="3659" y="5762"/>
                  </a:moveTo>
                  <a:lnTo>
                    <a:pt x="3659" y="5762"/>
                  </a:lnTo>
                  <a:lnTo>
                    <a:pt x="0" y="5762"/>
                  </a:lnTo>
                  <a:lnTo>
                    <a:pt x="14381" y="5057"/>
                  </a:lnTo>
                  <a:lnTo>
                    <a:pt x="58632" y="0"/>
                  </a:lnTo>
                  <a:lnTo>
                    <a:pt x="97432" y="1410"/>
                  </a:lnTo>
                  <a:lnTo>
                    <a:pt x="112364" y="5239"/>
                  </a:lnTo>
                  <a:lnTo>
                    <a:pt x="116345" y="8235"/>
                  </a:lnTo>
                  <a:lnTo>
                    <a:pt x="119000" y="11644"/>
                  </a:lnTo>
                  <a:lnTo>
                    <a:pt x="121949" y="21075"/>
                  </a:lnTo>
                  <a:lnTo>
                    <a:pt x="123998" y="60695"/>
                  </a:lnTo>
                  <a:lnTo>
                    <a:pt x="124248" y="105172"/>
                  </a:lnTo>
                  <a:lnTo>
                    <a:pt x="126172" y="142932"/>
                  </a:lnTo>
                  <a:lnTo>
                    <a:pt x="129330" y="178343"/>
                  </a:lnTo>
                  <a:lnTo>
                    <a:pt x="133767" y="221493"/>
                  </a:lnTo>
                  <a:lnTo>
                    <a:pt x="142840" y="267887"/>
                  </a:lnTo>
                  <a:lnTo>
                    <a:pt x="143013" y="269413"/>
                  </a:lnTo>
                  <a:lnTo>
                    <a:pt x="141717" y="271134"/>
                  </a:lnTo>
                  <a:lnTo>
                    <a:pt x="136514" y="274929"/>
                  </a:lnTo>
                  <a:lnTo>
                    <a:pt x="103383" y="281842"/>
                  </a:lnTo>
                  <a:lnTo>
                    <a:pt x="55815" y="284724"/>
                  </a:lnTo>
                  <a:lnTo>
                    <a:pt x="40245" y="284261"/>
                  </a:lnTo>
                  <a:lnTo>
                    <a:pt x="22709" y="278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5" name="SMARTInkShape-1040"/>
            <p:cNvSpPr/>
            <p:nvPr>
              <p:custDataLst>
                <p:tags r:id="rId17"/>
              </p:custDataLst>
            </p:nvPr>
          </p:nvSpPr>
          <p:spPr>
            <a:xfrm>
              <a:off x="10037158" y="5998261"/>
              <a:ext cx="179993" cy="305501"/>
            </a:xfrm>
            <a:custGeom>
              <a:avLst/>
              <a:gdLst/>
              <a:ahLst/>
              <a:cxnLst/>
              <a:rect l="0" t="0" r="0" b="0"/>
              <a:pathLst>
                <a:path w="179993" h="305501">
                  <a:moveTo>
                    <a:pt x="179992" y="8839"/>
                  </a:moveTo>
                  <a:lnTo>
                    <a:pt x="179992" y="8839"/>
                  </a:lnTo>
                  <a:lnTo>
                    <a:pt x="158944" y="0"/>
                  </a:lnTo>
                  <a:lnTo>
                    <a:pt x="134558" y="654"/>
                  </a:lnTo>
                  <a:lnTo>
                    <a:pt x="91242" y="11036"/>
                  </a:lnTo>
                  <a:lnTo>
                    <a:pt x="69500" y="22190"/>
                  </a:lnTo>
                  <a:lnTo>
                    <a:pt x="56001" y="34432"/>
                  </a:lnTo>
                  <a:lnTo>
                    <a:pt x="41749" y="57952"/>
                  </a:lnTo>
                  <a:lnTo>
                    <a:pt x="31207" y="104982"/>
                  </a:lnTo>
                  <a:lnTo>
                    <a:pt x="19838" y="146599"/>
                  </a:lnTo>
                  <a:lnTo>
                    <a:pt x="6436" y="189496"/>
                  </a:lnTo>
                  <a:lnTo>
                    <a:pt x="0" y="224880"/>
                  </a:lnTo>
                  <a:lnTo>
                    <a:pt x="1550" y="266917"/>
                  </a:lnTo>
                  <a:lnTo>
                    <a:pt x="3883" y="288272"/>
                  </a:lnTo>
                  <a:lnTo>
                    <a:pt x="5437" y="292495"/>
                  </a:lnTo>
                  <a:lnTo>
                    <a:pt x="10924" y="299068"/>
                  </a:lnTo>
                  <a:lnTo>
                    <a:pt x="14363" y="301808"/>
                  </a:lnTo>
                  <a:lnTo>
                    <a:pt x="23829" y="304853"/>
                  </a:lnTo>
                  <a:lnTo>
                    <a:pt x="36504" y="305500"/>
                  </a:lnTo>
                  <a:lnTo>
                    <a:pt x="83666" y="296363"/>
                  </a:lnTo>
                  <a:lnTo>
                    <a:pt x="110142" y="288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6" name="SMARTInkShape-1041"/>
            <p:cNvSpPr/>
            <p:nvPr>
              <p:custDataLst>
                <p:tags r:id="rId18"/>
              </p:custDataLst>
            </p:nvPr>
          </p:nvSpPr>
          <p:spPr>
            <a:xfrm>
              <a:off x="10058400" y="61595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6481" y="5645"/>
                  </a:lnTo>
                  <a:lnTo>
                    <a:pt x="32324" y="1324"/>
                  </a:lnTo>
                  <a:lnTo>
                    <a:pt x="70826" y="262"/>
                  </a:lnTo>
                  <a:lnTo>
                    <a:pt x="115877" y="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7" name="SMARTInkShape-1042"/>
            <p:cNvSpPr/>
            <p:nvPr>
              <p:custDataLst>
                <p:tags r:id="rId19"/>
              </p:custDataLst>
            </p:nvPr>
          </p:nvSpPr>
          <p:spPr>
            <a:xfrm>
              <a:off x="10382251" y="5981767"/>
              <a:ext cx="190500" cy="360684"/>
            </a:xfrm>
            <a:custGeom>
              <a:avLst/>
              <a:gdLst/>
              <a:ahLst/>
              <a:cxnLst/>
              <a:rect l="0" t="0" r="0" b="0"/>
              <a:pathLst>
                <a:path w="190500" h="360684">
                  <a:moveTo>
                    <a:pt x="171449" y="12633"/>
                  </a:moveTo>
                  <a:lnTo>
                    <a:pt x="171449" y="12633"/>
                  </a:lnTo>
                  <a:lnTo>
                    <a:pt x="151990" y="5726"/>
                  </a:lnTo>
                  <a:lnTo>
                    <a:pt x="106353" y="696"/>
                  </a:lnTo>
                  <a:lnTo>
                    <a:pt x="60258" y="0"/>
                  </a:lnTo>
                  <a:lnTo>
                    <a:pt x="30797" y="645"/>
                  </a:lnTo>
                  <a:lnTo>
                    <a:pt x="24740" y="3306"/>
                  </a:lnTo>
                  <a:lnTo>
                    <a:pt x="17364" y="8772"/>
                  </a:lnTo>
                  <a:lnTo>
                    <a:pt x="14773" y="14680"/>
                  </a:lnTo>
                  <a:lnTo>
                    <a:pt x="10999" y="55790"/>
                  </a:lnTo>
                  <a:lnTo>
                    <a:pt x="7267" y="102532"/>
                  </a:lnTo>
                  <a:lnTo>
                    <a:pt x="3250" y="139929"/>
                  </a:lnTo>
                  <a:lnTo>
                    <a:pt x="963" y="177821"/>
                  </a:lnTo>
                  <a:lnTo>
                    <a:pt x="125" y="223667"/>
                  </a:lnTo>
                  <a:lnTo>
                    <a:pt x="0" y="269236"/>
                  </a:lnTo>
                  <a:lnTo>
                    <a:pt x="1880" y="273198"/>
                  </a:lnTo>
                  <a:lnTo>
                    <a:pt x="3369" y="275243"/>
                  </a:lnTo>
                  <a:lnTo>
                    <a:pt x="5466" y="284863"/>
                  </a:lnTo>
                  <a:lnTo>
                    <a:pt x="6348" y="314342"/>
                  </a:lnTo>
                  <a:lnTo>
                    <a:pt x="7054" y="315372"/>
                  </a:lnTo>
                  <a:lnTo>
                    <a:pt x="8230" y="316059"/>
                  </a:lnTo>
                  <a:lnTo>
                    <a:pt x="9719" y="316517"/>
                  </a:lnTo>
                  <a:lnTo>
                    <a:pt x="15187" y="320532"/>
                  </a:lnTo>
                  <a:lnTo>
                    <a:pt x="17333" y="324220"/>
                  </a:lnTo>
                  <a:lnTo>
                    <a:pt x="18992" y="328211"/>
                  </a:lnTo>
                  <a:lnTo>
                    <a:pt x="22081" y="332336"/>
                  </a:lnTo>
                  <a:lnTo>
                    <a:pt x="23924" y="338403"/>
                  </a:lnTo>
                  <a:lnTo>
                    <a:pt x="24416" y="341997"/>
                  </a:lnTo>
                  <a:lnTo>
                    <a:pt x="25449" y="344392"/>
                  </a:lnTo>
                  <a:lnTo>
                    <a:pt x="26842" y="345989"/>
                  </a:lnTo>
                  <a:lnTo>
                    <a:pt x="28479" y="347054"/>
                  </a:lnTo>
                  <a:lnTo>
                    <a:pt x="29568" y="348469"/>
                  </a:lnTo>
                  <a:lnTo>
                    <a:pt x="30779" y="351923"/>
                  </a:lnTo>
                  <a:lnTo>
                    <a:pt x="31462" y="357834"/>
                  </a:lnTo>
                  <a:lnTo>
                    <a:pt x="32263" y="359184"/>
                  </a:lnTo>
                  <a:lnTo>
                    <a:pt x="33502" y="360083"/>
                  </a:lnTo>
                  <a:lnTo>
                    <a:pt x="35035" y="360683"/>
                  </a:lnTo>
                  <a:lnTo>
                    <a:pt x="36056" y="360378"/>
                  </a:lnTo>
                  <a:lnTo>
                    <a:pt x="36736" y="359469"/>
                  </a:lnTo>
                  <a:lnTo>
                    <a:pt x="37829" y="356310"/>
                  </a:lnTo>
                  <a:lnTo>
                    <a:pt x="39860" y="355878"/>
                  </a:lnTo>
                  <a:lnTo>
                    <a:pt x="48734" y="353754"/>
                  </a:lnTo>
                  <a:lnTo>
                    <a:pt x="68530" y="350537"/>
                  </a:lnTo>
                  <a:lnTo>
                    <a:pt x="111302" y="349361"/>
                  </a:lnTo>
                  <a:lnTo>
                    <a:pt x="157206" y="353563"/>
                  </a:lnTo>
                  <a:lnTo>
                    <a:pt x="190499" y="355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8" name="SMARTInkShape-1043"/>
            <p:cNvSpPr/>
            <p:nvPr>
              <p:custDataLst>
                <p:tags r:id="rId20"/>
              </p:custDataLst>
            </p:nvPr>
          </p:nvSpPr>
          <p:spPr>
            <a:xfrm>
              <a:off x="10661650" y="6033768"/>
              <a:ext cx="101601" cy="106683"/>
            </a:xfrm>
            <a:custGeom>
              <a:avLst/>
              <a:gdLst/>
              <a:ahLst/>
              <a:cxnLst/>
              <a:rect l="0" t="0" r="0" b="0"/>
              <a:pathLst>
                <a:path w="101601" h="106683">
                  <a:moveTo>
                    <a:pt x="0" y="30482"/>
                  </a:moveTo>
                  <a:lnTo>
                    <a:pt x="0" y="30482"/>
                  </a:lnTo>
                  <a:lnTo>
                    <a:pt x="0" y="0"/>
                  </a:lnTo>
                  <a:lnTo>
                    <a:pt x="705" y="283"/>
                  </a:lnTo>
                  <a:lnTo>
                    <a:pt x="3371" y="2479"/>
                  </a:lnTo>
                  <a:lnTo>
                    <a:pt x="32202" y="47548"/>
                  </a:lnTo>
                  <a:lnTo>
                    <a:pt x="63402" y="90102"/>
                  </a:lnTo>
                  <a:lnTo>
                    <a:pt x="80414" y="101682"/>
                  </a:lnTo>
                  <a:lnTo>
                    <a:pt x="101600" y="106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9" name="SMARTInkShape-1044"/>
            <p:cNvSpPr/>
            <p:nvPr>
              <p:custDataLst>
                <p:tags r:id="rId21"/>
              </p:custDataLst>
            </p:nvPr>
          </p:nvSpPr>
          <p:spPr>
            <a:xfrm>
              <a:off x="10782666" y="6046083"/>
              <a:ext cx="69485" cy="238628"/>
            </a:xfrm>
            <a:custGeom>
              <a:avLst/>
              <a:gdLst/>
              <a:ahLst/>
              <a:cxnLst/>
              <a:rect l="0" t="0" r="0" b="0"/>
              <a:pathLst>
                <a:path w="69485" h="238628">
                  <a:moveTo>
                    <a:pt x="69484" y="5467"/>
                  </a:moveTo>
                  <a:lnTo>
                    <a:pt x="69484" y="5467"/>
                  </a:lnTo>
                  <a:lnTo>
                    <a:pt x="66114" y="5466"/>
                  </a:lnTo>
                  <a:lnTo>
                    <a:pt x="65121" y="4762"/>
                  </a:lnTo>
                  <a:lnTo>
                    <a:pt x="64458" y="3585"/>
                  </a:lnTo>
                  <a:lnTo>
                    <a:pt x="64016" y="2096"/>
                  </a:lnTo>
                  <a:lnTo>
                    <a:pt x="62310" y="1103"/>
                  </a:lnTo>
                  <a:lnTo>
                    <a:pt x="56652" y="0"/>
                  </a:lnTo>
                  <a:lnTo>
                    <a:pt x="45534" y="2749"/>
                  </a:lnTo>
                  <a:lnTo>
                    <a:pt x="39320" y="8023"/>
                  </a:lnTo>
                  <a:lnTo>
                    <a:pt x="34205" y="15775"/>
                  </a:lnTo>
                  <a:lnTo>
                    <a:pt x="28066" y="31334"/>
                  </a:lnTo>
                  <a:lnTo>
                    <a:pt x="19128" y="75288"/>
                  </a:lnTo>
                  <a:lnTo>
                    <a:pt x="20577" y="122205"/>
                  </a:lnTo>
                  <a:lnTo>
                    <a:pt x="22347" y="137783"/>
                  </a:lnTo>
                  <a:lnTo>
                    <a:pt x="15935" y="182548"/>
                  </a:lnTo>
                  <a:lnTo>
                    <a:pt x="2420" y="227878"/>
                  </a:lnTo>
                  <a:lnTo>
                    <a:pt x="0" y="238627"/>
                  </a:lnTo>
                  <a:lnTo>
                    <a:pt x="5984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0" name="SMARTInkShape-1045"/>
            <p:cNvSpPr/>
            <p:nvPr>
              <p:custDataLst>
                <p:tags r:id="rId22"/>
              </p:custDataLst>
            </p:nvPr>
          </p:nvSpPr>
          <p:spPr>
            <a:xfrm>
              <a:off x="10839450" y="5957444"/>
              <a:ext cx="177669" cy="437830"/>
            </a:xfrm>
            <a:custGeom>
              <a:avLst/>
              <a:gdLst/>
              <a:ahLst/>
              <a:cxnLst/>
              <a:rect l="0" t="0" r="0" b="0"/>
              <a:pathLst>
                <a:path w="177669" h="437830">
                  <a:moveTo>
                    <a:pt x="69850" y="11556"/>
                  </a:moveTo>
                  <a:lnTo>
                    <a:pt x="69850" y="11556"/>
                  </a:lnTo>
                  <a:lnTo>
                    <a:pt x="66480" y="8185"/>
                  </a:lnTo>
                  <a:lnTo>
                    <a:pt x="64824" y="4649"/>
                  </a:lnTo>
                  <a:lnTo>
                    <a:pt x="64382" y="2717"/>
                  </a:lnTo>
                  <a:lnTo>
                    <a:pt x="64794" y="1430"/>
                  </a:lnTo>
                  <a:lnTo>
                    <a:pt x="65774" y="572"/>
                  </a:lnTo>
                  <a:lnTo>
                    <a:pt x="67132" y="0"/>
                  </a:lnTo>
                  <a:lnTo>
                    <a:pt x="113015" y="9753"/>
                  </a:lnTo>
                  <a:lnTo>
                    <a:pt x="156575" y="22167"/>
                  </a:lnTo>
                  <a:lnTo>
                    <a:pt x="164367" y="26385"/>
                  </a:lnTo>
                  <a:lnTo>
                    <a:pt x="170183" y="34374"/>
                  </a:lnTo>
                  <a:lnTo>
                    <a:pt x="174416" y="45686"/>
                  </a:lnTo>
                  <a:lnTo>
                    <a:pt x="177354" y="90857"/>
                  </a:lnTo>
                  <a:lnTo>
                    <a:pt x="177668" y="133516"/>
                  </a:lnTo>
                  <a:lnTo>
                    <a:pt x="175860" y="165480"/>
                  </a:lnTo>
                  <a:lnTo>
                    <a:pt x="172704" y="198500"/>
                  </a:lnTo>
                  <a:lnTo>
                    <a:pt x="168950" y="231990"/>
                  </a:lnTo>
                  <a:lnTo>
                    <a:pt x="162869" y="275836"/>
                  </a:lnTo>
                  <a:lnTo>
                    <a:pt x="156600" y="312268"/>
                  </a:lnTo>
                  <a:lnTo>
                    <a:pt x="150273" y="348777"/>
                  </a:lnTo>
                  <a:lnTo>
                    <a:pt x="146884" y="392558"/>
                  </a:lnTo>
                  <a:lnTo>
                    <a:pt x="145591" y="414664"/>
                  </a:lnTo>
                  <a:lnTo>
                    <a:pt x="142787" y="423078"/>
                  </a:lnTo>
                  <a:lnTo>
                    <a:pt x="130501" y="435153"/>
                  </a:lnTo>
                  <a:lnTo>
                    <a:pt x="113738" y="437829"/>
                  </a:lnTo>
                  <a:lnTo>
                    <a:pt x="78621" y="435368"/>
                  </a:lnTo>
                  <a:lnTo>
                    <a:pt x="38819" y="430171"/>
                  </a:lnTo>
                  <a:lnTo>
                    <a:pt x="0" y="42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1" name="SMARTInkShape-1046"/>
            <p:cNvSpPr/>
            <p:nvPr>
              <p:custDataLst>
                <p:tags r:id="rId23"/>
              </p:custDataLst>
            </p:nvPr>
          </p:nvSpPr>
          <p:spPr>
            <a:xfrm>
              <a:off x="11144250" y="64452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49" cstate="print"/>
          <a:srcRect l="13333" t="21333" r="10000" b="64000"/>
          <a:stretch>
            <a:fillRect/>
          </a:stretch>
        </p:blipFill>
        <p:spPr bwMode="auto">
          <a:xfrm>
            <a:off x="959005" y="0"/>
            <a:ext cx="10515606" cy="125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49" cstate="print"/>
          <a:srcRect l="13333" t="36267" r="10000" b="53333"/>
          <a:stretch>
            <a:fillRect/>
          </a:stretch>
        </p:blipFill>
        <p:spPr bwMode="auto">
          <a:xfrm>
            <a:off x="959802" y="911423"/>
            <a:ext cx="10515606" cy="89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MARTInkShape-Group226"/>
          <p:cNvGrpSpPr/>
          <p:nvPr/>
        </p:nvGrpSpPr>
        <p:grpSpPr>
          <a:xfrm>
            <a:off x="1049925" y="1701800"/>
            <a:ext cx="420867" cy="394406"/>
            <a:chOff x="1049925" y="1701800"/>
            <a:chExt cx="420867" cy="394406"/>
          </a:xfrm>
        </p:grpSpPr>
        <p:sp>
          <p:nvSpPr>
            <p:cNvPr id="2" name="SMARTInkShape-1047"/>
            <p:cNvSpPr/>
            <p:nvPr>
              <p:custDataLst>
                <p:tags r:id="rId245"/>
              </p:custDataLst>
            </p:nvPr>
          </p:nvSpPr>
          <p:spPr>
            <a:xfrm>
              <a:off x="1049925" y="1701800"/>
              <a:ext cx="35926" cy="368301"/>
            </a:xfrm>
            <a:custGeom>
              <a:avLst/>
              <a:gdLst/>
              <a:ahLst/>
              <a:cxnLst/>
              <a:rect l="0" t="0" r="0" b="0"/>
              <a:pathLst>
                <a:path w="35926" h="368301">
                  <a:moveTo>
                    <a:pt x="35925" y="0"/>
                  </a:moveTo>
                  <a:lnTo>
                    <a:pt x="35925" y="0"/>
                  </a:lnTo>
                  <a:lnTo>
                    <a:pt x="30150" y="7186"/>
                  </a:lnTo>
                  <a:lnTo>
                    <a:pt x="20730" y="28156"/>
                  </a:lnTo>
                  <a:lnTo>
                    <a:pt x="12451" y="67531"/>
                  </a:lnTo>
                  <a:lnTo>
                    <a:pt x="5266" y="105979"/>
                  </a:lnTo>
                  <a:lnTo>
                    <a:pt x="2786" y="129213"/>
                  </a:lnTo>
                  <a:lnTo>
                    <a:pt x="1132" y="154581"/>
                  </a:lnTo>
                  <a:lnTo>
                    <a:pt x="30" y="181371"/>
                  </a:lnTo>
                  <a:lnTo>
                    <a:pt x="0" y="207697"/>
                  </a:lnTo>
                  <a:lnTo>
                    <a:pt x="686" y="233715"/>
                  </a:lnTo>
                  <a:lnTo>
                    <a:pt x="1849" y="259527"/>
                  </a:lnTo>
                  <a:lnTo>
                    <a:pt x="8786" y="305140"/>
                  </a:lnTo>
                  <a:lnTo>
                    <a:pt x="23225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48"/>
            <p:cNvSpPr/>
            <p:nvPr>
              <p:custDataLst>
                <p:tags r:id="rId246"/>
              </p:custDataLst>
            </p:nvPr>
          </p:nvSpPr>
          <p:spPr>
            <a:xfrm>
              <a:off x="1384300" y="1736076"/>
              <a:ext cx="86492" cy="334025"/>
            </a:xfrm>
            <a:custGeom>
              <a:avLst/>
              <a:gdLst/>
              <a:ahLst/>
              <a:cxnLst/>
              <a:rect l="0" t="0" r="0" b="0"/>
              <a:pathLst>
                <a:path w="86492" h="334025">
                  <a:moveTo>
                    <a:pt x="0" y="67324"/>
                  </a:moveTo>
                  <a:lnTo>
                    <a:pt x="0" y="67324"/>
                  </a:lnTo>
                  <a:lnTo>
                    <a:pt x="0" y="60582"/>
                  </a:lnTo>
                  <a:lnTo>
                    <a:pt x="14306" y="32003"/>
                  </a:lnTo>
                  <a:lnTo>
                    <a:pt x="35365" y="3157"/>
                  </a:lnTo>
                  <a:lnTo>
                    <a:pt x="39942" y="0"/>
                  </a:lnTo>
                  <a:lnTo>
                    <a:pt x="43561" y="1275"/>
                  </a:lnTo>
                  <a:lnTo>
                    <a:pt x="53227" y="8335"/>
                  </a:lnTo>
                  <a:lnTo>
                    <a:pt x="67198" y="34324"/>
                  </a:lnTo>
                  <a:lnTo>
                    <a:pt x="80275" y="75577"/>
                  </a:lnTo>
                  <a:lnTo>
                    <a:pt x="85067" y="114736"/>
                  </a:lnTo>
                  <a:lnTo>
                    <a:pt x="86491" y="158246"/>
                  </a:lnTo>
                  <a:lnTo>
                    <a:pt x="84772" y="198751"/>
                  </a:lnTo>
                  <a:lnTo>
                    <a:pt x="76011" y="234156"/>
                  </a:lnTo>
                  <a:lnTo>
                    <a:pt x="57094" y="279974"/>
                  </a:lnTo>
                  <a:lnTo>
                    <a:pt x="43720" y="304358"/>
                  </a:lnTo>
                  <a:lnTo>
                    <a:pt x="12700" y="334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49"/>
            <p:cNvSpPr/>
            <p:nvPr>
              <p:custDataLst>
                <p:tags r:id="rId247"/>
              </p:custDataLst>
            </p:nvPr>
          </p:nvSpPr>
          <p:spPr>
            <a:xfrm>
              <a:off x="1212850" y="1766084"/>
              <a:ext cx="131181" cy="330122"/>
            </a:xfrm>
            <a:custGeom>
              <a:avLst/>
              <a:gdLst/>
              <a:ahLst/>
              <a:cxnLst/>
              <a:rect l="0" t="0" r="0" b="0"/>
              <a:pathLst>
                <a:path w="131181" h="330122">
                  <a:moveTo>
                    <a:pt x="25400" y="18266"/>
                  </a:moveTo>
                  <a:lnTo>
                    <a:pt x="25400" y="18266"/>
                  </a:lnTo>
                  <a:lnTo>
                    <a:pt x="25400" y="0"/>
                  </a:lnTo>
                  <a:lnTo>
                    <a:pt x="22029" y="6190"/>
                  </a:lnTo>
                  <a:lnTo>
                    <a:pt x="14416" y="47581"/>
                  </a:lnTo>
                  <a:lnTo>
                    <a:pt x="13208" y="90452"/>
                  </a:lnTo>
                  <a:lnTo>
                    <a:pt x="12926" y="127960"/>
                  </a:lnTo>
                  <a:lnTo>
                    <a:pt x="12800" y="168148"/>
                  </a:lnTo>
                  <a:lnTo>
                    <a:pt x="14626" y="207647"/>
                  </a:lnTo>
                  <a:lnTo>
                    <a:pt x="17789" y="244958"/>
                  </a:lnTo>
                  <a:lnTo>
                    <a:pt x="22831" y="290907"/>
                  </a:lnTo>
                  <a:lnTo>
                    <a:pt x="25250" y="330121"/>
                  </a:lnTo>
                  <a:lnTo>
                    <a:pt x="34229" y="289458"/>
                  </a:lnTo>
                  <a:lnTo>
                    <a:pt x="40324" y="252665"/>
                  </a:lnTo>
                  <a:lnTo>
                    <a:pt x="53774" y="213857"/>
                  </a:lnTo>
                  <a:lnTo>
                    <a:pt x="74196" y="186432"/>
                  </a:lnTo>
                  <a:lnTo>
                    <a:pt x="86817" y="176435"/>
                  </a:lnTo>
                  <a:lnTo>
                    <a:pt x="91039" y="175217"/>
                  </a:lnTo>
                  <a:lnTo>
                    <a:pt x="99493" y="175746"/>
                  </a:lnTo>
                  <a:lnTo>
                    <a:pt x="103018" y="177581"/>
                  </a:lnTo>
                  <a:lnTo>
                    <a:pt x="108815" y="183382"/>
                  </a:lnTo>
                  <a:lnTo>
                    <a:pt x="122367" y="222156"/>
                  </a:lnTo>
                  <a:lnTo>
                    <a:pt x="131180" y="265660"/>
                  </a:lnTo>
                  <a:lnTo>
                    <a:pt x="128623" y="282030"/>
                  </a:lnTo>
                  <a:lnTo>
                    <a:pt x="122077" y="295656"/>
                  </a:lnTo>
                  <a:lnTo>
                    <a:pt x="112112" y="306415"/>
                  </a:lnTo>
                  <a:lnTo>
                    <a:pt x="87860" y="320406"/>
                  </a:lnTo>
                  <a:lnTo>
                    <a:pt x="66565" y="323530"/>
                  </a:lnTo>
                  <a:lnTo>
                    <a:pt x="44401" y="321861"/>
                  </a:lnTo>
                  <a:lnTo>
                    <a:pt x="18173" y="312988"/>
                  </a:lnTo>
                  <a:lnTo>
                    <a:pt x="0" y="297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27"/>
          <p:cNvGrpSpPr/>
          <p:nvPr/>
        </p:nvGrpSpPr>
        <p:grpSpPr>
          <a:xfrm>
            <a:off x="1930661" y="1752600"/>
            <a:ext cx="1510249" cy="368301"/>
            <a:chOff x="1930661" y="1752600"/>
            <a:chExt cx="1510249" cy="368301"/>
          </a:xfrm>
        </p:grpSpPr>
        <p:sp>
          <p:nvSpPr>
            <p:cNvPr id="6" name="SMARTInkShape-1050"/>
            <p:cNvSpPr/>
            <p:nvPr>
              <p:custDataLst>
                <p:tags r:id="rId234"/>
              </p:custDataLst>
            </p:nvPr>
          </p:nvSpPr>
          <p:spPr>
            <a:xfrm>
              <a:off x="3374541" y="1768830"/>
              <a:ext cx="66369" cy="345721"/>
            </a:xfrm>
            <a:custGeom>
              <a:avLst/>
              <a:gdLst/>
              <a:ahLst/>
              <a:cxnLst/>
              <a:rect l="0" t="0" r="0" b="0"/>
              <a:pathLst>
                <a:path w="66369" h="345721">
                  <a:moveTo>
                    <a:pt x="3659" y="21870"/>
                  </a:moveTo>
                  <a:lnTo>
                    <a:pt x="3659" y="21870"/>
                  </a:lnTo>
                  <a:lnTo>
                    <a:pt x="0" y="4414"/>
                  </a:lnTo>
                  <a:lnTo>
                    <a:pt x="515" y="1766"/>
                  </a:lnTo>
                  <a:lnTo>
                    <a:pt x="1563" y="0"/>
                  </a:lnTo>
                  <a:lnTo>
                    <a:pt x="2967" y="235"/>
                  </a:lnTo>
                  <a:lnTo>
                    <a:pt x="22426" y="27941"/>
                  </a:lnTo>
                  <a:lnTo>
                    <a:pt x="41675" y="71882"/>
                  </a:lnTo>
                  <a:lnTo>
                    <a:pt x="54421" y="110655"/>
                  </a:lnTo>
                  <a:lnTo>
                    <a:pt x="64320" y="153758"/>
                  </a:lnTo>
                  <a:lnTo>
                    <a:pt x="66368" y="198785"/>
                  </a:lnTo>
                  <a:lnTo>
                    <a:pt x="59281" y="242786"/>
                  </a:lnTo>
                  <a:lnTo>
                    <a:pt x="46019" y="283038"/>
                  </a:lnTo>
                  <a:lnTo>
                    <a:pt x="22246" y="325266"/>
                  </a:lnTo>
                  <a:lnTo>
                    <a:pt x="10009" y="3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51"/>
            <p:cNvSpPr/>
            <p:nvPr>
              <p:custDataLst>
                <p:tags r:id="rId235"/>
              </p:custDataLst>
            </p:nvPr>
          </p:nvSpPr>
          <p:spPr>
            <a:xfrm>
              <a:off x="3195974" y="1825429"/>
              <a:ext cx="86977" cy="263722"/>
            </a:xfrm>
            <a:custGeom>
              <a:avLst/>
              <a:gdLst/>
              <a:ahLst/>
              <a:cxnLst/>
              <a:rect l="0" t="0" r="0" b="0"/>
              <a:pathLst>
                <a:path w="86977" h="263722">
                  <a:moveTo>
                    <a:pt x="86976" y="3371"/>
                  </a:moveTo>
                  <a:lnTo>
                    <a:pt x="86976" y="3371"/>
                  </a:lnTo>
                  <a:lnTo>
                    <a:pt x="76863" y="0"/>
                  </a:lnTo>
                  <a:lnTo>
                    <a:pt x="57090" y="1275"/>
                  </a:lnTo>
                  <a:lnTo>
                    <a:pt x="26536" y="13096"/>
                  </a:lnTo>
                  <a:lnTo>
                    <a:pt x="15193" y="20864"/>
                  </a:lnTo>
                  <a:lnTo>
                    <a:pt x="7330" y="30901"/>
                  </a:lnTo>
                  <a:lnTo>
                    <a:pt x="2189" y="43123"/>
                  </a:lnTo>
                  <a:lnTo>
                    <a:pt x="0" y="65871"/>
                  </a:lnTo>
                  <a:lnTo>
                    <a:pt x="7075" y="107235"/>
                  </a:lnTo>
                  <a:lnTo>
                    <a:pt x="19478" y="146759"/>
                  </a:lnTo>
                  <a:lnTo>
                    <a:pt x="29454" y="192718"/>
                  </a:lnTo>
                  <a:lnTo>
                    <a:pt x="34848" y="232605"/>
                  </a:lnTo>
                  <a:lnTo>
                    <a:pt x="29826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52"/>
            <p:cNvSpPr/>
            <p:nvPr>
              <p:custDataLst>
                <p:tags r:id="rId236"/>
              </p:custDataLst>
            </p:nvPr>
          </p:nvSpPr>
          <p:spPr>
            <a:xfrm>
              <a:off x="3083030" y="1836033"/>
              <a:ext cx="91971" cy="100718"/>
            </a:xfrm>
            <a:custGeom>
              <a:avLst/>
              <a:gdLst/>
              <a:ahLst/>
              <a:cxnLst/>
              <a:rect l="0" t="0" r="0" b="0"/>
              <a:pathLst>
                <a:path w="91971" h="10071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3" y="441"/>
                  </a:lnTo>
                  <a:lnTo>
                    <a:pt x="582" y="0"/>
                  </a:lnTo>
                  <a:lnTo>
                    <a:pt x="0" y="411"/>
                  </a:lnTo>
                  <a:lnTo>
                    <a:pt x="318" y="1391"/>
                  </a:lnTo>
                  <a:lnTo>
                    <a:pt x="2552" y="5772"/>
                  </a:lnTo>
                  <a:lnTo>
                    <a:pt x="5897" y="14775"/>
                  </a:lnTo>
                  <a:lnTo>
                    <a:pt x="49931" y="62386"/>
                  </a:lnTo>
                  <a:lnTo>
                    <a:pt x="9197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53"/>
            <p:cNvSpPr/>
            <p:nvPr>
              <p:custDataLst>
                <p:tags r:id="rId237"/>
              </p:custDataLst>
            </p:nvPr>
          </p:nvSpPr>
          <p:spPr>
            <a:xfrm>
              <a:off x="2912417" y="1885950"/>
              <a:ext cx="27634" cy="209551"/>
            </a:xfrm>
            <a:custGeom>
              <a:avLst/>
              <a:gdLst/>
              <a:ahLst/>
              <a:cxnLst/>
              <a:rect l="0" t="0" r="0" b="0"/>
              <a:pathLst>
                <a:path w="27634" h="209551">
                  <a:moveTo>
                    <a:pt x="27633" y="0"/>
                  </a:moveTo>
                  <a:lnTo>
                    <a:pt x="27633" y="0"/>
                  </a:lnTo>
                  <a:lnTo>
                    <a:pt x="23269" y="17325"/>
                  </a:lnTo>
                  <a:lnTo>
                    <a:pt x="19794" y="61199"/>
                  </a:lnTo>
                  <a:lnTo>
                    <a:pt x="12610" y="104681"/>
                  </a:lnTo>
                  <a:lnTo>
                    <a:pt x="3426" y="151431"/>
                  </a:lnTo>
                  <a:lnTo>
                    <a:pt x="0" y="187155"/>
                  </a:lnTo>
                  <a:lnTo>
                    <a:pt x="223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54"/>
            <p:cNvSpPr/>
            <p:nvPr>
              <p:custDataLst>
                <p:tags r:id="rId238"/>
              </p:custDataLst>
            </p:nvPr>
          </p:nvSpPr>
          <p:spPr>
            <a:xfrm>
              <a:off x="2855019" y="1968500"/>
              <a:ext cx="123132" cy="27883"/>
            </a:xfrm>
            <a:custGeom>
              <a:avLst/>
              <a:gdLst/>
              <a:ahLst/>
              <a:cxnLst/>
              <a:rect l="0" t="0" r="0" b="0"/>
              <a:pathLst>
                <a:path w="123132" h="27883">
                  <a:moveTo>
                    <a:pt x="15181" y="12700"/>
                  </a:moveTo>
                  <a:lnTo>
                    <a:pt x="15181" y="12700"/>
                  </a:lnTo>
                  <a:lnTo>
                    <a:pt x="8439" y="12700"/>
                  </a:lnTo>
                  <a:lnTo>
                    <a:pt x="5747" y="14111"/>
                  </a:lnTo>
                  <a:lnTo>
                    <a:pt x="875" y="19442"/>
                  </a:lnTo>
                  <a:lnTo>
                    <a:pt x="0" y="22134"/>
                  </a:lnTo>
                  <a:lnTo>
                    <a:pt x="121" y="24634"/>
                  </a:lnTo>
                  <a:lnTo>
                    <a:pt x="908" y="27006"/>
                  </a:lnTo>
                  <a:lnTo>
                    <a:pt x="3549" y="27882"/>
                  </a:lnTo>
                  <a:lnTo>
                    <a:pt x="46433" y="19936"/>
                  </a:lnTo>
                  <a:lnTo>
                    <a:pt x="93661" y="7570"/>
                  </a:lnTo>
                  <a:lnTo>
                    <a:pt x="123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55"/>
            <p:cNvSpPr/>
            <p:nvPr>
              <p:custDataLst>
                <p:tags r:id="rId239"/>
              </p:custDataLst>
            </p:nvPr>
          </p:nvSpPr>
          <p:spPr>
            <a:xfrm>
              <a:off x="2660650" y="1879600"/>
              <a:ext cx="146051" cy="171451"/>
            </a:xfrm>
            <a:custGeom>
              <a:avLst/>
              <a:gdLst/>
              <a:ahLst/>
              <a:cxnLst/>
              <a:rect l="0" t="0" r="0" b="0"/>
              <a:pathLst>
                <a:path w="146051" h="1714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3338" y="49514"/>
                  </a:lnTo>
                  <a:lnTo>
                    <a:pt x="86172" y="96250"/>
                  </a:lnTo>
                  <a:lnTo>
                    <a:pt x="118857" y="139506"/>
                  </a:lnTo>
                  <a:lnTo>
                    <a:pt x="141493" y="169412"/>
                  </a:lnTo>
                  <a:lnTo>
                    <a:pt x="146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56"/>
            <p:cNvSpPr/>
            <p:nvPr>
              <p:custDataLst>
                <p:tags r:id="rId240"/>
              </p:custDataLst>
            </p:nvPr>
          </p:nvSpPr>
          <p:spPr>
            <a:xfrm>
              <a:off x="2686050" y="1866900"/>
              <a:ext cx="152401" cy="241301"/>
            </a:xfrm>
            <a:custGeom>
              <a:avLst/>
              <a:gdLst/>
              <a:ahLst/>
              <a:cxnLst/>
              <a:rect l="0" t="0" r="0" b="0"/>
              <a:pathLst>
                <a:path w="152401" h="241301">
                  <a:moveTo>
                    <a:pt x="152400" y="0"/>
                  </a:moveTo>
                  <a:lnTo>
                    <a:pt x="152400" y="0"/>
                  </a:lnTo>
                  <a:lnTo>
                    <a:pt x="141555" y="706"/>
                  </a:lnTo>
                  <a:lnTo>
                    <a:pt x="124257" y="6481"/>
                  </a:lnTo>
                  <a:lnTo>
                    <a:pt x="97416" y="23087"/>
                  </a:lnTo>
                  <a:lnTo>
                    <a:pt x="56742" y="69315"/>
                  </a:lnTo>
                  <a:lnTo>
                    <a:pt x="37213" y="100656"/>
                  </a:lnTo>
                  <a:lnTo>
                    <a:pt x="21478" y="135753"/>
                  </a:lnTo>
                  <a:lnTo>
                    <a:pt x="11192" y="168755"/>
                  </a:lnTo>
                  <a:lnTo>
                    <a:pt x="3316" y="20945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57"/>
            <p:cNvSpPr/>
            <p:nvPr>
              <p:custDataLst>
                <p:tags r:id="rId241"/>
              </p:custDataLst>
            </p:nvPr>
          </p:nvSpPr>
          <p:spPr>
            <a:xfrm>
              <a:off x="2561662" y="1820163"/>
              <a:ext cx="86289" cy="300738"/>
            </a:xfrm>
            <a:custGeom>
              <a:avLst/>
              <a:gdLst/>
              <a:ahLst/>
              <a:cxnLst/>
              <a:rect l="0" t="0" r="0" b="0"/>
              <a:pathLst>
                <a:path w="86289" h="300738">
                  <a:moveTo>
                    <a:pt x="86288" y="34037"/>
                  </a:moveTo>
                  <a:lnTo>
                    <a:pt x="86288" y="34037"/>
                  </a:lnTo>
                  <a:lnTo>
                    <a:pt x="79380" y="12051"/>
                  </a:lnTo>
                  <a:lnTo>
                    <a:pt x="74751" y="5921"/>
                  </a:lnTo>
                  <a:lnTo>
                    <a:pt x="67990" y="845"/>
                  </a:lnTo>
                  <a:lnTo>
                    <a:pt x="58400" y="0"/>
                  </a:lnTo>
                  <a:lnTo>
                    <a:pt x="52880" y="762"/>
                  </a:lnTo>
                  <a:lnTo>
                    <a:pt x="39219" y="11017"/>
                  </a:lnTo>
                  <a:lnTo>
                    <a:pt x="25152" y="28744"/>
                  </a:lnTo>
                  <a:lnTo>
                    <a:pt x="10004" y="68609"/>
                  </a:lnTo>
                  <a:lnTo>
                    <a:pt x="3466" y="104671"/>
                  </a:lnTo>
                  <a:lnTo>
                    <a:pt x="89" y="144217"/>
                  </a:lnTo>
                  <a:lnTo>
                    <a:pt x="0" y="185311"/>
                  </a:lnTo>
                  <a:lnTo>
                    <a:pt x="4664" y="227094"/>
                  </a:lnTo>
                  <a:lnTo>
                    <a:pt x="18594" y="273429"/>
                  </a:lnTo>
                  <a:lnTo>
                    <a:pt x="24931" y="282532"/>
                  </a:lnTo>
                  <a:lnTo>
                    <a:pt x="54538" y="300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58"/>
            <p:cNvSpPr/>
            <p:nvPr>
              <p:custDataLst>
                <p:tags r:id="rId242"/>
              </p:custDataLst>
            </p:nvPr>
          </p:nvSpPr>
          <p:spPr>
            <a:xfrm>
              <a:off x="2305050" y="1936750"/>
              <a:ext cx="114301" cy="134837"/>
            </a:xfrm>
            <a:custGeom>
              <a:avLst/>
              <a:gdLst/>
              <a:ahLst/>
              <a:cxnLst/>
              <a:rect l="0" t="0" r="0" b="0"/>
              <a:pathLst>
                <a:path w="114301" h="134837">
                  <a:moveTo>
                    <a:pt x="0" y="12700"/>
                  </a:moveTo>
                  <a:lnTo>
                    <a:pt x="0" y="12700"/>
                  </a:lnTo>
                  <a:lnTo>
                    <a:pt x="13484" y="16071"/>
                  </a:lnTo>
                  <a:lnTo>
                    <a:pt x="31982" y="28280"/>
                  </a:lnTo>
                  <a:lnTo>
                    <a:pt x="47498" y="52045"/>
                  </a:lnTo>
                  <a:lnTo>
                    <a:pt x="57661" y="78058"/>
                  </a:lnTo>
                  <a:lnTo>
                    <a:pt x="58399" y="103640"/>
                  </a:lnTo>
                  <a:lnTo>
                    <a:pt x="53942" y="116853"/>
                  </a:lnTo>
                  <a:lnTo>
                    <a:pt x="42954" y="133462"/>
                  </a:lnTo>
                  <a:lnTo>
                    <a:pt x="39925" y="134836"/>
                  </a:lnTo>
                  <a:lnTo>
                    <a:pt x="32796" y="134481"/>
                  </a:lnTo>
                  <a:lnTo>
                    <a:pt x="29625" y="131987"/>
                  </a:lnTo>
                  <a:lnTo>
                    <a:pt x="24221" y="123572"/>
                  </a:lnTo>
                  <a:lnTo>
                    <a:pt x="23953" y="96821"/>
                  </a:lnTo>
                  <a:lnTo>
                    <a:pt x="38455" y="62084"/>
                  </a:lnTo>
                  <a:lnTo>
                    <a:pt x="63997" y="3172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59"/>
            <p:cNvSpPr/>
            <p:nvPr>
              <p:custDataLst>
                <p:tags r:id="rId243"/>
              </p:custDataLst>
            </p:nvPr>
          </p:nvSpPr>
          <p:spPr>
            <a:xfrm>
              <a:off x="2141061" y="1952485"/>
              <a:ext cx="113190" cy="117616"/>
            </a:xfrm>
            <a:custGeom>
              <a:avLst/>
              <a:gdLst/>
              <a:ahLst/>
              <a:cxnLst/>
              <a:rect l="0" t="0" r="0" b="0"/>
              <a:pathLst>
                <a:path w="113190" h="117616">
                  <a:moveTo>
                    <a:pt x="106839" y="66815"/>
                  </a:moveTo>
                  <a:lnTo>
                    <a:pt x="106839" y="66815"/>
                  </a:lnTo>
                  <a:lnTo>
                    <a:pt x="91912" y="24131"/>
                  </a:lnTo>
                  <a:lnTo>
                    <a:pt x="82269" y="7209"/>
                  </a:lnTo>
                  <a:lnTo>
                    <a:pt x="77759" y="3794"/>
                  </a:lnTo>
                  <a:lnTo>
                    <a:pt x="67103" y="0"/>
                  </a:lnTo>
                  <a:lnTo>
                    <a:pt x="49204" y="1235"/>
                  </a:lnTo>
                  <a:lnTo>
                    <a:pt x="36774" y="8035"/>
                  </a:lnTo>
                  <a:lnTo>
                    <a:pt x="11546" y="33018"/>
                  </a:lnTo>
                  <a:lnTo>
                    <a:pt x="4514" y="52500"/>
                  </a:lnTo>
                  <a:lnTo>
                    <a:pt x="0" y="92758"/>
                  </a:lnTo>
                  <a:lnTo>
                    <a:pt x="1747" y="98927"/>
                  </a:lnTo>
                  <a:lnTo>
                    <a:pt x="5027" y="103040"/>
                  </a:lnTo>
                  <a:lnTo>
                    <a:pt x="9331" y="105781"/>
                  </a:lnTo>
                  <a:lnTo>
                    <a:pt x="13612" y="106904"/>
                  </a:lnTo>
                  <a:lnTo>
                    <a:pt x="22130" y="106269"/>
                  </a:lnTo>
                  <a:lnTo>
                    <a:pt x="32502" y="97991"/>
                  </a:lnTo>
                  <a:lnTo>
                    <a:pt x="42756" y="84904"/>
                  </a:lnTo>
                  <a:lnTo>
                    <a:pt x="57521" y="51985"/>
                  </a:lnTo>
                  <a:lnTo>
                    <a:pt x="59849" y="49167"/>
                  </a:lnTo>
                  <a:lnTo>
                    <a:pt x="62107" y="47994"/>
                  </a:lnTo>
                  <a:lnTo>
                    <a:pt x="64318" y="47918"/>
                  </a:lnTo>
                  <a:lnTo>
                    <a:pt x="66497" y="50689"/>
                  </a:lnTo>
                  <a:lnTo>
                    <a:pt x="78827" y="73534"/>
                  </a:lnTo>
                  <a:lnTo>
                    <a:pt x="91484" y="92324"/>
                  </a:lnTo>
                  <a:lnTo>
                    <a:pt x="97898" y="103552"/>
                  </a:lnTo>
                  <a:lnTo>
                    <a:pt x="113189" y="11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60"/>
            <p:cNvSpPr/>
            <p:nvPr>
              <p:custDataLst>
                <p:tags r:id="rId244"/>
              </p:custDataLst>
            </p:nvPr>
          </p:nvSpPr>
          <p:spPr>
            <a:xfrm>
              <a:off x="1930661" y="1752600"/>
              <a:ext cx="196590" cy="343348"/>
            </a:xfrm>
            <a:custGeom>
              <a:avLst/>
              <a:gdLst/>
              <a:ahLst/>
              <a:cxnLst/>
              <a:rect l="0" t="0" r="0" b="0"/>
              <a:pathLst>
                <a:path w="196590" h="343348">
                  <a:moveTo>
                    <a:pt x="6089" y="38100"/>
                  </a:moveTo>
                  <a:lnTo>
                    <a:pt x="6089" y="38100"/>
                  </a:lnTo>
                  <a:lnTo>
                    <a:pt x="327" y="17157"/>
                  </a:lnTo>
                  <a:lnTo>
                    <a:pt x="131" y="17082"/>
                  </a:lnTo>
                  <a:lnTo>
                    <a:pt x="0" y="17738"/>
                  </a:lnTo>
                  <a:lnTo>
                    <a:pt x="11971" y="52192"/>
                  </a:lnTo>
                  <a:lnTo>
                    <a:pt x="19522" y="82698"/>
                  </a:lnTo>
                  <a:lnTo>
                    <a:pt x="28287" y="122127"/>
                  </a:lnTo>
                  <a:lnTo>
                    <a:pt x="39238" y="165521"/>
                  </a:lnTo>
                  <a:lnTo>
                    <a:pt x="49279" y="208797"/>
                  </a:lnTo>
                  <a:lnTo>
                    <a:pt x="58446" y="250137"/>
                  </a:lnTo>
                  <a:lnTo>
                    <a:pt x="67223" y="287326"/>
                  </a:lnTo>
                  <a:lnTo>
                    <a:pt x="83470" y="326512"/>
                  </a:lnTo>
                  <a:lnTo>
                    <a:pt x="93632" y="339144"/>
                  </a:lnTo>
                  <a:lnTo>
                    <a:pt x="98318" y="342513"/>
                  </a:lnTo>
                  <a:lnTo>
                    <a:pt x="102852" y="343347"/>
                  </a:lnTo>
                  <a:lnTo>
                    <a:pt x="107287" y="342492"/>
                  </a:lnTo>
                  <a:lnTo>
                    <a:pt x="111654" y="340512"/>
                  </a:lnTo>
                  <a:lnTo>
                    <a:pt x="127914" y="307385"/>
                  </a:lnTo>
                  <a:lnTo>
                    <a:pt x="138080" y="261734"/>
                  </a:lnTo>
                  <a:lnTo>
                    <a:pt x="142766" y="233756"/>
                  </a:lnTo>
                  <a:lnTo>
                    <a:pt x="147302" y="203815"/>
                  </a:lnTo>
                  <a:lnTo>
                    <a:pt x="151736" y="172566"/>
                  </a:lnTo>
                  <a:lnTo>
                    <a:pt x="156104" y="140444"/>
                  </a:lnTo>
                  <a:lnTo>
                    <a:pt x="161838" y="112679"/>
                  </a:lnTo>
                  <a:lnTo>
                    <a:pt x="168483" y="87819"/>
                  </a:lnTo>
                  <a:lnTo>
                    <a:pt x="181275" y="48203"/>
                  </a:lnTo>
                  <a:lnTo>
                    <a:pt x="196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28"/>
          <p:cNvGrpSpPr/>
          <p:nvPr/>
        </p:nvGrpSpPr>
        <p:grpSpPr>
          <a:xfrm>
            <a:off x="3829050" y="2000250"/>
            <a:ext cx="158751" cy="88901"/>
            <a:chOff x="3829050" y="2000250"/>
            <a:chExt cx="158751" cy="88901"/>
          </a:xfrm>
        </p:grpSpPr>
        <p:sp>
          <p:nvSpPr>
            <p:cNvPr id="19" name="SMARTInkShape-1061"/>
            <p:cNvSpPr/>
            <p:nvPr>
              <p:custDataLst>
                <p:tags r:id="rId232"/>
              </p:custDataLst>
            </p:nvPr>
          </p:nvSpPr>
          <p:spPr>
            <a:xfrm>
              <a:off x="3860800" y="20764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2117" y="8336"/>
                  </a:lnTo>
                  <a:lnTo>
                    <a:pt x="43369" y="3240"/>
                  </a:lnTo>
                  <a:lnTo>
                    <a:pt x="88972" y="96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62"/>
            <p:cNvSpPr/>
            <p:nvPr>
              <p:custDataLst>
                <p:tags r:id="rId233"/>
              </p:custDataLst>
            </p:nvPr>
          </p:nvSpPr>
          <p:spPr>
            <a:xfrm>
              <a:off x="3829050" y="20002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0"/>
                  </a:moveTo>
                  <a:lnTo>
                    <a:pt x="0" y="0"/>
                  </a:lnTo>
                  <a:lnTo>
                    <a:pt x="35156" y="5026"/>
                  </a:lnTo>
                  <a:lnTo>
                    <a:pt x="77209" y="5958"/>
                  </a:lnTo>
                  <a:lnTo>
                    <a:pt x="119067" y="6234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29"/>
          <p:cNvGrpSpPr/>
          <p:nvPr/>
        </p:nvGrpSpPr>
        <p:grpSpPr>
          <a:xfrm>
            <a:off x="4471283" y="1690743"/>
            <a:ext cx="1680183" cy="452639"/>
            <a:chOff x="4471283" y="1690743"/>
            <a:chExt cx="1680183" cy="452639"/>
          </a:xfrm>
        </p:grpSpPr>
        <p:sp>
          <p:nvSpPr>
            <p:cNvPr id="22" name="SMARTInkShape-1063"/>
            <p:cNvSpPr/>
            <p:nvPr>
              <p:custDataLst>
                <p:tags r:id="rId219"/>
              </p:custDataLst>
            </p:nvPr>
          </p:nvSpPr>
          <p:spPr>
            <a:xfrm>
              <a:off x="6038850" y="1690743"/>
              <a:ext cx="112616" cy="452639"/>
            </a:xfrm>
            <a:custGeom>
              <a:avLst/>
              <a:gdLst/>
              <a:ahLst/>
              <a:cxnLst/>
              <a:rect l="0" t="0" r="0" b="0"/>
              <a:pathLst>
                <a:path w="112616" h="452639">
                  <a:moveTo>
                    <a:pt x="38100" y="17407"/>
                  </a:moveTo>
                  <a:lnTo>
                    <a:pt x="38100" y="17407"/>
                  </a:lnTo>
                  <a:lnTo>
                    <a:pt x="34729" y="10665"/>
                  </a:lnTo>
                  <a:lnTo>
                    <a:pt x="35147" y="7973"/>
                  </a:lnTo>
                  <a:lnTo>
                    <a:pt x="36837" y="5473"/>
                  </a:lnTo>
                  <a:lnTo>
                    <a:pt x="39375" y="3101"/>
                  </a:lnTo>
                  <a:lnTo>
                    <a:pt x="47839" y="465"/>
                  </a:lnTo>
                  <a:lnTo>
                    <a:pt x="58656" y="0"/>
                  </a:lnTo>
                  <a:lnTo>
                    <a:pt x="70519" y="2144"/>
                  </a:lnTo>
                  <a:lnTo>
                    <a:pt x="89098" y="14061"/>
                  </a:lnTo>
                  <a:lnTo>
                    <a:pt x="101267" y="30997"/>
                  </a:lnTo>
                  <a:lnTo>
                    <a:pt x="110993" y="75961"/>
                  </a:lnTo>
                  <a:lnTo>
                    <a:pt x="112615" y="119345"/>
                  </a:lnTo>
                  <a:lnTo>
                    <a:pt x="110494" y="153729"/>
                  </a:lnTo>
                  <a:lnTo>
                    <a:pt x="105317" y="195822"/>
                  </a:lnTo>
                  <a:lnTo>
                    <a:pt x="99019" y="241342"/>
                  </a:lnTo>
                  <a:lnTo>
                    <a:pt x="93868" y="285091"/>
                  </a:lnTo>
                  <a:lnTo>
                    <a:pt x="91108" y="326172"/>
                  </a:lnTo>
                  <a:lnTo>
                    <a:pt x="89881" y="363480"/>
                  </a:lnTo>
                  <a:lnTo>
                    <a:pt x="88485" y="406168"/>
                  </a:lnTo>
                  <a:lnTo>
                    <a:pt x="85658" y="425139"/>
                  </a:lnTo>
                  <a:lnTo>
                    <a:pt x="76406" y="438745"/>
                  </a:lnTo>
                  <a:lnTo>
                    <a:pt x="69987" y="444349"/>
                  </a:lnTo>
                  <a:lnTo>
                    <a:pt x="55330" y="450576"/>
                  </a:lnTo>
                  <a:lnTo>
                    <a:pt x="39407" y="452638"/>
                  </a:lnTo>
                  <a:lnTo>
                    <a:pt x="16694" y="449831"/>
                  </a:lnTo>
                  <a:lnTo>
                    <a:pt x="0" y="442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64"/>
            <p:cNvSpPr/>
            <p:nvPr>
              <p:custDataLst>
                <p:tags r:id="rId220"/>
              </p:custDataLst>
            </p:nvPr>
          </p:nvSpPr>
          <p:spPr>
            <a:xfrm>
              <a:off x="5862815" y="1721189"/>
              <a:ext cx="118886" cy="99584"/>
            </a:xfrm>
            <a:custGeom>
              <a:avLst/>
              <a:gdLst/>
              <a:ahLst/>
              <a:cxnLst/>
              <a:rect l="0" t="0" r="0" b="0"/>
              <a:pathLst>
                <a:path w="118886" h="99584">
                  <a:moveTo>
                    <a:pt x="10935" y="12361"/>
                  </a:moveTo>
                  <a:lnTo>
                    <a:pt x="10935" y="12361"/>
                  </a:lnTo>
                  <a:lnTo>
                    <a:pt x="4193" y="8990"/>
                  </a:lnTo>
                  <a:lnTo>
                    <a:pt x="2207" y="7291"/>
                  </a:lnTo>
                  <a:lnTo>
                    <a:pt x="0" y="3523"/>
                  </a:lnTo>
                  <a:lnTo>
                    <a:pt x="823" y="2235"/>
                  </a:lnTo>
                  <a:lnTo>
                    <a:pt x="5500" y="805"/>
                  </a:lnTo>
                  <a:lnTo>
                    <a:pt x="22808" y="0"/>
                  </a:lnTo>
                  <a:lnTo>
                    <a:pt x="35967" y="3575"/>
                  </a:lnTo>
                  <a:lnTo>
                    <a:pt x="47461" y="9867"/>
                  </a:lnTo>
                  <a:lnTo>
                    <a:pt x="54921" y="17367"/>
                  </a:lnTo>
                  <a:lnTo>
                    <a:pt x="58706" y="27286"/>
                  </a:lnTo>
                  <a:lnTo>
                    <a:pt x="59715" y="32894"/>
                  </a:lnTo>
                  <a:lnTo>
                    <a:pt x="55194" y="46652"/>
                  </a:lnTo>
                  <a:lnTo>
                    <a:pt x="34579" y="85850"/>
                  </a:lnTo>
                  <a:lnTo>
                    <a:pt x="33753" y="89576"/>
                  </a:lnTo>
                  <a:lnTo>
                    <a:pt x="33908" y="92765"/>
                  </a:lnTo>
                  <a:lnTo>
                    <a:pt x="34717" y="95597"/>
                  </a:lnTo>
                  <a:lnTo>
                    <a:pt x="36667" y="97485"/>
                  </a:lnTo>
                  <a:lnTo>
                    <a:pt x="42597" y="99583"/>
                  </a:lnTo>
                  <a:lnTo>
                    <a:pt x="84606" y="94133"/>
                  </a:lnTo>
                  <a:lnTo>
                    <a:pt x="118885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65"/>
            <p:cNvSpPr/>
            <p:nvPr>
              <p:custDataLst>
                <p:tags r:id="rId221"/>
              </p:custDataLst>
            </p:nvPr>
          </p:nvSpPr>
          <p:spPr>
            <a:xfrm>
              <a:off x="5765800" y="1792465"/>
              <a:ext cx="80176" cy="296686"/>
            </a:xfrm>
            <a:custGeom>
              <a:avLst/>
              <a:gdLst/>
              <a:ahLst/>
              <a:cxnLst/>
              <a:rect l="0" t="0" r="0" b="0"/>
              <a:pathLst>
                <a:path w="80176" h="296686">
                  <a:moveTo>
                    <a:pt x="44450" y="10935"/>
                  </a:moveTo>
                  <a:lnTo>
                    <a:pt x="44450" y="10935"/>
                  </a:lnTo>
                  <a:lnTo>
                    <a:pt x="44450" y="4193"/>
                  </a:lnTo>
                  <a:lnTo>
                    <a:pt x="45155" y="2207"/>
                  </a:lnTo>
                  <a:lnTo>
                    <a:pt x="46331" y="883"/>
                  </a:lnTo>
                  <a:lnTo>
                    <a:pt x="47821" y="0"/>
                  </a:lnTo>
                  <a:lnTo>
                    <a:pt x="53239" y="6546"/>
                  </a:lnTo>
                  <a:lnTo>
                    <a:pt x="68215" y="43856"/>
                  </a:lnTo>
                  <a:lnTo>
                    <a:pt x="77205" y="91245"/>
                  </a:lnTo>
                  <a:lnTo>
                    <a:pt x="80175" y="125180"/>
                  </a:lnTo>
                  <a:lnTo>
                    <a:pt x="78672" y="159783"/>
                  </a:lnTo>
                  <a:lnTo>
                    <a:pt x="68597" y="196329"/>
                  </a:lnTo>
                  <a:lnTo>
                    <a:pt x="43686" y="242490"/>
                  </a:lnTo>
                  <a:lnTo>
                    <a:pt x="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66"/>
            <p:cNvSpPr/>
            <p:nvPr>
              <p:custDataLst>
                <p:tags r:id="rId222"/>
              </p:custDataLst>
            </p:nvPr>
          </p:nvSpPr>
          <p:spPr>
            <a:xfrm>
              <a:off x="5642416" y="1825730"/>
              <a:ext cx="78935" cy="212621"/>
            </a:xfrm>
            <a:custGeom>
              <a:avLst/>
              <a:gdLst/>
              <a:ahLst/>
              <a:cxnLst/>
              <a:rect l="0" t="0" r="0" b="0"/>
              <a:pathLst>
                <a:path w="78935" h="212621">
                  <a:moveTo>
                    <a:pt x="78934" y="9420"/>
                  </a:moveTo>
                  <a:lnTo>
                    <a:pt x="78934" y="9420"/>
                  </a:lnTo>
                  <a:lnTo>
                    <a:pt x="73159" y="4350"/>
                  </a:lnTo>
                  <a:lnTo>
                    <a:pt x="66725" y="582"/>
                  </a:lnTo>
                  <a:lnTo>
                    <a:pt x="63033" y="0"/>
                  </a:lnTo>
                  <a:lnTo>
                    <a:pt x="34258" y="4119"/>
                  </a:lnTo>
                  <a:lnTo>
                    <a:pt x="24741" y="9651"/>
                  </a:lnTo>
                  <a:lnTo>
                    <a:pt x="14820" y="20699"/>
                  </a:lnTo>
                  <a:lnTo>
                    <a:pt x="5147" y="54399"/>
                  </a:lnTo>
                  <a:lnTo>
                    <a:pt x="0" y="94557"/>
                  </a:lnTo>
                  <a:lnTo>
                    <a:pt x="3866" y="136722"/>
                  </a:lnTo>
                  <a:lnTo>
                    <a:pt x="12760" y="179237"/>
                  </a:lnTo>
                  <a:lnTo>
                    <a:pt x="15434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67"/>
            <p:cNvSpPr/>
            <p:nvPr>
              <p:custDataLst>
                <p:tags r:id="rId223"/>
              </p:custDataLst>
            </p:nvPr>
          </p:nvSpPr>
          <p:spPr>
            <a:xfrm>
              <a:off x="5569473" y="1818792"/>
              <a:ext cx="75678" cy="111609"/>
            </a:xfrm>
            <a:custGeom>
              <a:avLst/>
              <a:gdLst/>
              <a:ahLst/>
              <a:cxnLst/>
              <a:rect l="0" t="0" r="0" b="0"/>
              <a:pathLst>
                <a:path w="75678" h="111609">
                  <a:moveTo>
                    <a:pt x="12177" y="3658"/>
                  </a:moveTo>
                  <a:lnTo>
                    <a:pt x="12177" y="3658"/>
                  </a:lnTo>
                  <a:lnTo>
                    <a:pt x="5435" y="287"/>
                  </a:lnTo>
                  <a:lnTo>
                    <a:pt x="3449" y="0"/>
                  </a:lnTo>
                  <a:lnTo>
                    <a:pt x="2125" y="513"/>
                  </a:lnTo>
                  <a:lnTo>
                    <a:pt x="1243" y="1562"/>
                  </a:lnTo>
                  <a:lnTo>
                    <a:pt x="0" y="9779"/>
                  </a:lnTo>
                  <a:lnTo>
                    <a:pt x="14789" y="39700"/>
                  </a:lnTo>
                  <a:lnTo>
                    <a:pt x="44271" y="81982"/>
                  </a:lnTo>
                  <a:lnTo>
                    <a:pt x="75677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68"/>
            <p:cNvSpPr/>
            <p:nvPr>
              <p:custDataLst>
                <p:tags r:id="rId224"/>
              </p:custDataLst>
            </p:nvPr>
          </p:nvSpPr>
          <p:spPr>
            <a:xfrm>
              <a:off x="5441950" y="186055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984" y="47660"/>
                  </a:lnTo>
                  <a:lnTo>
                    <a:pt x="12474" y="92720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069"/>
            <p:cNvSpPr/>
            <p:nvPr>
              <p:custDataLst>
                <p:tags r:id="rId225"/>
              </p:custDataLst>
            </p:nvPr>
          </p:nvSpPr>
          <p:spPr>
            <a:xfrm>
              <a:off x="5399266" y="1943100"/>
              <a:ext cx="131585" cy="25401"/>
            </a:xfrm>
            <a:custGeom>
              <a:avLst/>
              <a:gdLst/>
              <a:ahLst/>
              <a:cxnLst/>
              <a:rect l="0" t="0" r="0" b="0"/>
              <a:pathLst>
                <a:path w="131585" h="25401">
                  <a:moveTo>
                    <a:pt x="10934" y="25400"/>
                  </a:moveTo>
                  <a:lnTo>
                    <a:pt x="10934" y="25400"/>
                  </a:lnTo>
                  <a:lnTo>
                    <a:pt x="0" y="25400"/>
                  </a:lnTo>
                  <a:lnTo>
                    <a:pt x="40679" y="23518"/>
                  </a:lnTo>
                  <a:lnTo>
                    <a:pt x="87992" y="13190"/>
                  </a:lnTo>
                  <a:lnTo>
                    <a:pt x="131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70"/>
            <p:cNvSpPr/>
            <p:nvPr>
              <p:custDataLst>
                <p:tags r:id="rId226"/>
              </p:custDataLst>
            </p:nvPr>
          </p:nvSpPr>
          <p:spPr>
            <a:xfrm>
              <a:off x="5181600" y="1879600"/>
              <a:ext cx="120651" cy="184151"/>
            </a:xfrm>
            <a:custGeom>
              <a:avLst/>
              <a:gdLst/>
              <a:ahLst/>
              <a:cxnLst/>
              <a:rect l="0" t="0" r="0" b="0"/>
              <a:pathLst>
                <a:path w="120651" h="184151">
                  <a:moveTo>
                    <a:pt x="120650" y="0"/>
                  </a:moveTo>
                  <a:lnTo>
                    <a:pt x="120650" y="0"/>
                  </a:lnTo>
                  <a:lnTo>
                    <a:pt x="110537" y="3371"/>
                  </a:lnTo>
                  <a:lnTo>
                    <a:pt x="90763" y="18951"/>
                  </a:lnTo>
                  <a:lnTo>
                    <a:pt x="54434" y="64709"/>
                  </a:lnTo>
                  <a:lnTo>
                    <a:pt x="29377" y="106113"/>
                  </a:lnTo>
                  <a:lnTo>
                    <a:pt x="13095" y="14409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71"/>
            <p:cNvSpPr/>
            <p:nvPr>
              <p:custDataLst>
                <p:tags r:id="rId227"/>
              </p:custDataLst>
            </p:nvPr>
          </p:nvSpPr>
          <p:spPr>
            <a:xfrm>
              <a:off x="5163433" y="1898650"/>
              <a:ext cx="151518" cy="165101"/>
            </a:xfrm>
            <a:custGeom>
              <a:avLst/>
              <a:gdLst/>
              <a:ahLst/>
              <a:cxnLst/>
              <a:rect l="0" t="0" r="0" b="0"/>
              <a:pathLst>
                <a:path w="151518" h="1651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6120" y="18951"/>
                  </a:lnTo>
                  <a:lnTo>
                    <a:pt x="40403" y="58934"/>
                  </a:lnTo>
                  <a:lnTo>
                    <a:pt x="83760" y="103416"/>
                  </a:lnTo>
                  <a:lnTo>
                    <a:pt x="129528" y="148719"/>
                  </a:lnTo>
                  <a:lnTo>
                    <a:pt x="15151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72"/>
            <p:cNvSpPr/>
            <p:nvPr>
              <p:custDataLst>
                <p:tags r:id="rId228"/>
              </p:custDataLst>
            </p:nvPr>
          </p:nvSpPr>
          <p:spPr>
            <a:xfrm>
              <a:off x="5016019" y="1842722"/>
              <a:ext cx="102082" cy="246429"/>
            </a:xfrm>
            <a:custGeom>
              <a:avLst/>
              <a:gdLst/>
              <a:ahLst/>
              <a:cxnLst/>
              <a:rect l="0" t="0" r="0" b="0"/>
              <a:pathLst>
                <a:path w="102082" h="246429">
                  <a:moveTo>
                    <a:pt x="102081" y="17828"/>
                  </a:moveTo>
                  <a:lnTo>
                    <a:pt x="102081" y="17828"/>
                  </a:lnTo>
                  <a:lnTo>
                    <a:pt x="102081" y="14457"/>
                  </a:lnTo>
                  <a:lnTo>
                    <a:pt x="100199" y="10920"/>
                  </a:lnTo>
                  <a:lnTo>
                    <a:pt x="93242" y="2901"/>
                  </a:lnTo>
                  <a:lnTo>
                    <a:pt x="87334" y="610"/>
                  </a:lnTo>
                  <a:lnTo>
                    <a:pt x="83783" y="0"/>
                  </a:lnTo>
                  <a:lnTo>
                    <a:pt x="65301" y="5882"/>
                  </a:lnTo>
                  <a:lnTo>
                    <a:pt x="45322" y="23304"/>
                  </a:lnTo>
                  <a:lnTo>
                    <a:pt x="25997" y="63195"/>
                  </a:lnTo>
                  <a:lnTo>
                    <a:pt x="15113" y="97258"/>
                  </a:lnTo>
                  <a:lnTo>
                    <a:pt x="6279" y="132858"/>
                  </a:lnTo>
                  <a:lnTo>
                    <a:pt x="0" y="167495"/>
                  </a:lnTo>
                  <a:lnTo>
                    <a:pt x="2384" y="197941"/>
                  </a:lnTo>
                  <a:lnTo>
                    <a:pt x="5983" y="211987"/>
                  </a:lnTo>
                  <a:lnTo>
                    <a:pt x="19389" y="231356"/>
                  </a:lnTo>
                  <a:lnTo>
                    <a:pt x="27903" y="238497"/>
                  </a:lnTo>
                  <a:lnTo>
                    <a:pt x="48652" y="244549"/>
                  </a:lnTo>
                  <a:lnTo>
                    <a:pt x="83031" y="246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73"/>
            <p:cNvSpPr/>
            <p:nvPr>
              <p:custDataLst>
                <p:tags r:id="rId229"/>
              </p:custDataLst>
            </p:nvPr>
          </p:nvSpPr>
          <p:spPr>
            <a:xfrm>
              <a:off x="4769810" y="1772585"/>
              <a:ext cx="170491" cy="368723"/>
            </a:xfrm>
            <a:custGeom>
              <a:avLst/>
              <a:gdLst/>
              <a:ahLst/>
              <a:cxnLst/>
              <a:rect l="0" t="0" r="0" b="0"/>
              <a:pathLst>
                <a:path w="170491" h="368723">
                  <a:moveTo>
                    <a:pt x="170490" y="24465"/>
                  </a:moveTo>
                  <a:lnTo>
                    <a:pt x="170490" y="24465"/>
                  </a:lnTo>
                  <a:lnTo>
                    <a:pt x="125632" y="3800"/>
                  </a:lnTo>
                  <a:lnTo>
                    <a:pt x="85141" y="0"/>
                  </a:lnTo>
                  <a:lnTo>
                    <a:pt x="62707" y="892"/>
                  </a:lnTo>
                  <a:lnTo>
                    <a:pt x="27191" y="12962"/>
                  </a:lnTo>
                  <a:lnTo>
                    <a:pt x="19924" y="16796"/>
                  </a:lnTo>
                  <a:lnTo>
                    <a:pt x="9968" y="32346"/>
                  </a:lnTo>
                  <a:lnTo>
                    <a:pt x="2278" y="64900"/>
                  </a:lnTo>
                  <a:lnTo>
                    <a:pt x="0" y="103238"/>
                  </a:lnTo>
                  <a:lnTo>
                    <a:pt x="1206" y="149640"/>
                  </a:lnTo>
                  <a:lnTo>
                    <a:pt x="3530" y="184521"/>
                  </a:lnTo>
                  <a:lnTo>
                    <a:pt x="4563" y="218838"/>
                  </a:lnTo>
                  <a:lnTo>
                    <a:pt x="5023" y="252905"/>
                  </a:lnTo>
                  <a:lnTo>
                    <a:pt x="5281" y="300054"/>
                  </a:lnTo>
                  <a:lnTo>
                    <a:pt x="8739" y="343799"/>
                  </a:lnTo>
                  <a:lnTo>
                    <a:pt x="14222" y="359285"/>
                  </a:lnTo>
                  <a:lnTo>
                    <a:pt x="20134" y="365655"/>
                  </a:lnTo>
                  <a:lnTo>
                    <a:pt x="23686" y="368342"/>
                  </a:lnTo>
                  <a:lnTo>
                    <a:pt x="28170" y="368722"/>
                  </a:lnTo>
                  <a:lnTo>
                    <a:pt x="66794" y="358938"/>
                  </a:lnTo>
                  <a:lnTo>
                    <a:pt x="119690" y="34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74"/>
            <p:cNvSpPr/>
            <p:nvPr>
              <p:custDataLst>
                <p:tags r:id="rId230"/>
              </p:custDataLst>
            </p:nvPr>
          </p:nvSpPr>
          <p:spPr>
            <a:xfrm>
              <a:off x="4471283" y="2000250"/>
              <a:ext cx="126118" cy="19051"/>
            </a:xfrm>
            <a:custGeom>
              <a:avLst/>
              <a:gdLst/>
              <a:ahLst/>
              <a:cxnLst/>
              <a:rect l="0" t="0" r="0" b="0"/>
              <a:pathLst>
                <a:path w="12611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411" y="13288"/>
                  </a:lnTo>
                  <a:lnTo>
                    <a:pt x="44282" y="7646"/>
                  </a:lnTo>
                  <a:lnTo>
                    <a:pt x="89412" y="1719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75"/>
            <p:cNvSpPr/>
            <p:nvPr>
              <p:custDataLst>
                <p:tags r:id="rId231"/>
              </p:custDataLst>
            </p:nvPr>
          </p:nvSpPr>
          <p:spPr>
            <a:xfrm>
              <a:off x="4477674" y="1823074"/>
              <a:ext cx="157827" cy="309600"/>
            </a:xfrm>
            <a:custGeom>
              <a:avLst/>
              <a:gdLst/>
              <a:ahLst/>
              <a:cxnLst/>
              <a:rect l="0" t="0" r="0" b="0"/>
              <a:pathLst>
                <a:path w="157827" h="309600">
                  <a:moveTo>
                    <a:pt x="157826" y="24776"/>
                  </a:moveTo>
                  <a:lnTo>
                    <a:pt x="157826" y="24776"/>
                  </a:lnTo>
                  <a:lnTo>
                    <a:pt x="157826" y="21405"/>
                  </a:lnTo>
                  <a:lnTo>
                    <a:pt x="155944" y="17868"/>
                  </a:lnTo>
                  <a:lnTo>
                    <a:pt x="145617" y="6478"/>
                  </a:lnTo>
                  <a:lnTo>
                    <a:pt x="130527" y="2533"/>
                  </a:lnTo>
                  <a:lnTo>
                    <a:pt x="86347" y="0"/>
                  </a:lnTo>
                  <a:lnTo>
                    <a:pt x="43335" y="5274"/>
                  </a:lnTo>
                  <a:lnTo>
                    <a:pt x="27213" y="11640"/>
                  </a:lnTo>
                  <a:lnTo>
                    <a:pt x="9608" y="26528"/>
                  </a:lnTo>
                  <a:lnTo>
                    <a:pt x="3757" y="43899"/>
                  </a:lnTo>
                  <a:lnTo>
                    <a:pt x="0" y="89545"/>
                  </a:lnTo>
                  <a:lnTo>
                    <a:pt x="2721" y="133494"/>
                  </a:lnTo>
                  <a:lnTo>
                    <a:pt x="4223" y="165758"/>
                  </a:lnTo>
                  <a:lnTo>
                    <a:pt x="5069" y="210011"/>
                  </a:lnTo>
                  <a:lnTo>
                    <a:pt x="8726" y="256569"/>
                  </a:lnTo>
                  <a:lnTo>
                    <a:pt x="17614" y="282309"/>
                  </a:lnTo>
                  <a:lnTo>
                    <a:pt x="29185" y="299970"/>
                  </a:lnTo>
                  <a:lnTo>
                    <a:pt x="41150" y="305834"/>
                  </a:lnTo>
                  <a:lnTo>
                    <a:pt x="71827" y="309599"/>
                  </a:lnTo>
                  <a:lnTo>
                    <a:pt x="118505" y="303496"/>
                  </a:lnTo>
                  <a:lnTo>
                    <a:pt x="145126" y="297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1076"/>
          <p:cNvSpPr/>
          <p:nvPr>
            <p:custDataLst>
              <p:tags r:id="rId1"/>
            </p:custDataLst>
          </p:nvPr>
        </p:nvSpPr>
        <p:spPr>
          <a:xfrm>
            <a:off x="6419850" y="2044700"/>
            <a:ext cx="234951" cy="6351"/>
          </a:xfrm>
          <a:custGeom>
            <a:avLst/>
            <a:gdLst/>
            <a:ahLst/>
            <a:cxnLst/>
            <a:rect l="0" t="0" r="0" b="0"/>
            <a:pathLst>
              <a:path w="234951" h="6351">
                <a:moveTo>
                  <a:pt x="0" y="0"/>
                </a:moveTo>
                <a:lnTo>
                  <a:pt x="0" y="0"/>
                </a:lnTo>
                <a:lnTo>
                  <a:pt x="34637" y="0"/>
                </a:lnTo>
                <a:lnTo>
                  <a:pt x="67135" y="0"/>
                </a:lnTo>
                <a:lnTo>
                  <a:pt x="106978" y="1881"/>
                </a:lnTo>
                <a:lnTo>
                  <a:pt x="149851" y="4364"/>
                </a:lnTo>
                <a:lnTo>
                  <a:pt x="192425" y="5467"/>
                </a:lnTo>
                <a:lnTo>
                  <a:pt x="2349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231"/>
          <p:cNvGrpSpPr/>
          <p:nvPr/>
        </p:nvGrpSpPr>
        <p:grpSpPr>
          <a:xfrm>
            <a:off x="6887411" y="1766183"/>
            <a:ext cx="1561520" cy="507118"/>
            <a:chOff x="6887411" y="1766183"/>
            <a:chExt cx="1561520" cy="507118"/>
          </a:xfrm>
        </p:grpSpPr>
        <p:sp>
          <p:nvSpPr>
            <p:cNvPr id="37" name="SMARTInkShape-1077"/>
            <p:cNvSpPr/>
            <p:nvPr>
              <p:custDataLst>
                <p:tags r:id="rId208"/>
              </p:custDataLst>
            </p:nvPr>
          </p:nvSpPr>
          <p:spPr>
            <a:xfrm>
              <a:off x="6887411" y="1766183"/>
              <a:ext cx="148390" cy="507118"/>
            </a:xfrm>
            <a:custGeom>
              <a:avLst/>
              <a:gdLst/>
              <a:ahLst/>
              <a:cxnLst/>
              <a:rect l="0" t="0" r="0" b="0"/>
              <a:pathLst>
                <a:path w="148390" h="507118">
                  <a:moveTo>
                    <a:pt x="148389" y="5467"/>
                  </a:moveTo>
                  <a:lnTo>
                    <a:pt x="148389" y="5467"/>
                  </a:lnTo>
                  <a:lnTo>
                    <a:pt x="145018" y="2096"/>
                  </a:lnTo>
                  <a:lnTo>
                    <a:pt x="132809" y="0"/>
                  </a:lnTo>
                  <a:lnTo>
                    <a:pt x="121708" y="3272"/>
                  </a:lnTo>
                  <a:lnTo>
                    <a:pt x="108309" y="11547"/>
                  </a:lnTo>
                  <a:lnTo>
                    <a:pt x="90593" y="26984"/>
                  </a:lnTo>
                  <a:lnTo>
                    <a:pt x="64158" y="72363"/>
                  </a:lnTo>
                  <a:lnTo>
                    <a:pt x="45101" y="117984"/>
                  </a:lnTo>
                  <a:lnTo>
                    <a:pt x="35080" y="143978"/>
                  </a:lnTo>
                  <a:lnTo>
                    <a:pt x="24872" y="173302"/>
                  </a:lnTo>
                  <a:lnTo>
                    <a:pt x="14539" y="204846"/>
                  </a:lnTo>
                  <a:lnTo>
                    <a:pt x="4122" y="237870"/>
                  </a:lnTo>
                  <a:lnTo>
                    <a:pt x="0" y="272585"/>
                  </a:lnTo>
                  <a:lnTo>
                    <a:pt x="73" y="308429"/>
                  </a:lnTo>
                  <a:lnTo>
                    <a:pt x="2945" y="345025"/>
                  </a:lnTo>
                  <a:lnTo>
                    <a:pt x="14737" y="379300"/>
                  </a:lnTo>
                  <a:lnTo>
                    <a:pt x="32477" y="412028"/>
                  </a:lnTo>
                  <a:lnTo>
                    <a:pt x="54181" y="443724"/>
                  </a:lnTo>
                  <a:lnTo>
                    <a:pt x="97589" y="50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78"/>
            <p:cNvSpPr/>
            <p:nvPr>
              <p:custDataLst>
                <p:tags r:id="rId209"/>
              </p:custDataLst>
            </p:nvPr>
          </p:nvSpPr>
          <p:spPr>
            <a:xfrm>
              <a:off x="8321191" y="1841655"/>
              <a:ext cx="127740" cy="367901"/>
            </a:xfrm>
            <a:custGeom>
              <a:avLst/>
              <a:gdLst/>
              <a:ahLst/>
              <a:cxnLst/>
              <a:rect l="0" t="0" r="0" b="0"/>
              <a:pathLst>
                <a:path w="127740" h="367901">
                  <a:moveTo>
                    <a:pt x="3659" y="12545"/>
                  </a:moveTo>
                  <a:lnTo>
                    <a:pt x="3659" y="12545"/>
                  </a:lnTo>
                  <a:lnTo>
                    <a:pt x="288" y="5803"/>
                  </a:lnTo>
                  <a:lnTo>
                    <a:pt x="0" y="3817"/>
                  </a:lnTo>
                  <a:lnTo>
                    <a:pt x="514" y="2493"/>
                  </a:lnTo>
                  <a:lnTo>
                    <a:pt x="1563" y="1610"/>
                  </a:lnTo>
                  <a:lnTo>
                    <a:pt x="45570" y="0"/>
                  </a:lnTo>
                  <a:lnTo>
                    <a:pt x="90490" y="9309"/>
                  </a:lnTo>
                  <a:lnTo>
                    <a:pt x="104809" y="14164"/>
                  </a:lnTo>
                  <a:lnTo>
                    <a:pt x="115878" y="22437"/>
                  </a:lnTo>
                  <a:lnTo>
                    <a:pt x="120805" y="27606"/>
                  </a:lnTo>
                  <a:lnTo>
                    <a:pt x="126279" y="38994"/>
                  </a:lnTo>
                  <a:lnTo>
                    <a:pt x="127739" y="44995"/>
                  </a:lnTo>
                  <a:lnTo>
                    <a:pt x="119943" y="82089"/>
                  </a:lnTo>
                  <a:lnTo>
                    <a:pt x="108120" y="125657"/>
                  </a:lnTo>
                  <a:lnTo>
                    <a:pt x="97358" y="157832"/>
                  </a:lnTo>
                  <a:lnTo>
                    <a:pt x="89282" y="190946"/>
                  </a:lnTo>
                  <a:lnTo>
                    <a:pt x="84047" y="223773"/>
                  </a:lnTo>
                  <a:lnTo>
                    <a:pt x="82511" y="268610"/>
                  </a:lnTo>
                  <a:lnTo>
                    <a:pt x="93919" y="314199"/>
                  </a:lnTo>
                  <a:lnTo>
                    <a:pt x="107424" y="349125"/>
                  </a:lnTo>
                  <a:lnTo>
                    <a:pt x="106692" y="358751"/>
                  </a:lnTo>
                  <a:lnTo>
                    <a:pt x="104097" y="361882"/>
                  </a:lnTo>
                  <a:lnTo>
                    <a:pt x="95570" y="365361"/>
                  </a:lnTo>
                  <a:lnTo>
                    <a:pt x="51678" y="367900"/>
                  </a:lnTo>
                  <a:lnTo>
                    <a:pt x="36995" y="364273"/>
                  </a:lnTo>
                  <a:lnTo>
                    <a:pt x="16359" y="355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079"/>
            <p:cNvSpPr/>
            <p:nvPr>
              <p:custDataLst>
                <p:tags r:id="rId210"/>
              </p:custDataLst>
            </p:nvPr>
          </p:nvSpPr>
          <p:spPr>
            <a:xfrm>
              <a:off x="8141345" y="1879600"/>
              <a:ext cx="145406" cy="285751"/>
            </a:xfrm>
            <a:custGeom>
              <a:avLst/>
              <a:gdLst/>
              <a:ahLst/>
              <a:cxnLst/>
              <a:rect l="0" t="0" r="0" b="0"/>
              <a:pathLst>
                <a:path w="145406" h="285751">
                  <a:moveTo>
                    <a:pt x="145405" y="0"/>
                  </a:moveTo>
                  <a:lnTo>
                    <a:pt x="145405" y="0"/>
                  </a:lnTo>
                  <a:lnTo>
                    <a:pt x="101361" y="1411"/>
                  </a:lnTo>
                  <a:lnTo>
                    <a:pt x="64699" y="10844"/>
                  </a:lnTo>
                  <a:lnTo>
                    <a:pt x="35728" y="27437"/>
                  </a:lnTo>
                  <a:lnTo>
                    <a:pt x="14835" y="49914"/>
                  </a:lnTo>
                  <a:lnTo>
                    <a:pt x="4255" y="74448"/>
                  </a:lnTo>
                  <a:lnTo>
                    <a:pt x="0" y="116464"/>
                  </a:lnTo>
                  <a:lnTo>
                    <a:pt x="2917" y="141831"/>
                  </a:lnTo>
                  <a:lnTo>
                    <a:pt x="20362" y="185825"/>
                  </a:lnTo>
                  <a:lnTo>
                    <a:pt x="38547" y="231518"/>
                  </a:lnTo>
                  <a:lnTo>
                    <a:pt x="42766" y="264768"/>
                  </a:lnTo>
                  <a:lnTo>
                    <a:pt x="41461" y="274778"/>
                  </a:lnTo>
                  <a:lnTo>
                    <a:pt x="3745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80"/>
            <p:cNvSpPr/>
            <p:nvPr>
              <p:custDataLst>
                <p:tags r:id="rId211"/>
              </p:custDataLst>
            </p:nvPr>
          </p:nvSpPr>
          <p:spPr>
            <a:xfrm>
              <a:off x="8053565" y="1873250"/>
              <a:ext cx="93486" cy="127001"/>
            </a:xfrm>
            <a:custGeom>
              <a:avLst/>
              <a:gdLst/>
              <a:ahLst/>
              <a:cxnLst/>
              <a:rect l="0" t="0" r="0" b="0"/>
              <a:pathLst>
                <a:path w="93486" h="12700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2117"/>
                  </a:lnTo>
                  <a:lnTo>
                    <a:pt x="0" y="10113"/>
                  </a:lnTo>
                  <a:lnTo>
                    <a:pt x="5500" y="33257"/>
                  </a:lnTo>
                  <a:lnTo>
                    <a:pt x="35209" y="76341"/>
                  </a:lnTo>
                  <a:lnTo>
                    <a:pt x="78685" y="115486"/>
                  </a:lnTo>
                  <a:lnTo>
                    <a:pt x="93485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81"/>
            <p:cNvSpPr/>
            <p:nvPr>
              <p:custDataLst>
                <p:tags r:id="rId212"/>
              </p:custDataLst>
            </p:nvPr>
          </p:nvSpPr>
          <p:spPr>
            <a:xfrm>
              <a:off x="7880350" y="1981200"/>
              <a:ext cx="19051" cy="203201"/>
            </a:xfrm>
            <a:custGeom>
              <a:avLst/>
              <a:gdLst/>
              <a:ahLst/>
              <a:cxnLst/>
              <a:rect l="0" t="0" r="0" b="0"/>
              <a:pathLst>
                <a:path w="19051" h="203201">
                  <a:moveTo>
                    <a:pt x="19050" y="0"/>
                  </a:moveTo>
                  <a:lnTo>
                    <a:pt x="19050" y="0"/>
                  </a:lnTo>
                  <a:lnTo>
                    <a:pt x="15679" y="6742"/>
                  </a:lnTo>
                  <a:lnTo>
                    <a:pt x="13091" y="52097"/>
                  </a:lnTo>
                  <a:lnTo>
                    <a:pt x="9053" y="95634"/>
                  </a:lnTo>
                  <a:lnTo>
                    <a:pt x="2683" y="137932"/>
                  </a:lnTo>
                  <a:lnTo>
                    <a:pt x="529" y="183409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82"/>
            <p:cNvSpPr/>
            <p:nvPr>
              <p:custDataLst>
                <p:tags r:id="rId213"/>
              </p:custDataLst>
            </p:nvPr>
          </p:nvSpPr>
          <p:spPr>
            <a:xfrm>
              <a:off x="7810500" y="207010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37590" y="7805"/>
                  </a:lnTo>
                  <a:lnTo>
                    <a:pt x="81301" y="2626"/>
                  </a:lnTo>
                  <a:lnTo>
                    <a:pt x="124357" y="77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83"/>
            <p:cNvSpPr/>
            <p:nvPr>
              <p:custDataLst>
                <p:tags r:id="rId214"/>
              </p:custDataLst>
            </p:nvPr>
          </p:nvSpPr>
          <p:spPr>
            <a:xfrm>
              <a:off x="7588250" y="1962150"/>
              <a:ext cx="177801" cy="196851"/>
            </a:xfrm>
            <a:custGeom>
              <a:avLst/>
              <a:gdLst/>
              <a:ahLst/>
              <a:cxnLst/>
              <a:rect l="0" t="0" r="0" b="0"/>
              <a:pathLst>
                <a:path w="177801" h="196851">
                  <a:moveTo>
                    <a:pt x="177800" y="0"/>
                  </a:moveTo>
                  <a:lnTo>
                    <a:pt x="177800" y="0"/>
                  </a:lnTo>
                  <a:lnTo>
                    <a:pt x="167686" y="0"/>
                  </a:lnTo>
                  <a:lnTo>
                    <a:pt x="139531" y="10845"/>
                  </a:lnTo>
                  <a:lnTo>
                    <a:pt x="98848" y="38282"/>
                  </a:lnTo>
                  <a:lnTo>
                    <a:pt x="64566" y="75548"/>
                  </a:lnTo>
                  <a:lnTo>
                    <a:pt x="33948" y="120457"/>
                  </a:lnTo>
                  <a:lnTo>
                    <a:pt x="12646" y="161280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084"/>
            <p:cNvSpPr/>
            <p:nvPr>
              <p:custDataLst>
                <p:tags r:id="rId215"/>
              </p:custDataLst>
            </p:nvPr>
          </p:nvSpPr>
          <p:spPr>
            <a:xfrm>
              <a:off x="7583665" y="1926742"/>
              <a:ext cx="150636" cy="232259"/>
            </a:xfrm>
            <a:custGeom>
              <a:avLst/>
              <a:gdLst/>
              <a:ahLst/>
              <a:cxnLst/>
              <a:rect l="0" t="0" r="0" b="0"/>
              <a:pathLst>
                <a:path w="150636" h="23225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4" y="513"/>
                  </a:lnTo>
                  <a:lnTo>
                    <a:pt x="0" y="1562"/>
                  </a:lnTo>
                  <a:lnTo>
                    <a:pt x="5500" y="16521"/>
                  </a:lnTo>
                  <a:lnTo>
                    <a:pt x="32256" y="62068"/>
                  </a:lnTo>
                  <a:lnTo>
                    <a:pt x="68444" y="104847"/>
                  </a:lnTo>
                  <a:lnTo>
                    <a:pt x="104175" y="151546"/>
                  </a:lnTo>
                  <a:lnTo>
                    <a:pt x="128402" y="191410"/>
                  </a:lnTo>
                  <a:lnTo>
                    <a:pt x="150635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85"/>
            <p:cNvSpPr/>
            <p:nvPr>
              <p:custDataLst>
                <p:tags r:id="rId216"/>
              </p:custDataLst>
            </p:nvPr>
          </p:nvSpPr>
          <p:spPr>
            <a:xfrm>
              <a:off x="7369795" y="1813567"/>
              <a:ext cx="218456" cy="391370"/>
            </a:xfrm>
            <a:custGeom>
              <a:avLst/>
              <a:gdLst/>
              <a:ahLst/>
              <a:cxnLst/>
              <a:rect l="0" t="0" r="0" b="0"/>
              <a:pathLst>
                <a:path w="218456" h="391370">
                  <a:moveTo>
                    <a:pt x="218455" y="34283"/>
                  </a:moveTo>
                  <a:lnTo>
                    <a:pt x="218455" y="34283"/>
                  </a:lnTo>
                  <a:lnTo>
                    <a:pt x="211713" y="24170"/>
                  </a:lnTo>
                  <a:lnTo>
                    <a:pt x="202759" y="17323"/>
                  </a:lnTo>
                  <a:lnTo>
                    <a:pt x="182053" y="9502"/>
                  </a:lnTo>
                  <a:lnTo>
                    <a:pt x="147932" y="2716"/>
                  </a:lnTo>
                  <a:lnTo>
                    <a:pt x="103956" y="0"/>
                  </a:lnTo>
                  <a:lnTo>
                    <a:pt x="65291" y="5546"/>
                  </a:lnTo>
                  <a:lnTo>
                    <a:pt x="54961" y="8775"/>
                  </a:lnTo>
                  <a:lnTo>
                    <a:pt x="39722" y="21770"/>
                  </a:lnTo>
                  <a:lnTo>
                    <a:pt x="23210" y="50801"/>
                  </a:lnTo>
                  <a:lnTo>
                    <a:pt x="15968" y="74786"/>
                  </a:lnTo>
                  <a:lnTo>
                    <a:pt x="15152" y="116761"/>
                  </a:lnTo>
                  <a:lnTo>
                    <a:pt x="15209" y="148316"/>
                  </a:lnTo>
                  <a:lnTo>
                    <a:pt x="17116" y="181155"/>
                  </a:lnTo>
                  <a:lnTo>
                    <a:pt x="18198" y="215270"/>
                  </a:lnTo>
                  <a:lnTo>
                    <a:pt x="13976" y="251600"/>
                  </a:lnTo>
                  <a:lnTo>
                    <a:pt x="9278" y="287031"/>
                  </a:lnTo>
                  <a:lnTo>
                    <a:pt x="2664" y="333068"/>
                  </a:lnTo>
                  <a:lnTo>
                    <a:pt x="0" y="363406"/>
                  </a:lnTo>
                  <a:lnTo>
                    <a:pt x="851" y="370115"/>
                  </a:lnTo>
                  <a:lnTo>
                    <a:pt x="3536" y="375293"/>
                  </a:lnTo>
                  <a:lnTo>
                    <a:pt x="12163" y="382928"/>
                  </a:lnTo>
                  <a:lnTo>
                    <a:pt x="35662" y="391193"/>
                  </a:lnTo>
                  <a:lnTo>
                    <a:pt x="71709" y="391369"/>
                  </a:lnTo>
                  <a:lnTo>
                    <a:pt x="114470" y="385813"/>
                  </a:lnTo>
                  <a:lnTo>
                    <a:pt x="129555" y="383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86"/>
            <p:cNvSpPr/>
            <p:nvPr>
              <p:custDataLst>
                <p:tags r:id="rId217"/>
              </p:custDataLst>
            </p:nvPr>
          </p:nvSpPr>
          <p:spPr>
            <a:xfrm>
              <a:off x="7042150" y="2038350"/>
              <a:ext cx="146051" cy="19051"/>
            </a:xfrm>
            <a:custGeom>
              <a:avLst/>
              <a:gdLst/>
              <a:ahLst/>
              <a:cxnLst/>
              <a:rect l="0" t="0" r="0" b="0"/>
              <a:pathLst>
                <a:path w="146051" h="19051">
                  <a:moveTo>
                    <a:pt x="0" y="19050"/>
                  </a:moveTo>
                  <a:lnTo>
                    <a:pt x="0" y="19050"/>
                  </a:lnTo>
                  <a:lnTo>
                    <a:pt x="38988" y="13980"/>
                  </a:lnTo>
                  <a:lnTo>
                    <a:pt x="81715" y="8219"/>
                  </a:lnTo>
                  <a:lnTo>
                    <a:pt x="124478" y="274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87"/>
            <p:cNvSpPr/>
            <p:nvPr>
              <p:custDataLst>
                <p:tags r:id="rId218"/>
              </p:custDataLst>
            </p:nvPr>
          </p:nvSpPr>
          <p:spPr>
            <a:xfrm>
              <a:off x="7093137" y="1839273"/>
              <a:ext cx="158564" cy="354890"/>
            </a:xfrm>
            <a:custGeom>
              <a:avLst/>
              <a:gdLst/>
              <a:ahLst/>
              <a:cxnLst/>
              <a:rect l="0" t="0" r="0" b="0"/>
              <a:pathLst>
                <a:path w="158564" h="354890">
                  <a:moveTo>
                    <a:pt x="158563" y="14927"/>
                  </a:moveTo>
                  <a:lnTo>
                    <a:pt x="158563" y="14927"/>
                  </a:lnTo>
                  <a:lnTo>
                    <a:pt x="158562" y="11556"/>
                  </a:lnTo>
                  <a:lnTo>
                    <a:pt x="152918" y="8019"/>
                  </a:lnTo>
                  <a:lnTo>
                    <a:pt x="132048" y="0"/>
                  </a:lnTo>
                  <a:lnTo>
                    <a:pt x="103670" y="470"/>
                  </a:lnTo>
                  <a:lnTo>
                    <a:pt x="71821" y="8448"/>
                  </a:lnTo>
                  <a:lnTo>
                    <a:pt x="43413" y="26491"/>
                  </a:lnTo>
                  <a:lnTo>
                    <a:pt x="20492" y="56453"/>
                  </a:lnTo>
                  <a:lnTo>
                    <a:pt x="7038" y="95513"/>
                  </a:lnTo>
                  <a:lnTo>
                    <a:pt x="1953" y="141737"/>
                  </a:lnTo>
                  <a:lnTo>
                    <a:pt x="765" y="174533"/>
                  </a:lnTo>
                  <a:lnTo>
                    <a:pt x="235" y="208630"/>
                  </a:lnTo>
                  <a:lnTo>
                    <a:pt x="0" y="244950"/>
                  </a:lnTo>
                  <a:lnTo>
                    <a:pt x="6611" y="290986"/>
                  </a:lnTo>
                  <a:lnTo>
                    <a:pt x="20878" y="328066"/>
                  </a:lnTo>
                  <a:lnTo>
                    <a:pt x="34340" y="342954"/>
                  </a:lnTo>
                  <a:lnTo>
                    <a:pt x="41881" y="347912"/>
                  </a:lnTo>
                  <a:lnTo>
                    <a:pt x="72721" y="354889"/>
                  </a:lnTo>
                  <a:lnTo>
                    <a:pt x="105297" y="350214"/>
                  </a:lnTo>
                  <a:lnTo>
                    <a:pt x="121013" y="339862"/>
                  </a:lnTo>
                  <a:lnTo>
                    <a:pt x="139513" y="319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232"/>
          <p:cNvGrpSpPr/>
          <p:nvPr/>
        </p:nvGrpSpPr>
        <p:grpSpPr>
          <a:xfrm>
            <a:off x="8676331" y="1634937"/>
            <a:ext cx="499420" cy="689164"/>
            <a:chOff x="8676331" y="1634937"/>
            <a:chExt cx="499420" cy="689164"/>
          </a:xfrm>
        </p:grpSpPr>
        <p:sp>
          <p:nvSpPr>
            <p:cNvPr id="49" name="SMARTInkShape-1088"/>
            <p:cNvSpPr/>
            <p:nvPr>
              <p:custDataLst>
                <p:tags r:id="rId206"/>
              </p:custDataLst>
            </p:nvPr>
          </p:nvSpPr>
          <p:spPr>
            <a:xfrm>
              <a:off x="8915400" y="1634937"/>
              <a:ext cx="260351" cy="181164"/>
            </a:xfrm>
            <a:custGeom>
              <a:avLst/>
              <a:gdLst/>
              <a:ahLst/>
              <a:cxnLst/>
              <a:rect l="0" t="0" r="0" b="0"/>
              <a:pathLst>
                <a:path w="260351" h="181164">
                  <a:moveTo>
                    <a:pt x="0" y="28763"/>
                  </a:moveTo>
                  <a:lnTo>
                    <a:pt x="0" y="28763"/>
                  </a:lnTo>
                  <a:lnTo>
                    <a:pt x="0" y="25392"/>
                  </a:lnTo>
                  <a:lnTo>
                    <a:pt x="1881" y="21855"/>
                  </a:lnTo>
                  <a:lnTo>
                    <a:pt x="3370" y="19925"/>
                  </a:lnTo>
                  <a:lnTo>
                    <a:pt x="29697" y="3734"/>
                  </a:lnTo>
                  <a:lnTo>
                    <a:pt x="43537" y="0"/>
                  </a:lnTo>
                  <a:lnTo>
                    <a:pt x="54863" y="222"/>
                  </a:lnTo>
                  <a:lnTo>
                    <a:pt x="59858" y="1269"/>
                  </a:lnTo>
                  <a:lnTo>
                    <a:pt x="63189" y="4084"/>
                  </a:lnTo>
                  <a:lnTo>
                    <a:pt x="66890" y="12855"/>
                  </a:lnTo>
                  <a:lnTo>
                    <a:pt x="65602" y="39807"/>
                  </a:lnTo>
                  <a:lnTo>
                    <a:pt x="49412" y="86135"/>
                  </a:lnTo>
                  <a:lnTo>
                    <a:pt x="33775" y="128107"/>
                  </a:lnTo>
                  <a:lnTo>
                    <a:pt x="29828" y="144177"/>
                  </a:lnTo>
                  <a:lnTo>
                    <a:pt x="30425" y="153671"/>
                  </a:lnTo>
                  <a:lnTo>
                    <a:pt x="32278" y="157191"/>
                  </a:lnTo>
                  <a:lnTo>
                    <a:pt x="38099" y="162983"/>
                  </a:lnTo>
                  <a:lnTo>
                    <a:pt x="72907" y="166839"/>
                  </a:lnTo>
                  <a:lnTo>
                    <a:pt x="111424" y="169623"/>
                  </a:lnTo>
                  <a:lnTo>
                    <a:pt x="157472" y="173212"/>
                  </a:lnTo>
                  <a:lnTo>
                    <a:pt x="182592" y="175157"/>
                  </a:lnTo>
                  <a:lnTo>
                    <a:pt x="225791" y="178493"/>
                  </a:lnTo>
                  <a:lnTo>
                    <a:pt x="260350" y="181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89"/>
            <p:cNvSpPr/>
            <p:nvPr>
              <p:custDataLst>
                <p:tags r:id="rId207"/>
              </p:custDataLst>
            </p:nvPr>
          </p:nvSpPr>
          <p:spPr>
            <a:xfrm>
              <a:off x="8676331" y="1822973"/>
              <a:ext cx="159347" cy="501128"/>
            </a:xfrm>
            <a:custGeom>
              <a:avLst/>
              <a:gdLst/>
              <a:ahLst/>
              <a:cxnLst/>
              <a:rect l="0" t="0" r="0" b="0"/>
              <a:pathLst>
                <a:path w="159347" h="501128">
                  <a:moveTo>
                    <a:pt x="23169" y="12177"/>
                  </a:moveTo>
                  <a:lnTo>
                    <a:pt x="23169" y="12177"/>
                  </a:lnTo>
                  <a:lnTo>
                    <a:pt x="16427" y="5435"/>
                  </a:lnTo>
                  <a:lnTo>
                    <a:pt x="9354" y="2125"/>
                  </a:lnTo>
                  <a:lnTo>
                    <a:pt x="57" y="0"/>
                  </a:lnTo>
                  <a:lnTo>
                    <a:pt x="0" y="531"/>
                  </a:lnTo>
                  <a:lnTo>
                    <a:pt x="10178" y="11732"/>
                  </a:lnTo>
                  <a:lnTo>
                    <a:pt x="49219" y="45881"/>
                  </a:lnTo>
                  <a:lnTo>
                    <a:pt x="88743" y="90132"/>
                  </a:lnTo>
                  <a:lnTo>
                    <a:pt x="115814" y="130079"/>
                  </a:lnTo>
                  <a:lnTo>
                    <a:pt x="127971" y="153573"/>
                  </a:lnTo>
                  <a:lnTo>
                    <a:pt x="139603" y="178408"/>
                  </a:lnTo>
                  <a:lnTo>
                    <a:pt x="148064" y="205547"/>
                  </a:lnTo>
                  <a:lnTo>
                    <a:pt x="154411" y="234224"/>
                  </a:lnTo>
                  <a:lnTo>
                    <a:pt x="159346" y="263925"/>
                  </a:lnTo>
                  <a:lnTo>
                    <a:pt x="158404" y="293603"/>
                  </a:lnTo>
                  <a:lnTo>
                    <a:pt x="153542" y="323267"/>
                  </a:lnTo>
                  <a:lnTo>
                    <a:pt x="146068" y="352920"/>
                  </a:lnTo>
                  <a:lnTo>
                    <a:pt x="133324" y="382567"/>
                  </a:lnTo>
                  <a:lnTo>
                    <a:pt x="117067" y="412209"/>
                  </a:lnTo>
                  <a:lnTo>
                    <a:pt x="98468" y="441848"/>
                  </a:lnTo>
                  <a:lnTo>
                    <a:pt x="61269" y="501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233"/>
          <p:cNvGrpSpPr/>
          <p:nvPr/>
        </p:nvGrpSpPr>
        <p:grpSpPr>
          <a:xfrm>
            <a:off x="3759200" y="2965450"/>
            <a:ext cx="171451" cy="130659"/>
            <a:chOff x="3759200" y="2965450"/>
            <a:chExt cx="171451" cy="130659"/>
          </a:xfrm>
        </p:grpSpPr>
        <p:sp>
          <p:nvSpPr>
            <p:cNvPr id="52" name="SMARTInkShape-1090"/>
            <p:cNvSpPr/>
            <p:nvPr>
              <p:custDataLst>
                <p:tags r:id="rId204"/>
              </p:custDataLst>
            </p:nvPr>
          </p:nvSpPr>
          <p:spPr>
            <a:xfrm>
              <a:off x="3797300" y="3092450"/>
              <a:ext cx="107951" cy="3659"/>
            </a:xfrm>
            <a:custGeom>
              <a:avLst/>
              <a:gdLst/>
              <a:ahLst/>
              <a:cxnLst/>
              <a:rect l="0" t="0" r="0" b="0"/>
              <a:pathLst>
                <a:path w="107951" h="3659">
                  <a:moveTo>
                    <a:pt x="0" y="0"/>
                  </a:moveTo>
                  <a:lnTo>
                    <a:pt x="0" y="0"/>
                  </a:lnTo>
                  <a:lnTo>
                    <a:pt x="42659" y="3658"/>
                  </a:lnTo>
                  <a:lnTo>
                    <a:pt x="85782" y="139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91"/>
            <p:cNvSpPr/>
            <p:nvPr>
              <p:custDataLst>
                <p:tags r:id="rId205"/>
              </p:custDataLst>
            </p:nvPr>
          </p:nvSpPr>
          <p:spPr>
            <a:xfrm>
              <a:off x="3759200" y="29654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6907"/>
                  </a:lnTo>
                  <a:lnTo>
                    <a:pt x="23101" y="10126"/>
                  </a:lnTo>
                  <a:lnTo>
                    <a:pt x="64308" y="11937"/>
                  </a:lnTo>
                  <a:lnTo>
                    <a:pt x="98432" y="12361"/>
                  </a:lnTo>
                  <a:lnTo>
                    <a:pt x="143230" y="12599"/>
                  </a:lnTo>
                  <a:lnTo>
                    <a:pt x="171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234"/>
          <p:cNvGrpSpPr/>
          <p:nvPr/>
        </p:nvGrpSpPr>
        <p:grpSpPr>
          <a:xfrm>
            <a:off x="4248150" y="2751607"/>
            <a:ext cx="584201" cy="409189"/>
            <a:chOff x="4248150" y="2751607"/>
            <a:chExt cx="584201" cy="409189"/>
          </a:xfrm>
        </p:grpSpPr>
        <p:sp>
          <p:nvSpPr>
            <p:cNvPr id="55" name="SMARTInkShape-1092"/>
            <p:cNvSpPr/>
            <p:nvPr>
              <p:custDataLst>
                <p:tags r:id="rId201"/>
              </p:custDataLst>
            </p:nvPr>
          </p:nvSpPr>
          <p:spPr>
            <a:xfrm>
              <a:off x="4610565" y="2751607"/>
              <a:ext cx="221786" cy="409189"/>
            </a:xfrm>
            <a:custGeom>
              <a:avLst/>
              <a:gdLst/>
              <a:ahLst/>
              <a:cxnLst/>
              <a:rect l="0" t="0" r="0" b="0"/>
              <a:pathLst>
                <a:path w="221786" h="409189">
                  <a:moveTo>
                    <a:pt x="221785" y="16993"/>
                  </a:moveTo>
                  <a:lnTo>
                    <a:pt x="221785" y="16993"/>
                  </a:lnTo>
                  <a:lnTo>
                    <a:pt x="183061" y="4784"/>
                  </a:lnTo>
                  <a:lnTo>
                    <a:pt x="137152" y="0"/>
                  </a:lnTo>
                  <a:lnTo>
                    <a:pt x="97068" y="3413"/>
                  </a:lnTo>
                  <a:lnTo>
                    <a:pt x="54967" y="10887"/>
                  </a:lnTo>
                  <a:lnTo>
                    <a:pt x="24969" y="17600"/>
                  </a:lnTo>
                  <a:lnTo>
                    <a:pt x="18365" y="23378"/>
                  </a:lnTo>
                  <a:lnTo>
                    <a:pt x="17027" y="27599"/>
                  </a:lnTo>
                  <a:lnTo>
                    <a:pt x="21612" y="62396"/>
                  </a:lnTo>
                  <a:lnTo>
                    <a:pt x="30692" y="105469"/>
                  </a:lnTo>
                  <a:lnTo>
                    <a:pt x="32668" y="142159"/>
                  </a:lnTo>
                  <a:lnTo>
                    <a:pt x="30489" y="181983"/>
                  </a:lnTo>
                  <a:lnTo>
                    <a:pt x="24816" y="223202"/>
                  </a:lnTo>
                  <a:lnTo>
                    <a:pt x="17592" y="265039"/>
                  </a:lnTo>
                  <a:lnTo>
                    <a:pt x="10382" y="304330"/>
                  </a:lnTo>
                  <a:lnTo>
                    <a:pt x="3063" y="348839"/>
                  </a:lnTo>
                  <a:lnTo>
                    <a:pt x="0" y="392191"/>
                  </a:lnTo>
                  <a:lnTo>
                    <a:pt x="1961" y="396242"/>
                  </a:lnTo>
                  <a:lnTo>
                    <a:pt x="5386" y="398942"/>
                  </a:lnTo>
                  <a:lnTo>
                    <a:pt x="29462" y="406647"/>
                  </a:lnTo>
                  <a:lnTo>
                    <a:pt x="75897" y="409188"/>
                  </a:lnTo>
                  <a:lnTo>
                    <a:pt x="126535" y="404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93"/>
            <p:cNvSpPr/>
            <p:nvPr>
              <p:custDataLst>
                <p:tags r:id="rId202"/>
              </p:custDataLst>
            </p:nvPr>
          </p:nvSpPr>
          <p:spPr>
            <a:xfrm>
              <a:off x="4248150" y="29972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44043" y="1986"/>
                  </a:lnTo>
                  <a:lnTo>
                    <a:pt x="82821" y="588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94"/>
            <p:cNvSpPr/>
            <p:nvPr>
              <p:custDataLst>
                <p:tags r:id="rId203"/>
              </p:custDataLst>
            </p:nvPr>
          </p:nvSpPr>
          <p:spPr>
            <a:xfrm>
              <a:off x="4268784" y="2794000"/>
              <a:ext cx="188917" cy="363135"/>
            </a:xfrm>
            <a:custGeom>
              <a:avLst/>
              <a:gdLst/>
              <a:ahLst/>
              <a:cxnLst/>
              <a:rect l="0" t="0" r="0" b="0"/>
              <a:pathLst>
                <a:path w="188917" h="363135">
                  <a:moveTo>
                    <a:pt x="176216" y="0"/>
                  </a:moveTo>
                  <a:lnTo>
                    <a:pt x="176216" y="0"/>
                  </a:lnTo>
                  <a:lnTo>
                    <a:pt x="132550" y="0"/>
                  </a:lnTo>
                  <a:lnTo>
                    <a:pt x="86216" y="0"/>
                  </a:lnTo>
                  <a:lnTo>
                    <a:pt x="52261" y="10113"/>
                  </a:lnTo>
                  <a:lnTo>
                    <a:pt x="29971" y="26515"/>
                  </a:lnTo>
                  <a:lnTo>
                    <a:pt x="17800" y="48151"/>
                  </a:lnTo>
                  <a:lnTo>
                    <a:pt x="7367" y="86521"/>
                  </a:lnTo>
                  <a:lnTo>
                    <a:pt x="1381" y="123238"/>
                  </a:lnTo>
                  <a:lnTo>
                    <a:pt x="0" y="168532"/>
                  </a:lnTo>
                  <a:lnTo>
                    <a:pt x="3040" y="214251"/>
                  </a:lnTo>
                  <a:lnTo>
                    <a:pt x="4255" y="261821"/>
                  </a:lnTo>
                  <a:lnTo>
                    <a:pt x="5320" y="301943"/>
                  </a:lnTo>
                  <a:lnTo>
                    <a:pt x="10496" y="331627"/>
                  </a:lnTo>
                  <a:lnTo>
                    <a:pt x="16956" y="347062"/>
                  </a:lnTo>
                  <a:lnTo>
                    <a:pt x="26411" y="357214"/>
                  </a:lnTo>
                  <a:lnTo>
                    <a:pt x="31896" y="360909"/>
                  </a:lnTo>
                  <a:lnTo>
                    <a:pt x="47398" y="363134"/>
                  </a:lnTo>
                  <a:lnTo>
                    <a:pt x="92836" y="358813"/>
                  </a:lnTo>
                  <a:lnTo>
                    <a:pt x="134891" y="349810"/>
                  </a:lnTo>
                  <a:lnTo>
                    <a:pt x="188916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32" name="SMARTInkShape-Group235"/>
          <p:cNvGrpSpPr/>
          <p:nvPr/>
        </p:nvGrpSpPr>
        <p:grpSpPr>
          <a:xfrm>
            <a:off x="4921250" y="2693622"/>
            <a:ext cx="1796614" cy="451537"/>
            <a:chOff x="4921250" y="2693622"/>
            <a:chExt cx="1796614" cy="451537"/>
          </a:xfrm>
        </p:grpSpPr>
        <p:sp>
          <p:nvSpPr>
            <p:cNvPr id="59" name="SMARTInkShape-1095"/>
            <p:cNvSpPr/>
            <p:nvPr>
              <p:custDataLst>
                <p:tags r:id="rId185"/>
              </p:custDataLst>
            </p:nvPr>
          </p:nvSpPr>
          <p:spPr>
            <a:xfrm>
              <a:off x="6597650" y="2791180"/>
              <a:ext cx="120214" cy="353979"/>
            </a:xfrm>
            <a:custGeom>
              <a:avLst/>
              <a:gdLst/>
              <a:ahLst/>
              <a:cxnLst/>
              <a:rect l="0" t="0" r="0" b="0"/>
              <a:pathLst>
                <a:path w="120214" h="353979">
                  <a:moveTo>
                    <a:pt x="25400" y="40920"/>
                  </a:moveTo>
                  <a:lnTo>
                    <a:pt x="25400" y="40920"/>
                  </a:lnTo>
                  <a:lnTo>
                    <a:pt x="9513" y="24327"/>
                  </a:lnTo>
                  <a:lnTo>
                    <a:pt x="7755" y="19905"/>
                  </a:lnTo>
                  <a:lnTo>
                    <a:pt x="9403" y="17738"/>
                  </a:lnTo>
                  <a:lnTo>
                    <a:pt x="16879" y="13448"/>
                  </a:lnTo>
                  <a:lnTo>
                    <a:pt x="56934" y="2826"/>
                  </a:lnTo>
                  <a:lnTo>
                    <a:pt x="73282" y="0"/>
                  </a:lnTo>
                  <a:lnTo>
                    <a:pt x="92974" y="2377"/>
                  </a:lnTo>
                  <a:lnTo>
                    <a:pt x="100824" y="5680"/>
                  </a:lnTo>
                  <a:lnTo>
                    <a:pt x="103199" y="8960"/>
                  </a:lnTo>
                  <a:lnTo>
                    <a:pt x="105839" y="18249"/>
                  </a:lnTo>
                  <a:lnTo>
                    <a:pt x="107672" y="56418"/>
                  </a:lnTo>
                  <a:lnTo>
                    <a:pt x="104524" y="96506"/>
                  </a:lnTo>
                  <a:lnTo>
                    <a:pt x="99095" y="134609"/>
                  </a:lnTo>
                  <a:lnTo>
                    <a:pt x="96958" y="166521"/>
                  </a:lnTo>
                  <a:lnTo>
                    <a:pt x="96715" y="199754"/>
                  </a:lnTo>
                  <a:lnTo>
                    <a:pt x="101250" y="242264"/>
                  </a:lnTo>
                  <a:lnTo>
                    <a:pt x="113185" y="288909"/>
                  </a:lnTo>
                  <a:lnTo>
                    <a:pt x="120213" y="326809"/>
                  </a:lnTo>
                  <a:lnTo>
                    <a:pt x="118242" y="330290"/>
                  </a:lnTo>
                  <a:lnTo>
                    <a:pt x="110408" y="337922"/>
                  </a:lnTo>
                  <a:lnTo>
                    <a:pt x="72922" y="349249"/>
                  </a:lnTo>
                  <a:lnTo>
                    <a:pt x="38540" y="353978"/>
                  </a:lnTo>
                  <a:lnTo>
                    <a:pt x="0" y="3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96"/>
            <p:cNvSpPr/>
            <p:nvPr>
              <p:custDataLst>
                <p:tags r:id="rId186"/>
              </p:custDataLst>
            </p:nvPr>
          </p:nvSpPr>
          <p:spPr>
            <a:xfrm>
              <a:off x="6417369" y="2732210"/>
              <a:ext cx="78682" cy="102963"/>
            </a:xfrm>
            <a:custGeom>
              <a:avLst/>
              <a:gdLst/>
              <a:ahLst/>
              <a:cxnLst/>
              <a:rect l="0" t="0" r="0" b="0"/>
              <a:pathLst>
                <a:path w="78682" h="102963">
                  <a:moveTo>
                    <a:pt x="15181" y="30040"/>
                  </a:moveTo>
                  <a:lnTo>
                    <a:pt x="15181" y="30040"/>
                  </a:lnTo>
                  <a:lnTo>
                    <a:pt x="876" y="21202"/>
                  </a:lnTo>
                  <a:lnTo>
                    <a:pt x="0" y="18503"/>
                  </a:lnTo>
                  <a:lnTo>
                    <a:pt x="907" y="11742"/>
                  </a:lnTo>
                  <a:lnTo>
                    <a:pt x="5386" y="3373"/>
                  </a:lnTo>
                  <a:lnTo>
                    <a:pt x="12944" y="549"/>
                  </a:lnTo>
                  <a:lnTo>
                    <a:pt x="23359" y="0"/>
                  </a:lnTo>
                  <a:lnTo>
                    <a:pt x="35044" y="2107"/>
                  </a:lnTo>
                  <a:lnTo>
                    <a:pt x="50151" y="10631"/>
                  </a:lnTo>
                  <a:lnTo>
                    <a:pt x="53310" y="15690"/>
                  </a:lnTo>
                  <a:lnTo>
                    <a:pt x="56822" y="28836"/>
                  </a:lnTo>
                  <a:lnTo>
                    <a:pt x="52738" y="44086"/>
                  </a:lnTo>
                  <a:lnTo>
                    <a:pt x="32869" y="73502"/>
                  </a:lnTo>
                  <a:lnTo>
                    <a:pt x="10671" y="98617"/>
                  </a:lnTo>
                  <a:lnTo>
                    <a:pt x="9650" y="102382"/>
                  </a:lnTo>
                  <a:lnTo>
                    <a:pt x="12904" y="102962"/>
                  </a:lnTo>
                  <a:lnTo>
                    <a:pt x="56466" y="97063"/>
                  </a:lnTo>
                  <a:lnTo>
                    <a:pt x="78681" y="93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97"/>
            <p:cNvSpPr/>
            <p:nvPr>
              <p:custDataLst>
                <p:tags r:id="rId187"/>
              </p:custDataLst>
            </p:nvPr>
          </p:nvSpPr>
          <p:spPr>
            <a:xfrm>
              <a:off x="6320823" y="2884044"/>
              <a:ext cx="60928" cy="202057"/>
            </a:xfrm>
            <a:custGeom>
              <a:avLst/>
              <a:gdLst/>
              <a:ahLst/>
              <a:cxnLst/>
              <a:rect l="0" t="0" r="0" b="0"/>
              <a:pathLst>
                <a:path w="60928" h="202057">
                  <a:moveTo>
                    <a:pt x="60927" y="11556"/>
                  </a:moveTo>
                  <a:lnTo>
                    <a:pt x="60927" y="11556"/>
                  </a:lnTo>
                  <a:lnTo>
                    <a:pt x="55152" y="6487"/>
                  </a:lnTo>
                  <a:lnTo>
                    <a:pt x="48718" y="2718"/>
                  </a:lnTo>
                  <a:lnTo>
                    <a:pt x="33791" y="0"/>
                  </a:lnTo>
                  <a:lnTo>
                    <a:pt x="23936" y="3127"/>
                  </a:lnTo>
                  <a:lnTo>
                    <a:pt x="19334" y="5937"/>
                  </a:lnTo>
                  <a:lnTo>
                    <a:pt x="6113" y="26746"/>
                  </a:lnTo>
                  <a:lnTo>
                    <a:pt x="0" y="58625"/>
                  </a:lnTo>
                  <a:lnTo>
                    <a:pt x="1561" y="94882"/>
                  </a:lnTo>
                  <a:lnTo>
                    <a:pt x="12773" y="139989"/>
                  </a:lnTo>
                  <a:lnTo>
                    <a:pt x="24394" y="177227"/>
                  </a:lnTo>
                  <a:lnTo>
                    <a:pt x="41877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98"/>
            <p:cNvSpPr/>
            <p:nvPr>
              <p:custDataLst>
                <p:tags r:id="rId188"/>
              </p:custDataLst>
            </p:nvPr>
          </p:nvSpPr>
          <p:spPr>
            <a:xfrm>
              <a:off x="6238679" y="2863850"/>
              <a:ext cx="92272" cy="114301"/>
            </a:xfrm>
            <a:custGeom>
              <a:avLst/>
              <a:gdLst/>
              <a:ahLst/>
              <a:cxnLst/>
              <a:rect l="0" t="0" r="0" b="0"/>
              <a:pathLst>
                <a:path w="92272" h="1143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4090" y="22381"/>
                  </a:lnTo>
                  <a:lnTo>
                    <a:pt x="27580" y="58644"/>
                  </a:lnTo>
                  <a:lnTo>
                    <a:pt x="69536" y="98713"/>
                  </a:lnTo>
                  <a:lnTo>
                    <a:pt x="9227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99"/>
            <p:cNvSpPr/>
            <p:nvPr>
              <p:custDataLst>
                <p:tags r:id="rId189"/>
              </p:custDataLst>
            </p:nvPr>
          </p:nvSpPr>
          <p:spPr>
            <a:xfrm>
              <a:off x="6076984" y="2901950"/>
              <a:ext cx="12667" cy="165101"/>
            </a:xfrm>
            <a:custGeom>
              <a:avLst/>
              <a:gdLst/>
              <a:ahLst/>
              <a:cxnLst/>
              <a:rect l="0" t="0" r="0" b="0"/>
              <a:pathLst>
                <a:path w="12667" h="165101">
                  <a:moveTo>
                    <a:pt x="6316" y="0"/>
                  </a:moveTo>
                  <a:lnTo>
                    <a:pt x="6316" y="0"/>
                  </a:lnTo>
                  <a:lnTo>
                    <a:pt x="2945" y="3371"/>
                  </a:lnTo>
                  <a:lnTo>
                    <a:pt x="849" y="15580"/>
                  </a:lnTo>
                  <a:lnTo>
                    <a:pt x="82" y="62408"/>
                  </a:lnTo>
                  <a:lnTo>
                    <a:pt x="0" y="101276"/>
                  </a:lnTo>
                  <a:lnTo>
                    <a:pt x="3739" y="135841"/>
                  </a:lnTo>
                  <a:lnTo>
                    <a:pt x="1266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0" name="SMARTInkShape-1100"/>
            <p:cNvSpPr/>
            <p:nvPr>
              <p:custDataLst>
                <p:tags r:id="rId190"/>
              </p:custDataLst>
            </p:nvPr>
          </p:nvSpPr>
          <p:spPr>
            <a:xfrm>
              <a:off x="6019800" y="2990850"/>
              <a:ext cx="101601" cy="1"/>
            </a:xfrm>
            <a:custGeom>
              <a:avLst/>
              <a:gdLst/>
              <a:ahLst/>
              <a:cxnLst/>
              <a:rect l="0" t="0" r="0" b="0"/>
              <a:pathLst>
                <a:path w="101601" h="1">
                  <a:moveTo>
                    <a:pt x="0" y="0"/>
                  </a:moveTo>
                  <a:lnTo>
                    <a:pt x="0" y="0"/>
                  </a:lnTo>
                  <a:lnTo>
                    <a:pt x="47385" y="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1" name="SMARTInkShape-1101"/>
            <p:cNvSpPr/>
            <p:nvPr>
              <p:custDataLst>
                <p:tags r:id="rId191"/>
              </p:custDataLst>
            </p:nvPr>
          </p:nvSpPr>
          <p:spPr>
            <a:xfrm>
              <a:off x="5875374" y="2838450"/>
              <a:ext cx="80927" cy="203201"/>
            </a:xfrm>
            <a:custGeom>
              <a:avLst/>
              <a:gdLst/>
              <a:ahLst/>
              <a:cxnLst/>
              <a:rect l="0" t="0" r="0" b="0"/>
              <a:pathLst>
                <a:path w="80927" h="203201">
                  <a:moveTo>
                    <a:pt x="80926" y="0"/>
                  </a:moveTo>
                  <a:lnTo>
                    <a:pt x="80926" y="0"/>
                  </a:lnTo>
                  <a:lnTo>
                    <a:pt x="62445" y="0"/>
                  </a:lnTo>
                  <a:lnTo>
                    <a:pt x="54838" y="5644"/>
                  </a:lnTo>
                  <a:lnTo>
                    <a:pt x="38456" y="29886"/>
                  </a:lnTo>
                  <a:lnTo>
                    <a:pt x="21632" y="72696"/>
                  </a:lnTo>
                  <a:lnTo>
                    <a:pt x="9657" y="112948"/>
                  </a:lnTo>
                  <a:lnTo>
                    <a:pt x="2033" y="150588"/>
                  </a:lnTo>
                  <a:lnTo>
                    <a:pt x="0" y="170880"/>
                  </a:lnTo>
                  <a:lnTo>
                    <a:pt x="2861" y="185543"/>
                  </a:lnTo>
                  <a:lnTo>
                    <a:pt x="1107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3" name="SMARTInkShape-1102"/>
            <p:cNvSpPr/>
            <p:nvPr>
              <p:custDataLst>
                <p:tags r:id="rId192"/>
              </p:custDataLst>
            </p:nvPr>
          </p:nvSpPr>
          <p:spPr>
            <a:xfrm>
              <a:off x="5833130" y="2819400"/>
              <a:ext cx="59671" cy="107951"/>
            </a:xfrm>
            <a:custGeom>
              <a:avLst/>
              <a:gdLst/>
              <a:ahLst/>
              <a:cxnLst/>
              <a:rect l="0" t="0" r="0" b="0"/>
              <a:pathLst>
                <a:path w="59671" h="107951">
                  <a:moveTo>
                    <a:pt x="21570" y="0"/>
                  </a:moveTo>
                  <a:lnTo>
                    <a:pt x="21570" y="0"/>
                  </a:lnTo>
                  <a:lnTo>
                    <a:pt x="7265" y="0"/>
                  </a:lnTo>
                  <a:lnTo>
                    <a:pt x="4978" y="2117"/>
                  </a:lnTo>
                  <a:lnTo>
                    <a:pt x="555" y="10113"/>
                  </a:lnTo>
                  <a:lnTo>
                    <a:pt x="0" y="22604"/>
                  </a:lnTo>
                  <a:lnTo>
                    <a:pt x="3516" y="38268"/>
                  </a:lnTo>
                  <a:lnTo>
                    <a:pt x="28887" y="83992"/>
                  </a:lnTo>
                  <a:lnTo>
                    <a:pt x="43886" y="99754"/>
                  </a:lnTo>
                  <a:lnTo>
                    <a:pt x="5967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4" name="SMARTInkShape-1103"/>
            <p:cNvSpPr/>
            <p:nvPr>
              <p:custDataLst>
                <p:tags r:id="rId193"/>
              </p:custDataLst>
            </p:nvPr>
          </p:nvSpPr>
          <p:spPr>
            <a:xfrm>
              <a:off x="5668931" y="2902833"/>
              <a:ext cx="122270" cy="145168"/>
            </a:xfrm>
            <a:custGeom>
              <a:avLst/>
              <a:gdLst/>
              <a:ahLst/>
              <a:cxnLst/>
              <a:rect l="0" t="0" r="0" b="0"/>
              <a:pathLst>
                <a:path w="122270" h="145168">
                  <a:moveTo>
                    <a:pt x="122269" y="5467"/>
                  </a:moveTo>
                  <a:lnTo>
                    <a:pt x="122269" y="5467"/>
                  </a:lnTo>
                  <a:lnTo>
                    <a:pt x="115527" y="2096"/>
                  </a:lnTo>
                  <a:lnTo>
                    <a:pt x="101221" y="0"/>
                  </a:lnTo>
                  <a:lnTo>
                    <a:pt x="89631" y="3272"/>
                  </a:lnTo>
                  <a:lnTo>
                    <a:pt x="76718" y="10841"/>
                  </a:lnTo>
                  <a:lnTo>
                    <a:pt x="45433" y="42459"/>
                  </a:lnTo>
                  <a:lnTo>
                    <a:pt x="12076" y="89053"/>
                  </a:lnTo>
                  <a:lnTo>
                    <a:pt x="249" y="116311"/>
                  </a:lnTo>
                  <a:lnTo>
                    <a:pt x="0" y="123107"/>
                  </a:lnTo>
                  <a:lnTo>
                    <a:pt x="7969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5" name="SMARTInkShape-1104"/>
            <p:cNvSpPr/>
            <p:nvPr>
              <p:custDataLst>
                <p:tags r:id="rId194"/>
              </p:custDataLst>
            </p:nvPr>
          </p:nvSpPr>
          <p:spPr>
            <a:xfrm>
              <a:off x="5640206" y="2890133"/>
              <a:ext cx="119245" cy="145168"/>
            </a:xfrm>
            <a:custGeom>
              <a:avLst/>
              <a:gdLst/>
              <a:ahLst/>
              <a:cxnLst/>
              <a:rect l="0" t="0" r="0" b="0"/>
              <a:pathLst>
                <a:path w="119245" h="145168">
                  <a:moveTo>
                    <a:pt x="17644" y="5467"/>
                  </a:moveTo>
                  <a:lnTo>
                    <a:pt x="17644" y="5467"/>
                  </a:lnTo>
                  <a:lnTo>
                    <a:pt x="5711" y="441"/>
                  </a:lnTo>
                  <a:lnTo>
                    <a:pt x="3338" y="0"/>
                  </a:lnTo>
                  <a:lnTo>
                    <a:pt x="1757" y="411"/>
                  </a:lnTo>
                  <a:lnTo>
                    <a:pt x="703" y="1391"/>
                  </a:lnTo>
                  <a:lnTo>
                    <a:pt x="0" y="2750"/>
                  </a:lnTo>
                  <a:lnTo>
                    <a:pt x="4863" y="8022"/>
                  </a:lnTo>
                  <a:lnTo>
                    <a:pt x="46033" y="53696"/>
                  </a:lnTo>
                  <a:lnTo>
                    <a:pt x="82597" y="98093"/>
                  </a:lnTo>
                  <a:lnTo>
                    <a:pt x="109810" y="137017"/>
                  </a:lnTo>
                  <a:lnTo>
                    <a:pt x="119244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6" name="SMARTInkShape-1105"/>
            <p:cNvSpPr/>
            <p:nvPr>
              <p:custDataLst>
                <p:tags r:id="rId195"/>
              </p:custDataLst>
            </p:nvPr>
          </p:nvSpPr>
          <p:spPr>
            <a:xfrm>
              <a:off x="5490268" y="2874501"/>
              <a:ext cx="97733" cy="172470"/>
            </a:xfrm>
            <a:custGeom>
              <a:avLst/>
              <a:gdLst/>
              <a:ahLst/>
              <a:cxnLst/>
              <a:rect l="0" t="0" r="0" b="0"/>
              <a:pathLst>
                <a:path w="97733" h="172470">
                  <a:moveTo>
                    <a:pt x="15182" y="46499"/>
                  </a:moveTo>
                  <a:lnTo>
                    <a:pt x="15182" y="46499"/>
                  </a:lnTo>
                  <a:lnTo>
                    <a:pt x="8440" y="43128"/>
                  </a:lnTo>
                  <a:lnTo>
                    <a:pt x="3249" y="37710"/>
                  </a:lnTo>
                  <a:lnTo>
                    <a:pt x="876" y="34290"/>
                  </a:lnTo>
                  <a:lnTo>
                    <a:pt x="0" y="30598"/>
                  </a:lnTo>
                  <a:lnTo>
                    <a:pt x="908" y="22734"/>
                  </a:lnTo>
                  <a:lnTo>
                    <a:pt x="8757" y="10373"/>
                  </a:lnTo>
                  <a:lnTo>
                    <a:pt x="20020" y="1144"/>
                  </a:lnTo>
                  <a:lnTo>
                    <a:pt x="30032" y="0"/>
                  </a:lnTo>
                  <a:lnTo>
                    <a:pt x="35666" y="683"/>
                  </a:lnTo>
                  <a:lnTo>
                    <a:pt x="40126" y="3255"/>
                  </a:lnTo>
                  <a:lnTo>
                    <a:pt x="46965" y="11757"/>
                  </a:lnTo>
                  <a:lnTo>
                    <a:pt x="48593" y="26354"/>
                  </a:lnTo>
                  <a:lnTo>
                    <a:pt x="45553" y="46013"/>
                  </a:lnTo>
                  <a:lnTo>
                    <a:pt x="32648" y="84141"/>
                  </a:lnTo>
                  <a:lnTo>
                    <a:pt x="17169" y="131546"/>
                  </a:lnTo>
                  <a:lnTo>
                    <a:pt x="10479" y="161763"/>
                  </a:lnTo>
                  <a:lnTo>
                    <a:pt x="10635" y="165674"/>
                  </a:lnTo>
                  <a:lnTo>
                    <a:pt x="11445" y="168283"/>
                  </a:lnTo>
                  <a:lnTo>
                    <a:pt x="12691" y="170021"/>
                  </a:lnTo>
                  <a:lnTo>
                    <a:pt x="17838" y="171954"/>
                  </a:lnTo>
                  <a:lnTo>
                    <a:pt x="21186" y="172469"/>
                  </a:lnTo>
                  <a:lnTo>
                    <a:pt x="60275" y="164574"/>
                  </a:lnTo>
                  <a:lnTo>
                    <a:pt x="97732" y="154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7" name="SMARTInkShape-1106"/>
            <p:cNvSpPr/>
            <p:nvPr>
              <p:custDataLst>
                <p:tags r:id="rId196"/>
              </p:custDataLst>
            </p:nvPr>
          </p:nvSpPr>
          <p:spPr>
            <a:xfrm>
              <a:off x="5311579" y="2921000"/>
              <a:ext cx="22422" cy="165101"/>
            </a:xfrm>
            <a:custGeom>
              <a:avLst/>
              <a:gdLst/>
              <a:ahLst/>
              <a:cxnLst/>
              <a:rect l="0" t="0" r="0" b="0"/>
              <a:pathLst>
                <a:path w="22422" h="1651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439" y="45190"/>
                  </a:lnTo>
                  <a:lnTo>
                    <a:pt x="4976" y="82769"/>
                  </a:lnTo>
                  <a:lnTo>
                    <a:pt x="12155" y="126651"/>
                  </a:lnTo>
                  <a:lnTo>
                    <a:pt x="2242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8" name="SMARTInkShape-1107"/>
            <p:cNvSpPr/>
            <p:nvPr>
              <p:custDataLst>
                <p:tags r:id="rId197"/>
              </p:custDataLst>
            </p:nvPr>
          </p:nvSpPr>
          <p:spPr>
            <a:xfrm>
              <a:off x="5264150" y="30099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17326" y="17638"/>
                  </a:lnTo>
                  <a:lnTo>
                    <a:pt x="57437" y="899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9" name="SMARTInkShape-1108"/>
            <p:cNvSpPr/>
            <p:nvPr>
              <p:custDataLst>
                <p:tags r:id="rId198"/>
              </p:custDataLst>
            </p:nvPr>
          </p:nvSpPr>
          <p:spPr>
            <a:xfrm>
              <a:off x="5099050" y="2693622"/>
              <a:ext cx="69851" cy="113079"/>
            </a:xfrm>
            <a:custGeom>
              <a:avLst/>
              <a:gdLst/>
              <a:ahLst/>
              <a:cxnLst/>
              <a:rect l="0" t="0" r="0" b="0"/>
              <a:pathLst>
                <a:path w="69851" h="11307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3763" y="10921"/>
                  </a:lnTo>
                  <a:lnTo>
                    <a:pt x="21048" y="2901"/>
                  </a:lnTo>
                  <a:lnTo>
                    <a:pt x="31950" y="0"/>
                  </a:lnTo>
                  <a:lnTo>
                    <a:pt x="34705" y="298"/>
                  </a:lnTo>
                  <a:lnTo>
                    <a:pt x="39648" y="2511"/>
                  </a:lnTo>
                  <a:lnTo>
                    <a:pt x="41249" y="4794"/>
                  </a:lnTo>
                  <a:lnTo>
                    <a:pt x="43027" y="11094"/>
                  </a:lnTo>
                  <a:lnTo>
                    <a:pt x="37286" y="29317"/>
                  </a:lnTo>
                  <a:lnTo>
                    <a:pt x="18664" y="65263"/>
                  </a:lnTo>
                  <a:lnTo>
                    <a:pt x="5411" y="84896"/>
                  </a:lnTo>
                  <a:lnTo>
                    <a:pt x="4313" y="87940"/>
                  </a:lnTo>
                  <a:lnTo>
                    <a:pt x="4287" y="89970"/>
                  </a:lnTo>
                  <a:lnTo>
                    <a:pt x="4975" y="91322"/>
                  </a:lnTo>
                  <a:lnTo>
                    <a:pt x="12684" y="96597"/>
                  </a:lnTo>
                  <a:lnTo>
                    <a:pt x="57782" y="110282"/>
                  </a:lnTo>
                  <a:lnTo>
                    <a:pt x="69850" y="113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0" name="SMARTInkShape-1109"/>
            <p:cNvSpPr/>
            <p:nvPr>
              <p:custDataLst>
                <p:tags r:id="rId199"/>
              </p:custDataLst>
            </p:nvPr>
          </p:nvSpPr>
          <p:spPr>
            <a:xfrm>
              <a:off x="4921250" y="2851150"/>
              <a:ext cx="139701" cy="260351"/>
            </a:xfrm>
            <a:custGeom>
              <a:avLst/>
              <a:gdLst/>
              <a:ahLst/>
              <a:cxnLst/>
              <a:rect l="0" t="0" r="0" b="0"/>
              <a:pathLst>
                <a:path w="139701" h="260351">
                  <a:moveTo>
                    <a:pt x="139700" y="0"/>
                  </a:moveTo>
                  <a:lnTo>
                    <a:pt x="139700" y="0"/>
                  </a:lnTo>
                  <a:lnTo>
                    <a:pt x="136329" y="0"/>
                  </a:lnTo>
                  <a:lnTo>
                    <a:pt x="127491" y="6742"/>
                  </a:lnTo>
                  <a:lnTo>
                    <a:pt x="98947" y="50216"/>
                  </a:lnTo>
                  <a:lnTo>
                    <a:pt x="75414" y="92490"/>
                  </a:lnTo>
                  <a:lnTo>
                    <a:pt x="59623" y="125068"/>
                  </a:lnTo>
                  <a:lnTo>
                    <a:pt x="45549" y="160714"/>
                  </a:lnTo>
                  <a:lnTo>
                    <a:pt x="32239" y="193959"/>
                  </a:lnTo>
                  <a:lnTo>
                    <a:pt x="14726" y="23291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SMARTInkShape-1110"/>
            <p:cNvSpPr/>
            <p:nvPr>
              <p:custDataLst>
                <p:tags r:id="rId200"/>
              </p:custDataLst>
            </p:nvPr>
          </p:nvSpPr>
          <p:spPr>
            <a:xfrm>
              <a:off x="4947794" y="2865517"/>
              <a:ext cx="113157" cy="214234"/>
            </a:xfrm>
            <a:custGeom>
              <a:avLst/>
              <a:gdLst/>
              <a:ahLst/>
              <a:cxnLst/>
              <a:rect l="0" t="0" r="0" b="0"/>
              <a:pathLst>
                <a:path w="113157" h="214234">
                  <a:moveTo>
                    <a:pt x="11556" y="23733"/>
                  </a:moveTo>
                  <a:lnTo>
                    <a:pt x="11556" y="23733"/>
                  </a:lnTo>
                  <a:lnTo>
                    <a:pt x="4648" y="6774"/>
                  </a:lnTo>
                  <a:lnTo>
                    <a:pt x="0" y="0"/>
                  </a:lnTo>
                  <a:lnTo>
                    <a:pt x="324" y="150"/>
                  </a:lnTo>
                  <a:lnTo>
                    <a:pt x="2566" y="2198"/>
                  </a:lnTo>
                  <a:lnTo>
                    <a:pt x="27462" y="44538"/>
                  </a:lnTo>
                  <a:lnTo>
                    <a:pt x="50606" y="89634"/>
                  </a:lnTo>
                  <a:lnTo>
                    <a:pt x="73456" y="136863"/>
                  </a:lnTo>
                  <a:lnTo>
                    <a:pt x="96769" y="183585"/>
                  </a:lnTo>
                  <a:lnTo>
                    <a:pt x="113156" y="21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3" name="SMARTInkShape-1111"/>
          <p:cNvSpPr/>
          <p:nvPr>
            <p:custDataLst>
              <p:tags r:id="rId2"/>
            </p:custDataLst>
          </p:nvPr>
        </p:nvSpPr>
        <p:spPr>
          <a:xfrm>
            <a:off x="7023622" y="3006242"/>
            <a:ext cx="215379" cy="19947"/>
          </a:xfrm>
          <a:custGeom>
            <a:avLst/>
            <a:gdLst/>
            <a:ahLst/>
            <a:cxnLst/>
            <a:rect l="0" t="0" r="0" b="0"/>
            <a:pathLst>
              <a:path w="215379" h="19947">
                <a:moveTo>
                  <a:pt x="12178" y="3658"/>
                </a:moveTo>
                <a:lnTo>
                  <a:pt x="12178" y="3658"/>
                </a:lnTo>
                <a:lnTo>
                  <a:pt x="5436" y="287"/>
                </a:lnTo>
                <a:lnTo>
                  <a:pt x="3450" y="0"/>
                </a:lnTo>
                <a:lnTo>
                  <a:pt x="2126" y="514"/>
                </a:lnTo>
                <a:lnTo>
                  <a:pt x="1243" y="1562"/>
                </a:lnTo>
                <a:lnTo>
                  <a:pt x="262" y="4608"/>
                </a:lnTo>
                <a:lnTo>
                  <a:pt x="0" y="6408"/>
                </a:lnTo>
                <a:lnTo>
                  <a:pt x="1943" y="8314"/>
                </a:lnTo>
                <a:lnTo>
                  <a:pt x="9746" y="12312"/>
                </a:lnTo>
                <a:lnTo>
                  <a:pt x="52986" y="15559"/>
                </a:lnTo>
                <a:lnTo>
                  <a:pt x="98901" y="16827"/>
                </a:lnTo>
                <a:lnTo>
                  <a:pt x="146136" y="19946"/>
                </a:lnTo>
                <a:lnTo>
                  <a:pt x="191013" y="17276"/>
                </a:lnTo>
                <a:lnTo>
                  <a:pt x="215378" y="163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41" name="SMARTInkShape-Group237"/>
          <p:cNvGrpSpPr/>
          <p:nvPr/>
        </p:nvGrpSpPr>
        <p:grpSpPr>
          <a:xfrm>
            <a:off x="7522985" y="2823114"/>
            <a:ext cx="1076000" cy="409037"/>
            <a:chOff x="7522985" y="2823114"/>
            <a:chExt cx="1076000" cy="409037"/>
          </a:xfrm>
        </p:grpSpPr>
        <p:sp>
          <p:nvSpPr>
            <p:cNvPr id="5134" name="SMARTInkShape-1112"/>
            <p:cNvSpPr/>
            <p:nvPr>
              <p:custDataLst>
                <p:tags r:id="rId178"/>
              </p:custDataLst>
            </p:nvPr>
          </p:nvSpPr>
          <p:spPr>
            <a:xfrm>
              <a:off x="8499579" y="2883537"/>
              <a:ext cx="99406" cy="276210"/>
            </a:xfrm>
            <a:custGeom>
              <a:avLst/>
              <a:gdLst/>
              <a:ahLst/>
              <a:cxnLst/>
              <a:rect l="0" t="0" r="0" b="0"/>
              <a:pathLst>
                <a:path w="99406" h="276210">
                  <a:moveTo>
                    <a:pt x="9421" y="37463"/>
                  </a:moveTo>
                  <a:lnTo>
                    <a:pt x="9421" y="37463"/>
                  </a:lnTo>
                  <a:lnTo>
                    <a:pt x="0" y="20871"/>
                  </a:lnTo>
                  <a:lnTo>
                    <a:pt x="318" y="18640"/>
                  </a:lnTo>
                  <a:lnTo>
                    <a:pt x="1236" y="16448"/>
                  </a:lnTo>
                  <a:lnTo>
                    <a:pt x="12640" y="6621"/>
                  </a:lnTo>
                  <a:lnTo>
                    <a:pt x="25433" y="2589"/>
                  </a:lnTo>
                  <a:lnTo>
                    <a:pt x="56642" y="0"/>
                  </a:lnTo>
                  <a:lnTo>
                    <a:pt x="67567" y="1528"/>
                  </a:lnTo>
                  <a:lnTo>
                    <a:pt x="71468" y="2923"/>
                  </a:lnTo>
                  <a:lnTo>
                    <a:pt x="77684" y="10117"/>
                  </a:lnTo>
                  <a:lnTo>
                    <a:pt x="82093" y="21076"/>
                  </a:lnTo>
                  <a:lnTo>
                    <a:pt x="85311" y="68222"/>
                  </a:lnTo>
                  <a:lnTo>
                    <a:pt x="85579" y="114952"/>
                  </a:lnTo>
                  <a:lnTo>
                    <a:pt x="85612" y="154552"/>
                  </a:lnTo>
                  <a:lnTo>
                    <a:pt x="87500" y="194465"/>
                  </a:lnTo>
                  <a:lnTo>
                    <a:pt x="94409" y="219214"/>
                  </a:lnTo>
                  <a:lnTo>
                    <a:pt x="99405" y="232541"/>
                  </a:lnTo>
                  <a:lnTo>
                    <a:pt x="99273" y="243167"/>
                  </a:lnTo>
                  <a:lnTo>
                    <a:pt x="95231" y="257084"/>
                  </a:lnTo>
                  <a:lnTo>
                    <a:pt x="85895" y="265835"/>
                  </a:lnTo>
                  <a:lnTo>
                    <a:pt x="79453" y="270144"/>
                  </a:lnTo>
                  <a:lnTo>
                    <a:pt x="53533" y="276209"/>
                  </a:lnTo>
                  <a:lnTo>
                    <a:pt x="9421" y="272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5" name="SMARTInkShape-1113"/>
            <p:cNvSpPr/>
            <p:nvPr>
              <p:custDataLst>
                <p:tags r:id="rId179"/>
              </p:custDataLst>
            </p:nvPr>
          </p:nvSpPr>
          <p:spPr>
            <a:xfrm>
              <a:off x="8312065" y="3010783"/>
              <a:ext cx="114386" cy="164218"/>
            </a:xfrm>
            <a:custGeom>
              <a:avLst/>
              <a:gdLst/>
              <a:ahLst/>
              <a:cxnLst/>
              <a:rect l="0" t="0" r="0" b="0"/>
              <a:pathLst>
                <a:path w="114386" h="164218">
                  <a:moveTo>
                    <a:pt x="114385" y="5467"/>
                  </a:moveTo>
                  <a:lnTo>
                    <a:pt x="114385" y="5467"/>
                  </a:lnTo>
                  <a:lnTo>
                    <a:pt x="104246" y="1103"/>
                  </a:lnTo>
                  <a:lnTo>
                    <a:pt x="96709" y="0"/>
                  </a:lnTo>
                  <a:lnTo>
                    <a:pt x="86774" y="5154"/>
                  </a:lnTo>
                  <a:lnTo>
                    <a:pt x="47509" y="42506"/>
                  </a:lnTo>
                  <a:lnTo>
                    <a:pt x="16717" y="87180"/>
                  </a:lnTo>
                  <a:lnTo>
                    <a:pt x="0" y="130185"/>
                  </a:lnTo>
                  <a:lnTo>
                    <a:pt x="282" y="145799"/>
                  </a:lnTo>
                  <a:lnTo>
                    <a:pt x="6435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6" name="SMARTInkShape-1114"/>
            <p:cNvSpPr/>
            <p:nvPr>
              <p:custDataLst>
                <p:tags r:id="rId180"/>
              </p:custDataLst>
            </p:nvPr>
          </p:nvSpPr>
          <p:spPr>
            <a:xfrm>
              <a:off x="8274572" y="2987192"/>
              <a:ext cx="158229" cy="168759"/>
            </a:xfrm>
            <a:custGeom>
              <a:avLst/>
              <a:gdLst/>
              <a:ahLst/>
              <a:cxnLst/>
              <a:rect l="0" t="0" r="0" b="0"/>
              <a:pathLst>
                <a:path w="158229" h="168759">
                  <a:moveTo>
                    <a:pt x="12178" y="3658"/>
                  </a:moveTo>
                  <a:lnTo>
                    <a:pt x="12178" y="3658"/>
                  </a:lnTo>
                  <a:lnTo>
                    <a:pt x="5436" y="287"/>
                  </a:lnTo>
                  <a:lnTo>
                    <a:pt x="3451" y="0"/>
                  </a:lnTo>
                  <a:lnTo>
                    <a:pt x="2126" y="514"/>
                  </a:lnTo>
                  <a:lnTo>
                    <a:pt x="1243" y="1562"/>
                  </a:lnTo>
                  <a:lnTo>
                    <a:pt x="0" y="9779"/>
                  </a:lnTo>
                  <a:lnTo>
                    <a:pt x="16201" y="41817"/>
                  </a:lnTo>
                  <a:lnTo>
                    <a:pt x="42141" y="79562"/>
                  </a:lnTo>
                  <a:lnTo>
                    <a:pt x="82511" y="126837"/>
                  </a:lnTo>
                  <a:lnTo>
                    <a:pt x="121085" y="160398"/>
                  </a:lnTo>
                  <a:lnTo>
                    <a:pt x="136781" y="166689"/>
                  </a:lnTo>
                  <a:lnTo>
                    <a:pt x="158228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7" name="SMARTInkShape-1115"/>
            <p:cNvSpPr/>
            <p:nvPr>
              <p:custDataLst>
                <p:tags r:id="rId181"/>
              </p:custDataLst>
            </p:nvPr>
          </p:nvSpPr>
          <p:spPr>
            <a:xfrm>
              <a:off x="8096662" y="2883201"/>
              <a:ext cx="171039" cy="303890"/>
            </a:xfrm>
            <a:custGeom>
              <a:avLst/>
              <a:gdLst/>
              <a:ahLst/>
              <a:cxnLst/>
              <a:rect l="0" t="0" r="0" b="0"/>
              <a:pathLst>
                <a:path w="171039" h="303890">
                  <a:moveTo>
                    <a:pt x="171038" y="25099"/>
                  </a:moveTo>
                  <a:lnTo>
                    <a:pt x="171038" y="25099"/>
                  </a:lnTo>
                  <a:lnTo>
                    <a:pt x="141151" y="7422"/>
                  </a:lnTo>
                  <a:lnTo>
                    <a:pt x="104117" y="1224"/>
                  </a:lnTo>
                  <a:lnTo>
                    <a:pt x="62830" y="0"/>
                  </a:lnTo>
                  <a:lnTo>
                    <a:pt x="43218" y="1244"/>
                  </a:lnTo>
                  <a:lnTo>
                    <a:pt x="27445" y="6501"/>
                  </a:lnTo>
                  <a:lnTo>
                    <a:pt x="17143" y="15422"/>
                  </a:lnTo>
                  <a:lnTo>
                    <a:pt x="13408" y="20764"/>
                  </a:lnTo>
                  <a:lnTo>
                    <a:pt x="8150" y="45138"/>
                  </a:lnTo>
                  <a:lnTo>
                    <a:pt x="7786" y="86390"/>
                  </a:lnTo>
                  <a:lnTo>
                    <a:pt x="14796" y="125731"/>
                  </a:lnTo>
                  <a:lnTo>
                    <a:pt x="17499" y="165218"/>
                  </a:lnTo>
                  <a:lnTo>
                    <a:pt x="16889" y="207178"/>
                  </a:lnTo>
                  <a:lnTo>
                    <a:pt x="9104" y="245324"/>
                  </a:lnTo>
                  <a:lnTo>
                    <a:pt x="0" y="292556"/>
                  </a:lnTo>
                  <a:lnTo>
                    <a:pt x="2685" y="295126"/>
                  </a:lnTo>
                  <a:lnTo>
                    <a:pt x="13194" y="299863"/>
                  </a:lnTo>
                  <a:lnTo>
                    <a:pt x="52946" y="303889"/>
                  </a:lnTo>
                  <a:lnTo>
                    <a:pt x="100114" y="300055"/>
                  </a:lnTo>
                  <a:lnTo>
                    <a:pt x="113888" y="298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8" name="SMARTInkShape-1116"/>
            <p:cNvSpPr/>
            <p:nvPr>
              <p:custDataLst>
                <p:tags r:id="rId182"/>
              </p:custDataLst>
            </p:nvPr>
          </p:nvSpPr>
          <p:spPr>
            <a:xfrm>
              <a:off x="7832529" y="3035300"/>
              <a:ext cx="143072" cy="16072"/>
            </a:xfrm>
            <a:custGeom>
              <a:avLst/>
              <a:gdLst/>
              <a:ahLst/>
              <a:cxnLst/>
              <a:rect l="0" t="0" r="0" b="0"/>
              <a:pathLst>
                <a:path w="143072" h="16072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5903" y="16071"/>
                  </a:lnTo>
                  <a:lnTo>
                    <a:pt x="93146" y="12686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9" name="SMARTInkShape-1117"/>
            <p:cNvSpPr/>
            <p:nvPr>
              <p:custDataLst>
                <p:tags r:id="rId183"/>
              </p:custDataLst>
            </p:nvPr>
          </p:nvSpPr>
          <p:spPr>
            <a:xfrm>
              <a:off x="7845523" y="2909769"/>
              <a:ext cx="142778" cy="264219"/>
            </a:xfrm>
            <a:custGeom>
              <a:avLst/>
              <a:gdLst/>
              <a:ahLst/>
              <a:cxnLst/>
              <a:rect l="0" t="0" r="0" b="0"/>
              <a:pathLst>
                <a:path w="142778" h="264219">
                  <a:moveTo>
                    <a:pt x="136427" y="11231"/>
                  </a:moveTo>
                  <a:lnTo>
                    <a:pt x="136427" y="11231"/>
                  </a:lnTo>
                  <a:lnTo>
                    <a:pt x="115379" y="2393"/>
                  </a:lnTo>
                  <a:lnTo>
                    <a:pt x="81443" y="0"/>
                  </a:lnTo>
                  <a:lnTo>
                    <a:pt x="42649" y="7470"/>
                  </a:lnTo>
                  <a:lnTo>
                    <a:pt x="27014" y="15204"/>
                  </a:lnTo>
                  <a:lnTo>
                    <a:pt x="17714" y="25697"/>
                  </a:lnTo>
                  <a:lnTo>
                    <a:pt x="8512" y="53617"/>
                  </a:lnTo>
                  <a:lnTo>
                    <a:pt x="8058" y="88701"/>
                  </a:lnTo>
                  <a:lnTo>
                    <a:pt x="9022" y="129278"/>
                  </a:lnTo>
                  <a:lnTo>
                    <a:pt x="9307" y="172581"/>
                  </a:lnTo>
                  <a:lnTo>
                    <a:pt x="4334" y="219910"/>
                  </a:lnTo>
                  <a:lnTo>
                    <a:pt x="0" y="242630"/>
                  </a:lnTo>
                  <a:lnTo>
                    <a:pt x="1238" y="251188"/>
                  </a:lnTo>
                  <a:lnTo>
                    <a:pt x="5903" y="259972"/>
                  </a:lnTo>
                  <a:lnTo>
                    <a:pt x="15386" y="262894"/>
                  </a:lnTo>
                  <a:lnTo>
                    <a:pt x="62684" y="264218"/>
                  </a:lnTo>
                  <a:lnTo>
                    <a:pt x="109631" y="258263"/>
                  </a:lnTo>
                  <a:lnTo>
                    <a:pt x="142777" y="252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0" name="SMARTInkShape-1118"/>
            <p:cNvSpPr/>
            <p:nvPr>
              <p:custDataLst>
                <p:tags r:id="rId184"/>
              </p:custDataLst>
            </p:nvPr>
          </p:nvSpPr>
          <p:spPr>
            <a:xfrm>
              <a:off x="7522985" y="2823114"/>
              <a:ext cx="166866" cy="409037"/>
            </a:xfrm>
            <a:custGeom>
              <a:avLst/>
              <a:gdLst/>
              <a:ahLst/>
              <a:cxnLst/>
              <a:rect l="0" t="0" r="0" b="0"/>
              <a:pathLst>
                <a:path w="166866" h="409037">
                  <a:moveTo>
                    <a:pt x="166865" y="15336"/>
                  </a:moveTo>
                  <a:lnTo>
                    <a:pt x="166865" y="15336"/>
                  </a:lnTo>
                  <a:lnTo>
                    <a:pt x="166864" y="11965"/>
                  </a:lnTo>
                  <a:lnTo>
                    <a:pt x="164983" y="8428"/>
                  </a:lnTo>
                  <a:lnTo>
                    <a:pt x="163494" y="6498"/>
                  </a:lnTo>
                  <a:lnTo>
                    <a:pt x="151285" y="409"/>
                  </a:lnTo>
                  <a:lnTo>
                    <a:pt x="140184" y="0"/>
                  </a:lnTo>
                  <a:lnTo>
                    <a:pt x="105699" y="8857"/>
                  </a:lnTo>
                  <a:lnTo>
                    <a:pt x="70425" y="30271"/>
                  </a:lnTo>
                  <a:lnTo>
                    <a:pt x="36533" y="69072"/>
                  </a:lnTo>
                  <a:lnTo>
                    <a:pt x="18628" y="105776"/>
                  </a:lnTo>
                  <a:lnTo>
                    <a:pt x="5732" y="150076"/>
                  </a:lnTo>
                  <a:lnTo>
                    <a:pt x="2293" y="175718"/>
                  </a:lnTo>
                  <a:lnTo>
                    <a:pt x="0" y="202691"/>
                  </a:lnTo>
                  <a:lnTo>
                    <a:pt x="1294" y="229139"/>
                  </a:lnTo>
                  <a:lnTo>
                    <a:pt x="4979" y="255238"/>
                  </a:lnTo>
                  <a:lnTo>
                    <a:pt x="10258" y="281104"/>
                  </a:lnTo>
                  <a:lnTo>
                    <a:pt x="31175" y="324896"/>
                  </a:lnTo>
                  <a:lnTo>
                    <a:pt x="58580" y="360352"/>
                  </a:lnTo>
                  <a:lnTo>
                    <a:pt x="116065" y="40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6" name="SMARTInkShape-Group238"/>
          <p:cNvGrpSpPr/>
          <p:nvPr/>
        </p:nvGrpSpPr>
        <p:grpSpPr>
          <a:xfrm>
            <a:off x="3473450" y="2562682"/>
            <a:ext cx="457201" cy="268364"/>
            <a:chOff x="3473450" y="2562682"/>
            <a:chExt cx="457201" cy="268364"/>
          </a:xfrm>
        </p:grpSpPr>
        <p:sp>
          <p:nvSpPr>
            <p:cNvPr id="5142" name="SMARTInkShape-1119"/>
            <p:cNvSpPr/>
            <p:nvPr>
              <p:custDataLst>
                <p:tags r:id="rId174"/>
              </p:custDataLst>
            </p:nvPr>
          </p:nvSpPr>
          <p:spPr>
            <a:xfrm>
              <a:off x="3784600" y="266065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40182" y="16611"/>
                  </a:lnTo>
                  <a:lnTo>
                    <a:pt x="81285" y="750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3" name="SMARTInkShape-1120"/>
            <p:cNvSpPr/>
            <p:nvPr>
              <p:custDataLst>
                <p:tags r:id="rId175"/>
              </p:custDataLst>
            </p:nvPr>
          </p:nvSpPr>
          <p:spPr>
            <a:xfrm>
              <a:off x="3810552" y="2562682"/>
              <a:ext cx="120099" cy="221323"/>
            </a:xfrm>
            <a:custGeom>
              <a:avLst/>
              <a:gdLst/>
              <a:ahLst/>
              <a:cxnLst/>
              <a:rect l="0" t="0" r="0" b="0"/>
              <a:pathLst>
                <a:path w="120099" h="221323">
                  <a:moveTo>
                    <a:pt x="94698" y="15418"/>
                  </a:moveTo>
                  <a:lnTo>
                    <a:pt x="94698" y="15418"/>
                  </a:lnTo>
                  <a:lnTo>
                    <a:pt x="94698" y="9951"/>
                  </a:lnTo>
                  <a:lnTo>
                    <a:pt x="83853" y="4173"/>
                  </a:lnTo>
                  <a:lnTo>
                    <a:pt x="73650" y="307"/>
                  </a:lnTo>
                  <a:lnTo>
                    <a:pt x="62060" y="0"/>
                  </a:lnTo>
                  <a:lnTo>
                    <a:pt x="40744" y="5552"/>
                  </a:lnTo>
                  <a:lnTo>
                    <a:pt x="23913" y="18139"/>
                  </a:lnTo>
                  <a:lnTo>
                    <a:pt x="8892" y="38645"/>
                  </a:lnTo>
                  <a:lnTo>
                    <a:pt x="2246" y="62595"/>
                  </a:lnTo>
                  <a:lnTo>
                    <a:pt x="0" y="101041"/>
                  </a:lnTo>
                  <a:lnTo>
                    <a:pt x="1439" y="140725"/>
                  </a:lnTo>
                  <a:lnTo>
                    <a:pt x="10999" y="183117"/>
                  </a:lnTo>
                  <a:lnTo>
                    <a:pt x="17752" y="194844"/>
                  </a:lnTo>
                  <a:lnTo>
                    <a:pt x="29488" y="206008"/>
                  </a:lnTo>
                  <a:lnTo>
                    <a:pt x="47506" y="216101"/>
                  </a:lnTo>
                  <a:lnTo>
                    <a:pt x="68172" y="221322"/>
                  </a:lnTo>
                  <a:lnTo>
                    <a:pt x="94476" y="217480"/>
                  </a:lnTo>
                  <a:lnTo>
                    <a:pt x="105888" y="213173"/>
                  </a:lnTo>
                  <a:lnTo>
                    <a:pt x="120098" y="199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4" name="SMARTInkShape-1121"/>
            <p:cNvSpPr/>
            <p:nvPr>
              <p:custDataLst>
                <p:tags r:id="rId176"/>
              </p:custDataLst>
            </p:nvPr>
          </p:nvSpPr>
          <p:spPr>
            <a:xfrm>
              <a:off x="3657600" y="2641600"/>
              <a:ext cx="103920" cy="152142"/>
            </a:xfrm>
            <a:custGeom>
              <a:avLst/>
              <a:gdLst/>
              <a:ahLst/>
              <a:cxnLst/>
              <a:rect l="0" t="0" r="0" b="0"/>
              <a:pathLst>
                <a:path w="103920" h="152142">
                  <a:moveTo>
                    <a:pt x="38100" y="6350"/>
                  </a:moveTo>
                  <a:lnTo>
                    <a:pt x="38100" y="6350"/>
                  </a:lnTo>
                  <a:lnTo>
                    <a:pt x="28640" y="6350"/>
                  </a:lnTo>
                  <a:lnTo>
                    <a:pt x="19618" y="16463"/>
                  </a:lnTo>
                  <a:lnTo>
                    <a:pt x="11378" y="39607"/>
                  </a:lnTo>
                  <a:lnTo>
                    <a:pt x="7839" y="72178"/>
                  </a:lnTo>
                  <a:lnTo>
                    <a:pt x="13533" y="108640"/>
                  </a:lnTo>
                  <a:lnTo>
                    <a:pt x="24124" y="128012"/>
                  </a:lnTo>
                  <a:lnTo>
                    <a:pt x="37533" y="142266"/>
                  </a:lnTo>
                  <a:lnTo>
                    <a:pt x="50548" y="150954"/>
                  </a:lnTo>
                  <a:lnTo>
                    <a:pt x="57687" y="152141"/>
                  </a:lnTo>
                  <a:lnTo>
                    <a:pt x="73146" y="149698"/>
                  </a:lnTo>
                  <a:lnTo>
                    <a:pt x="87542" y="140145"/>
                  </a:lnTo>
                  <a:lnTo>
                    <a:pt x="94345" y="133647"/>
                  </a:lnTo>
                  <a:lnTo>
                    <a:pt x="101903" y="118900"/>
                  </a:lnTo>
                  <a:lnTo>
                    <a:pt x="103919" y="111017"/>
                  </a:lnTo>
                  <a:lnTo>
                    <a:pt x="96751" y="89087"/>
                  </a:lnTo>
                  <a:lnTo>
                    <a:pt x="72882" y="48974"/>
                  </a:lnTo>
                  <a:lnTo>
                    <a:pt x="54264" y="24588"/>
                  </a:lnTo>
                  <a:lnTo>
                    <a:pt x="36582" y="1139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5" name="SMARTInkShape-1122"/>
            <p:cNvSpPr/>
            <p:nvPr>
              <p:custDataLst>
                <p:tags r:id="rId177"/>
              </p:custDataLst>
            </p:nvPr>
          </p:nvSpPr>
          <p:spPr>
            <a:xfrm>
              <a:off x="3473450" y="2629162"/>
              <a:ext cx="152401" cy="201884"/>
            </a:xfrm>
            <a:custGeom>
              <a:avLst/>
              <a:gdLst/>
              <a:ahLst/>
              <a:cxnLst/>
              <a:rect l="0" t="0" r="0" b="0"/>
              <a:pathLst>
                <a:path w="152401" h="201884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1" y="6558"/>
                  </a:lnTo>
                  <a:lnTo>
                    <a:pt x="7839" y="49964"/>
                  </a:lnTo>
                  <a:lnTo>
                    <a:pt x="13141" y="92231"/>
                  </a:lnTo>
                  <a:lnTo>
                    <a:pt x="17299" y="136740"/>
                  </a:lnTo>
                  <a:lnTo>
                    <a:pt x="22075" y="179592"/>
                  </a:lnTo>
                  <a:lnTo>
                    <a:pt x="27685" y="190916"/>
                  </a:lnTo>
                  <a:lnTo>
                    <a:pt x="31157" y="194923"/>
                  </a:lnTo>
                  <a:lnTo>
                    <a:pt x="38777" y="199376"/>
                  </a:lnTo>
                  <a:lnTo>
                    <a:pt x="54764" y="201883"/>
                  </a:lnTo>
                  <a:lnTo>
                    <a:pt x="70906" y="201058"/>
                  </a:lnTo>
                  <a:lnTo>
                    <a:pt x="115763" y="190911"/>
                  </a:lnTo>
                  <a:lnTo>
                    <a:pt x="152400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0" name="SMARTInkShape-Group239"/>
          <p:cNvGrpSpPr/>
          <p:nvPr/>
        </p:nvGrpSpPr>
        <p:grpSpPr>
          <a:xfrm>
            <a:off x="8839200" y="2947283"/>
            <a:ext cx="311151" cy="221368"/>
            <a:chOff x="8839200" y="2947283"/>
            <a:chExt cx="311151" cy="221368"/>
          </a:xfrm>
        </p:grpSpPr>
        <p:sp>
          <p:nvSpPr>
            <p:cNvPr id="5147" name="SMARTInkShape-1123"/>
            <p:cNvSpPr/>
            <p:nvPr>
              <p:custDataLst>
                <p:tags r:id="rId171"/>
              </p:custDataLst>
            </p:nvPr>
          </p:nvSpPr>
          <p:spPr>
            <a:xfrm>
              <a:off x="8986393" y="3054350"/>
              <a:ext cx="163958" cy="12701"/>
            </a:xfrm>
            <a:custGeom>
              <a:avLst/>
              <a:gdLst/>
              <a:ahLst/>
              <a:cxnLst/>
              <a:rect l="0" t="0" r="0" b="0"/>
              <a:pathLst>
                <a:path w="163958" h="12701">
                  <a:moveTo>
                    <a:pt x="11557" y="0"/>
                  </a:moveTo>
                  <a:lnTo>
                    <a:pt x="11557" y="0"/>
                  </a:lnTo>
                  <a:lnTo>
                    <a:pt x="2719" y="0"/>
                  </a:lnTo>
                  <a:lnTo>
                    <a:pt x="1430" y="706"/>
                  </a:lnTo>
                  <a:lnTo>
                    <a:pt x="572" y="1881"/>
                  </a:lnTo>
                  <a:lnTo>
                    <a:pt x="0" y="3371"/>
                  </a:lnTo>
                  <a:lnTo>
                    <a:pt x="325" y="4364"/>
                  </a:lnTo>
                  <a:lnTo>
                    <a:pt x="1247" y="5026"/>
                  </a:lnTo>
                  <a:lnTo>
                    <a:pt x="22011" y="10540"/>
                  </a:lnTo>
                  <a:lnTo>
                    <a:pt x="66303" y="12273"/>
                  </a:lnTo>
                  <a:lnTo>
                    <a:pt x="111740" y="12574"/>
                  </a:lnTo>
                  <a:lnTo>
                    <a:pt x="16395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8" name="SMARTInkShape-1124"/>
            <p:cNvSpPr/>
            <p:nvPr>
              <p:custDataLst>
                <p:tags r:id="rId172"/>
              </p:custDataLst>
            </p:nvPr>
          </p:nvSpPr>
          <p:spPr>
            <a:xfrm>
              <a:off x="9032940" y="2947283"/>
              <a:ext cx="22161" cy="221368"/>
            </a:xfrm>
            <a:custGeom>
              <a:avLst/>
              <a:gdLst/>
              <a:ahLst/>
              <a:cxnLst/>
              <a:rect l="0" t="0" r="0" b="0"/>
              <a:pathLst>
                <a:path w="22161" h="221368">
                  <a:moveTo>
                    <a:pt x="9460" y="5467"/>
                  </a:moveTo>
                  <a:lnTo>
                    <a:pt x="9460" y="5467"/>
                  </a:lnTo>
                  <a:lnTo>
                    <a:pt x="3992" y="0"/>
                  </a:lnTo>
                  <a:lnTo>
                    <a:pt x="0" y="6120"/>
                  </a:lnTo>
                  <a:lnTo>
                    <a:pt x="82" y="14929"/>
                  </a:lnTo>
                  <a:lnTo>
                    <a:pt x="2711" y="59891"/>
                  </a:lnTo>
                  <a:lnTo>
                    <a:pt x="3698" y="101007"/>
                  </a:lnTo>
                  <a:lnTo>
                    <a:pt x="7438" y="147213"/>
                  </a:lnTo>
                  <a:lnTo>
                    <a:pt x="10272" y="186225"/>
                  </a:lnTo>
                  <a:lnTo>
                    <a:pt x="2216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9" name="SMARTInkShape-1125"/>
            <p:cNvSpPr/>
            <p:nvPr>
              <p:custDataLst>
                <p:tags r:id="rId173"/>
              </p:custDataLst>
            </p:nvPr>
          </p:nvSpPr>
          <p:spPr>
            <a:xfrm>
              <a:off x="8839200" y="3054428"/>
              <a:ext cx="196851" cy="6273"/>
            </a:xfrm>
            <a:custGeom>
              <a:avLst/>
              <a:gdLst/>
              <a:ahLst/>
              <a:cxnLst/>
              <a:rect l="0" t="0" r="0" b="0"/>
              <a:pathLst>
                <a:path w="196851" h="6273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1411" y="1908"/>
                  </a:lnTo>
                  <a:lnTo>
                    <a:pt x="6741" y="805"/>
                  </a:lnTo>
                  <a:lnTo>
                    <a:pt x="53490" y="96"/>
                  </a:lnTo>
                  <a:lnTo>
                    <a:pt x="89625" y="0"/>
                  </a:lnTo>
                  <a:lnTo>
                    <a:pt x="131085" y="1838"/>
                  </a:lnTo>
                  <a:lnTo>
                    <a:pt x="19685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9" name="SMARTInkShape-Group240"/>
          <p:cNvGrpSpPr/>
          <p:nvPr/>
        </p:nvGrpSpPr>
        <p:grpSpPr>
          <a:xfrm>
            <a:off x="9340850" y="2785014"/>
            <a:ext cx="1377951" cy="542387"/>
            <a:chOff x="9340850" y="2785014"/>
            <a:chExt cx="1377951" cy="542387"/>
          </a:xfrm>
        </p:grpSpPr>
        <p:sp>
          <p:nvSpPr>
            <p:cNvPr id="5151" name="SMARTInkShape-1126"/>
            <p:cNvSpPr/>
            <p:nvPr>
              <p:custDataLst>
                <p:tags r:id="rId163"/>
              </p:custDataLst>
            </p:nvPr>
          </p:nvSpPr>
          <p:spPr>
            <a:xfrm>
              <a:off x="10585450" y="2785014"/>
              <a:ext cx="133351" cy="167737"/>
            </a:xfrm>
            <a:custGeom>
              <a:avLst/>
              <a:gdLst/>
              <a:ahLst/>
              <a:cxnLst/>
              <a:rect l="0" t="0" r="0" b="0"/>
              <a:pathLst>
                <a:path w="133351" h="167737">
                  <a:moveTo>
                    <a:pt x="0" y="15336"/>
                  </a:moveTo>
                  <a:lnTo>
                    <a:pt x="0" y="15336"/>
                  </a:lnTo>
                  <a:lnTo>
                    <a:pt x="3371" y="11965"/>
                  </a:lnTo>
                  <a:lnTo>
                    <a:pt x="32604" y="409"/>
                  </a:lnTo>
                  <a:lnTo>
                    <a:pt x="42948" y="0"/>
                  </a:lnTo>
                  <a:lnTo>
                    <a:pt x="47682" y="879"/>
                  </a:lnTo>
                  <a:lnTo>
                    <a:pt x="56705" y="7499"/>
                  </a:lnTo>
                  <a:lnTo>
                    <a:pt x="61087" y="12228"/>
                  </a:lnTo>
                  <a:lnTo>
                    <a:pt x="65954" y="26890"/>
                  </a:lnTo>
                  <a:lnTo>
                    <a:pt x="67253" y="35739"/>
                  </a:lnTo>
                  <a:lnTo>
                    <a:pt x="54834" y="80357"/>
                  </a:lnTo>
                  <a:lnTo>
                    <a:pt x="38060" y="124292"/>
                  </a:lnTo>
                  <a:lnTo>
                    <a:pt x="19531" y="160440"/>
                  </a:lnTo>
                  <a:lnTo>
                    <a:pt x="52348" y="155836"/>
                  </a:lnTo>
                  <a:lnTo>
                    <a:pt x="95399" y="160263"/>
                  </a:lnTo>
                  <a:lnTo>
                    <a:pt x="133350" y="167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2" name="SMARTInkShape-1127"/>
            <p:cNvSpPr/>
            <p:nvPr>
              <p:custDataLst>
                <p:tags r:id="rId164"/>
              </p:custDataLst>
            </p:nvPr>
          </p:nvSpPr>
          <p:spPr>
            <a:xfrm>
              <a:off x="10445749" y="2941195"/>
              <a:ext cx="81475" cy="386206"/>
            </a:xfrm>
            <a:custGeom>
              <a:avLst/>
              <a:gdLst/>
              <a:ahLst/>
              <a:cxnLst/>
              <a:rect l="0" t="0" r="0" b="0"/>
              <a:pathLst>
                <a:path w="81475" h="386206">
                  <a:moveTo>
                    <a:pt x="1" y="11555"/>
                  </a:moveTo>
                  <a:lnTo>
                    <a:pt x="1" y="11555"/>
                  </a:lnTo>
                  <a:lnTo>
                    <a:pt x="0" y="8184"/>
                  </a:lnTo>
                  <a:lnTo>
                    <a:pt x="1882" y="4648"/>
                  </a:lnTo>
                  <a:lnTo>
                    <a:pt x="3371" y="2717"/>
                  </a:lnTo>
                  <a:lnTo>
                    <a:pt x="8790" y="571"/>
                  </a:lnTo>
                  <a:lnTo>
                    <a:pt x="12210" y="0"/>
                  </a:lnTo>
                  <a:lnTo>
                    <a:pt x="23536" y="5008"/>
                  </a:lnTo>
                  <a:lnTo>
                    <a:pt x="30508" y="9307"/>
                  </a:lnTo>
                  <a:lnTo>
                    <a:pt x="53804" y="49067"/>
                  </a:lnTo>
                  <a:lnTo>
                    <a:pt x="68363" y="93374"/>
                  </a:lnTo>
                  <a:lnTo>
                    <a:pt x="75210" y="119017"/>
                  </a:lnTo>
                  <a:lnTo>
                    <a:pt x="79067" y="145991"/>
                  </a:lnTo>
                  <a:lnTo>
                    <a:pt x="80934" y="173851"/>
                  </a:lnTo>
                  <a:lnTo>
                    <a:pt x="81474" y="202302"/>
                  </a:lnTo>
                  <a:lnTo>
                    <a:pt x="79011" y="229736"/>
                  </a:lnTo>
                  <a:lnTo>
                    <a:pt x="74546" y="256493"/>
                  </a:lnTo>
                  <a:lnTo>
                    <a:pt x="68747" y="282797"/>
                  </a:lnTo>
                  <a:lnTo>
                    <a:pt x="54778" y="323312"/>
                  </a:lnTo>
                  <a:lnTo>
                    <a:pt x="38458" y="352608"/>
                  </a:lnTo>
                  <a:lnTo>
                    <a:pt x="1" y="386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3" name="SMARTInkShape-1128"/>
            <p:cNvSpPr/>
            <p:nvPr>
              <p:custDataLst>
                <p:tags r:id="rId165"/>
              </p:custDataLst>
            </p:nvPr>
          </p:nvSpPr>
          <p:spPr>
            <a:xfrm>
              <a:off x="10188092" y="2963485"/>
              <a:ext cx="141260" cy="302981"/>
            </a:xfrm>
            <a:custGeom>
              <a:avLst/>
              <a:gdLst/>
              <a:ahLst/>
              <a:cxnLst/>
              <a:rect l="0" t="0" r="0" b="0"/>
              <a:pathLst>
                <a:path w="141260" h="302981">
                  <a:moveTo>
                    <a:pt x="3658" y="21015"/>
                  </a:moveTo>
                  <a:lnTo>
                    <a:pt x="3658" y="21015"/>
                  </a:lnTo>
                  <a:lnTo>
                    <a:pt x="287" y="14273"/>
                  </a:lnTo>
                  <a:lnTo>
                    <a:pt x="0" y="11581"/>
                  </a:lnTo>
                  <a:lnTo>
                    <a:pt x="1561" y="6710"/>
                  </a:lnTo>
                  <a:lnTo>
                    <a:pt x="10251" y="2192"/>
                  </a:lnTo>
                  <a:lnTo>
                    <a:pt x="16521" y="0"/>
                  </a:lnTo>
                  <a:lnTo>
                    <a:pt x="38826" y="285"/>
                  </a:lnTo>
                  <a:lnTo>
                    <a:pt x="81081" y="11773"/>
                  </a:lnTo>
                  <a:lnTo>
                    <a:pt x="118487" y="27630"/>
                  </a:lnTo>
                  <a:lnTo>
                    <a:pt x="129481" y="35950"/>
                  </a:lnTo>
                  <a:lnTo>
                    <a:pt x="136720" y="44351"/>
                  </a:lnTo>
                  <a:lnTo>
                    <a:pt x="138227" y="49272"/>
                  </a:lnTo>
                  <a:lnTo>
                    <a:pt x="138020" y="60385"/>
                  </a:lnTo>
                  <a:lnTo>
                    <a:pt x="128353" y="92914"/>
                  </a:lnTo>
                  <a:lnTo>
                    <a:pt x="122577" y="109414"/>
                  </a:lnTo>
                  <a:lnTo>
                    <a:pt x="118870" y="148752"/>
                  </a:lnTo>
                  <a:lnTo>
                    <a:pt x="121509" y="190494"/>
                  </a:lnTo>
                  <a:lnTo>
                    <a:pt x="129529" y="226935"/>
                  </a:lnTo>
                  <a:lnTo>
                    <a:pt x="141259" y="258466"/>
                  </a:lnTo>
                  <a:lnTo>
                    <a:pt x="140547" y="263277"/>
                  </a:lnTo>
                  <a:lnTo>
                    <a:pt x="135994" y="272385"/>
                  </a:lnTo>
                  <a:lnTo>
                    <a:pt x="122126" y="285446"/>
                  </a:lnTo>
                  <a:lnTo>
                    <a:pt x="83919" y="302146"/>
                  </a:lnTo>
                  <a:lnTo>
                    <a:pt x="79744" y="302980"/>
                  </a:lnTo>
                  <a:lnTo>
                    <a:pt x="67158" y="300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4" name="SMARTInkShape-1129"/>
            <p:cNvSpPr/>
            <p:nvPr>
              <p:custDataLst>
                <p:tags r:id="rId166"/>
              </p:custDataLst>
            </p:nvPr>
          </p:nvSpPr>
          <p:spPr>
            <a:xfrm>
              <a:off x="10046892" y="3042533"/>
              <a:ext cx="125809" cy="221368"/>
            </a:xfrm>
            <a:custGeom>
              <a:avLst/>
              <a:gdLst/>
              <a:ahLst/>
              <a:cxnLst/>
              <a:rect l="0" t="0" r="0" b="0"/>
              <a:pathLst>
                <a:path w="125809" h="221368">
                  <a:moveTo>
                    <a:pt x="125808" y="5467"/>
                  </a:moveTo>
                  <a:lnTo>
                    <a:pt x="125808" y="5467"/>
                  </a:lnTo>
                  <a:lnTo>
                    <a:pt x="81616" y="0"/>
                  </a:lnTo>
                  <a:lnTo>
                    <a:pt x="41479" y="4361"/>
                  </a:lnTo>
                  <a:lnTo>
                    <a:pt x="23182" y="8033"/>
                  </a:lnTo>
                  <a:lnTo>
                    <a:pt x="16469" y="12117"/>
                  </a:lnTo>
                  <a:lnTo>
                    <a:pt x="7128" y="24180"/>
                  </a:lnTo>
                  <a:lnTo>
                    <a:pt x="1274" y="50209"/>
                  </a:lnTo>
                  <a:lnTo>
                    <a:pt x="0" y="90609"/>
                  </a:lnTo>
                  <a:lnTo>
                    <a:pt x="5811" y="130679"/>
                  </a:lnTo>
                  <a:lnTo>
                    <a:pt x="10382" y="169351"/>
                  </a:lnTo>
                  <a:lnTo>
                    <a:pt x="16355" y="203775"/>
                  </a:lnTo>
                  <a:lnTo>
                    <a:pt x="20247" y="213078"/>
                  </a:lnTo>
                  <a:lnTo>
                    <a:pt x="24329" y="217683"/>
                  </a:lnTo>
                  <a:lnTo>
                    <a:pt x="30558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5" name="SMARTInkShape-1130"/>
            <p:cNvSpPr/>
            <p:nvPr>
              <p:custDataLst>
                <p:tags r:id="rId167"/>
              </p:custDataLst>
            </p:nvPr>
          </p:nvSpPr>
          <p:spPr>
            <a:xfrm>
              <a:off x="9880600" y="3028950"/>
              <a:ext cx="139701" cy="101601"/>
            </a:xfrm>
            <a:custGeom>
              <a:avLst/>
              <a:gdLst/>
              <a:ahLst/>
              <a:cxnLst/>
              <a:rect l="0" t="0" r="0" b="0"/>
              <a:pathLst>
                <a:path w="13970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113" y="15580"/>
                  </a:lnTo>
                  <a:lnTo>
                    <a:pt x="48408" y="44444"/>
                  </a:lnTo>
                  <a:lnTo>
                    <a:pt x="87878" y="71808"/>
                  </a:lnTo>
                  <a:lnTo>
                    <a:pt x="139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6" name="SMARTInkShape-1131"/>
            <p:cNvSpPr/>
            <p:nvPr>
              <p:custDataLst>
                <p:tags r:id="rId168"/>
              </p:custDataLst>
            </p:nvPr>
          </p:nvSpPr>
          <p:spPr>
            <a:xfrm>
              <a:off x="9661963" y="2943989"/>
              <a:ext cx="193238" cy="343028"/>
            </a:xfrm>
            <a:custGeom>
              <a:avLst/>
              <a:gdLst/>
              <a:ahLst/>
              <a:cxnLst/>
              <a:rect l="0" t="0" r="0" b="0"/>
              <a:pathLst>
                <a:path w="193238" h="343028">
                  <a:moveTo>
                    <a:pt x="148787" y="15111"/>
                  </a:moveTo>
                  <a:lnTo>
                    <a:pt x="148787" y="15111"/>
                  </a:lnTo>
                  <a:lnTo>
                    <a:pt x="148787" y="9644"/>
                  </a:lnTo>
                  <a:lnTo>
                    <a:pt x="142044" y="5651"/>
                  </a:lnTo>
                  <a:lnTo>
                    <a:pt x="120998" y="0"/>
                  </a:lnTo>
                  <a:lnTo>
                    <a:pt x="82279" y="1908"/>
                  </a:lnTo>
                  <a:lnTo>
                    <a:pt x="40661" y="10961"/>
                  </a:lnTo>
                  <a:lnTo>
                    <a:pt x="30136" y="14461"/>
                  </a:lnTo>
                  <a:lnTo>
                    <a:pt x="14679" y="25876"/>
                  </a:lnTo>
                  <a:lnTo>
                    <a:pt x="4517" y="40357"/>
                  </a:lnTo>
                  <a:lnTo>
                    <a:pt x="0" y="56200"/>
                  </a:lnTo>
                  <a:lnTo>
                    <a:pt x="1464" y="95847"/>
                  </a:lnTo>
                  <a:lnTo>
                    <a:pt x="3066" y="136321"/>
                  </a:lnTo>
                  <a:lnTo>
                    <a:pt x="7694" y="183043"/>
                  </a:lnTo>
                  <a:lnTo>
                    <a:pt x="12829" y="228479"/>
                  </a:lnTo>
                  <a:lnTo>
                    <a:pt x="16075" y="271810"/>
                  </a:lnTo>
                  <a:lnTo>
                    <a:pt x="27218" y="315009"/>
                  </a:lnTo>
                  <a:lnTo>
                    <a:pt x="32668" y="329021"/>
                  </a:lnTo>
                  <a:lnTo>
                    <a:pt x="39793" y="337601"/>
                  </a:lnTo>
                  <a:lnTo>
                    <a:pt x="47663" y="341884"/>
                  </a:lnTo>
                  <a:lnTo>
                    <a:pt x="51737" y="343027"/>
                  </a:lnTo>
                  <a:lnTo>
                    <a:pt x="89400" y="339790"/>
                  </a:lnTo>
                  <a:lnTo>
                    <a:pt x="130172" y="334346"/>
                  </a:lnTo>
                  <a:lnTo>
                    <a:pt x="172042" y="328970"/>
                  </a:lnTo>
                  <a:lnTo>
                    <a:pt x="193237" y="326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7" name="SMARTInkShape-1132"/>
            <p:cNvSpPr/>
            <p:nvPr>
              <p:custDataLst>
                <p:tags r:id="rId169"/>
              </p:custDataLst>
            </p:nvPr>
          </p:nvSpPr>
          <p:spPr>
            <a:xfrm>
              <a:off x="9340850" y="30734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0"/>
                  </a:moveTo>
                  <a:lnTo>
                    <a:pt x="0" y="0"/>
                  </a:lnTo>
                  <a:lnTo>
                    <a:pt x="47071" y="1881"/>
                  </a:lnTo>
                  <a:lnTo>
                    <a:pt x="85914" y="6907"/>
                  </a:lnTo>
                  <a:lnTo>
                    <a:pt x="120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8" name="SMARTInkShape-1133"/>
            <p:cNvSpPr/>
            <p:nvPr>
              <p:custDataLst>
                <p:tags r:id="rId170"/>
              </p:custDataLst>
            </p:nvPr>
          </p:nvSpPr>
          <p:spPr>
            <a:xfrm>
              <a:off x="9347551" y="2941790"/>
              <a:ext cx="215550" cy="251803"/>
            </a:xfrm>
            <a:custGeom>
              <a:avLst/>
              <a:gdLst/>
              <a:ahLst/>
              <a:cxnLst/>
              <a:rect l="0" t="0" r="0" b="0"/>
              <a:pathLst>
                <a:path w="215550" h="251803">
                  <a:moveTo>
                    <a:pt x="215549" y="42710"/>
                  </a:moveTo>
                  <a:lnTo>
                    <a:pt x="215549" y="42710"/>
                  </a:lnTo>
                  <a:lnTo>
                    <a:pt x="208807" y="32597"/>
                  </a:lnTo>
                  <a:lnTo>
                    <a:pt x="197971" y="25751"/>
                  </a:lnTo>
                  <a:lnTo>
                    <a:pt x="153392" y="8988"/>
                  </a:lnTo>
                  <a:lnTo>
                    <a:pt x="114660" y="1752"/>
                  </a:lnTo>
                  <a:lnTo>
                    <a:pt x="76060" y="0"/>
                  </a:lnTo>
                  <a:lnTo>
                    <a:pt x="39928" y="5047"/>
                  </a:lnTo>
                  <a:lnTo>
                    <a:pt x="22489" y="13976"/>
                  </a:lnTo>
                  <a:lnTo>
                    <a:pt x="9565" y="28764"/>
                  </a:lnTo>
                  <a:lnTo>
                    <a:pt x="4143" y="37646"/>
                  </a:lnTo>
                  <a:lnTo>
                    <a:pt x="0" y="58803"/>
                  </a:lnTo>
                  <a:lnTo>
                    <a:pt x="1634" y="96397"/>
                  </a:lnTo>
                  <a:lnTo>
                    <a:pt x="6587" y="136934"/>
                  </a:lnTo>
                  <a:lnTo>
                    <a:pt x="8759" y="175756"/>
                  </a:lnTo>
                  <a:lnTo>
                    <a:pt x="9915" y="220058"/>
                  </a:lnTo>
                  <a:lnTo>
                    <a:pt x="14998" y="240524"/>
                  </a:lnTo>
                  <a:lnTo>
                    <a:pt x="17643" y="244436"/>
                  </a:lnTo>
                  <a:lnTo>
                    <a:pt x="20817" y="247044"/>
                  </a:lnTo>
                  <a:lnTo>
                    <a:pt x="24344" y="248782"/>
                  </a:lnTo>
                  <a:lnTo>
                    <a:pt x="66888" y="251802"/>
                  </a:lnTo>
                  <a:lnTo>
                    <a:pt x="111317" y="248798"/>
                  </a:lnTo>
                  <a:lnTo>
                    <a:pt x="158399" y="23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66" name="SMARTInkShape-Group241"/>
          <p:cNvGrpSpPr/>
          <p:nvPr/>
        </p:nvGrpSpPr>
        <p:grpSpPr>
          <a:xfrm>
            <a:off x="3435350" y="3365839"/>
            <a:ext cx="419101" cy="462449"/>
            <a:chOff x="3435350" y="3365839"/>
            <a:chExt cx="419101" cy="462449"/>
          </a:xfrm>
        </p:grpSpPr>
        <p:sp>
          <p:nvSpPr>
            <p:cNvPr id="5160" name="SMARTInkShape-1134"/>
            <p:cNvSpPr/>
            <p:nvPr>
              <p:custDataLst>
                <p:tags r:id="rId157"/>
              </p:custDataLst>
            </p:nvPr>
          </p:nvSpPr>
          <p:spPr>
            <a:xfrm>
              <a:off x="3734258" y="3365839"/>
              <a:ext cx="94793" cy="157096"/>
            </a:xfrm>
            <a:custGeom>
              <a:avLst/>
              <a:gdLst/>
              <a:ahLst/>
              <a:cxnLst/>
              <a:rect l="0" t="0" r="0" b="0"/>
              <a:pathLst>
                <a:path w="94793" h="157096">
                  <a:moveTo>
                    <a:pt x="75742" y="12361"/>
                  </a:moveTo>
                  <a:lnTo>
                    <a:pt x="75742" y="12361"/>
                  </a:lnTo>
                  <a:lnTo>
                    <a:pt x="54079" y="2236"/>
                  </a:lnTo>
                  <a:lnTo>
                    <a:pt x="33343" y="0"/>
                  </a:lnTo>
                  <a:lnTo>
                    <a:pt x="26794" y="1693"/>
                  </a:lnTo>
                  <a:lnTo>
                    <a:pt x="13470" y="8529"/>
                  </a:lnTo>
                  <a:lnTo>
                    <a:pt x="7378" y="18184"/>
                  </a:lnTo>
                  <a:lnTo>
                    <a:pt x="3024" y="31882"/>
                  </a:lnTo>
                  <a:lnTo>
                    <a:pt x="0" y="75339"/>
                  </a:lnTo>
                  <a:lnTo>
                    <a:pt x="338" y="114981"/>
                  </a:lnTo>
                  <a:lnTo>
                    <a:pt x="5344" y="137076"/>
                  </a:lnTo>
                  <a:lnTo>
                    <a:pt x="11763" y="147988"/>
                  </a:lnTo>
                  <a:lnTo>
                    <a:pt x="19320" y="153779"/>
                  </a:lnTo>
                  <a:lnTo>
                    <a:pt x="28793" y="156352"/>
                  </a:lnTo>
                  <a:lnTo>
                    <a:pt x="49288" y="157095"/>
                  </a:lnTo>
                  <a:lnTo>
                    <a:pt x="94792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1" name="SMARTInkShape-1135"/>
            <p:cNvSpPr/>
            <p:nvPr>
              <p:custDataLst>
                <p:tags r:id="rId158"/>
              </p:custDataLst>
            </p:nvPr>
          </p:nvSpPr>
          <p:spPr>
            <a:xfrm>
              <a:off x="3595344" y="3398133"/>
              <a:ext cx="81863" cy="104715"/>
            </a:xfrm>
            <a:custGeom>
              <a:avLst/>
              <a:gdLst/>
              <a:ahLst/>
              <a:cxnLst/>
              <a:rect l="0" t="0" r="0" b="0"/>
              <a:pathLst>
                <a:path w="81863" h="104715">
                  <a:moveTo>
                    <a:pt x="24156" y="5467"/>
                  </a:moveTo>
                  <a:lnTo>
                    <a:pt x="24156" y="5467"/>
                  </a:lnTo>
                  <a:lnTo>
                    <a:pt x="20785" y="2096"/>
                  </a:lnTo>
                  <a:lnTo>
                    <a:pt x="17248" y="441"/>
                  </a:lnTo>
                  <a:lnTo>
                    <a:pt x="15318" y="0"/>
                  </a:lnTo>
                  <a:lnTo>
                    <a:pt x="13325" y="411"/>
                  </a:lnTo>
                  <a:lnTo>
                    <a:pt x="9229" y="2749"/>
                  </a:lnTo>
                  <a:lnTo>
                    <a:pt x="2957" y="14775"/>
                  </a:lnTo>
                  <a:lnTo>
                    <a:pt x="0" y="35114"/>
                  </a:lnTo>
                  <a:lnTo>
                    <a:pt x="5866" y="59015"/>
                  </a:lnTo>
                  <a:lnTo>
                    <a:pt x="16541" y="83971"/>
                  </a:lnTo>
                  <a:lnTo>
                    <a:pt x="26416" y="95156"/>
                  </a:lnTo>
                  <a:lnTo>
                    <a:pt x="32012" y="99126"/>
                  </a:lnTo>
                  <a:lnTo>
                    <a:pt x="45757" y="103538"/>
                  </a:lnTo>
                  <a:lnTo>
                    <a:pt x="53373" y="104714"/>
                  </a:lnTo>
                  <a:lnTo>
                    <a:pt x="59156" y="104087"/>
                  </a:lnTo>
                  <a:lnTo>
                    <a:pt x="63718" y="102258"/>
                  </a:lnTo>
                  <a:lnTo>
                    <a:pt x="79478" y="89183"/>
                  </a:lnTo>
                  <a:lnTo>
                    <a:pt x="81498" y="84561"/>
                  </a:lnTo>
                  <a:lnTo>
                    <a:pt x="81862" y="73781"/>
                  </a:lnTo>
                  <a:lnTo>
                    <a:pt x="74728" y="52441"/>
                  </a:lnTo>
                  <a:lnTo>
                    <a:pt x="55906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2" name="SMARTInkShape-1136"/>
            <p:cNvSpPr/>
            <p:nvPr>
              <p:custDataLst>
                <p:tags r:id="rId159"/>
              </p:custDataLst>
            </p:nvPr>
          </p:nvSpPr>
          <p:spPr>
            <a:xfrm>
              <a:off x="3435350" y="3368780"/>
              <a:ext cx="127001" cy="192799"/>
            </a:xfrm>
            <a:custGeom>
              <a:avLst/>
              <a:gdLst/>
              <a:ahLst/>
              <a:cxnLst/>
              <a:rect l="0" t="0" r="0" b="0"/>
              <a:pathLst>
                <a:path w="127001" h="192799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0" y="1235"/>
                  </a:lnTo>
                  <a:lnTo>
                    <a:pt x="12865" y="46307"/>
                  </a:lnTo>
                  <a:lnTo>
                    <a:pt x="19099" y="82673"/>
                  </a:lnTo>
                  <a:lnTo>
                    <a:pt x="25414" y="122847"/>
                  </a:lnTo>
                  <a:lnTo>
                    <a:pt x="33869" y="167605"/>
                  </a:lnTo>
                  <a:lnTo>
                    <a:pt x="37970" y="187710"/>
                  </a:lnTo>
                  <a:lnTo>
                    <a:pt x="39424" y="189663"/>
                  </a:lnTo>
                  <a:lnTo>
                    <a:pt x="42922" y="191834"/>
                  </a:lnTo>
                  <a:lnTo>
                    <a:pt x="46828" y="192798"/>
                  </a:lnTo>
                  <a:lnTo>
                    <a:pt x="89176" y="184664"/>
                  </a:lnTo>
                  <a:lnTo>
                    <a:pt x="127000" y="17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3" name="SMARTInkShape-1137"/>
            <p:cNvSpPr/>
            <p:nvPr>
              <p:custDataLst>
                <p:tags r:id="rId160"/>
              </p:custDataLst>
            </p:nvPr>
          </p:nvSpPr>
          <p:spPr>
            <a:xfrm>
              <a:off x="3741915" y="3816350"/>
              <a:ext cx="93486" cy="11938"/>
            </a:xfrm>
            <a:custGeom>
              <a:avLst/>
              <a:gdLst/>
              <a:ahLst/>
              <a:cxnLst/>
              <a:rect l="0" t="0" r="0" b="0"/>
              <a:pathLst>
                <a:path w="93486" h="11938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69"/>
                  </a:lnTo>
                  <a:lnTo>
                    <a:pt x="0" y="8838"/>
                  </a:lnTo>
                  <a:lnTo>
                    <a:pt x="1529" y="10125"/>
                  </a:lnTo>
                  <a:lnTo>
                    <a:pt x="15909" y="11937"/>
                  </a:lnTo>
                  <a:lnTo>
                    <a:pt x="57622" y="8786"/>
                  </a:lnTo>
                  <a:lnTo>
                    <a:pt x="93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4" name="SMARTInkShape-1138"/>
            <p:cNvSpPr/>
            <p:nvPr>
              <p:custDataLst>
                <p:tags r:id="rId161"/>
              </p:custDataLst>
            </p:nvPr>
          </p:nvSpPr>
          <p:spPr>
            <a:xfrm>
              <a:off x="3759200" y="3695700"/>
              <a:ext cx="88901" cy="12112"/>
            </a:xfrm>
            <a:custGeom>
              <a:avLst/>
              <a:gdLst/>
              <a:ahLst/>
              <a:cxnLst/>
              <a:rect l="0" t="0" r="0" b="0"/>
              <a:pathLst>
                <a:path w="88901" h="12112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7186" y="12111"/>
                  </a:lnTo>
                  <a:lnTo>
                    <a:pt x="50205" y="1123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5" name="SMARTInkShape-1139"/>
            <p:cNvSpPr/>
            <p:nvPr>
              <p:custDataLst>
                <p:tags r:id="rId162"/>
              </p:custDataLst>
            </p:nvPr>
          </p:nvSpPr>
          <p:spPr>
            <a:xfrm>
              <a:off x="3721100" y="34480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47347" y="5909"/>
                  </a:lnTo>
                  <a:lnTo>
                    <a:pt x="89758" y="17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6" name="SMARTInkShape-Group242"/>
          <p:cNvGrpSpPr/>
          <p:nvPr/>
        </p:nvGrpSpPr>
        <p:grpSpPr>
          <a:xfrm>
            <a:off x="4191000" y="3511650"/>
            <a:ext cx="1263651" cy="387251"/>
            <a:chOff x="4191000" y="3511650"/>
            <a:chExt cx="1263651" cy="387251"/>
          </a:xfrm>
        </p:grpSpPr>
        <p:sp>
          <p:nvSpPr>
            <p:cNvPr id="5167" name="SMARTInkShape-1140"/>
            <p:cNvSpPr/>
            <p:nvPr>
              <p:custDataLst>
                <p:tags r:id="rId148"/>
              </p:custDataLst>
            </p:nvPr>
          </p:nvSpPr>
          <p:spPr>
            <a:xfrm>
              <a:off x="4201213" y="3614110"/>
              <a:ext cx="142188" cy="268386"/>
            </a:xfrm>
            <a:custGeom>
              <a:avLst/>
              <a:gdLst/>
              <a:ahLst/>
              <a:cxnLst/>
              <a:rect l="0" t="0" r="0" b="0"/>
              <a:pathLst>
                <a:path w="142188" h="268386">
                  <a:moveTo>
                    <a:pt x="129487" y="11740"/>
                  </a:moveTo>
                  <a:lnTo>
                    <a:pt x="129487" y="11740"/>
                  </a:lnTo>
                  <a:lnTo>
                    <a:pt x="129487" y="8369"/>
                  </a:lnTo>
                  <a:lnTo>
                    <a:pt x="128781" y="7376"/>
                  </a:lnTo>
                  <a:lnTo>
                    <a:pt x="117277" y="2280"/>
                  </a:lnTo>
                  <a:lnTo>
                    <a:pt x="98980" y="0"/>
                  </a:lnTo>
                  <a:lnTo>
                    <a:pt x="59243" y="6074"/>
                  </a:lnTo>
                  <a:lnTo>
                    <a:pt x="43234" y="11338"/>
                  </a:lnTo>
                  <a:lnTo>
                    <a:pt x="29063" y="20734"/>
                  </a:lnTo>
                  <a:lnTo>
                    <a:pt x="12557" y="41294"/>
                  </a:lnTo>
                  <a:lnTo>
                    <a:pt x="5470" y="68631"/>
                  </a:lnTo>
                  <a:lnTo>
                    <a:pt x="0" y="109186"/>
                  </a:lnTo>
                  <a:lnTo>
                    <a:pt x="653" y="150209"/>
                  </a:lnTo>
                  <a:lnTo>
                    <a:pt x="7900" y="196221"/>
                  </a:lnTo>
                  <a:lnTo>
                    <a:pt x="22833" y="238572"/>
                  </a:lnTo>
                  <a:lnTo>
                    <a:pt x="32910" y="260608"/>
                  </a:lnTo>
                  <a:lnTo>
                    <a:pt x="37410" y="265340"/>
                  </a:lnTo>
                  <a:lnTo>
                    <a:pt x="40586" y="267590"/>
                  </a:lnTo>
                  <a:lnTo>
                    <a:pt x="44114" y="268385"/>
                  </a:lnTo>
                  <a:lnTo>
                    <a:pt x="88116" y="259049"/>
                  </a:lnTo>
                  <a:lnTo>
                    <a:pt x="142187" y="240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8" name="SMARTInkShape-1141"/>
            <p:cNvSpPr/>
            <p:nvPr>
              <p:custDataLst>
                <p:tags r:id="rId149"/>
              </p:custDataLst>
            </p:nvPr>
          </p:nvSpPr>
          <p:spPr>
            <a:xfrm>
              <a:off x="4191000" y="37401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38987" y="11994"/>
                  </a:lnTo>
                  <a:lnTo>
                    <a:pt x="80304" y="763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9" name="SMARTInkShape-1142"/>
            <p:cNvSpPr/>
            <p:nvPr>
              <p:custDataLst>
                <p:tags r:id="rId150"/>
              </p:custDataLst>
            </p:nvPr>
          </p:nvSpPr>
          <p:spPr>
            <a:xfrm>
              <a:off x="4459560" y="3582283"/>
              <a:ext cx="163241" cy="316618"/>
            </a:xfrm>
            <a:custGeom>
              <a:avLst/>
              <a:gdLst/>
              <a:ahLst/>
              <a:cxnLst/>
              <a:rect l="0" t="0" r="0" b="0"/>
              <a:pathLst>
                <a:path w="163241" h="316618">
                  <a:moveTo>
                    <a:pt x="163240" y="5467"/>
                  </a:moveTo>
                  <a:lnTo>
                    <a:pt x="163240" y="5467"/>
                  </a:lnTo>
                  <a:lnTo>
                    <a:pt x="156759" y="4761"/>
                  </a:lnTo>
                  <a:lnTo>
                    <a:pt x="123894" y="0"/>
                  </a:lnTo>
                  <a:lnTo>
                    <a:pt x="80601" y="4361"/>
                  </a:lnTo>
                  <a:lnTo>
                    <a:pt x="34669" y="17438"/>
                  </a:lnTo>
                  <a:lnTo>
                    <a:pt x="21196" y="27015"/>
                  </a:lnTo>
                  <a:lnTo>
                    <a:pt x="15627" y="32532"/>
                  </a:lnTo>
                  <a:lnTo>
                    <a:pt x="4419" y="57152"/>
                  </a:lnTo>
                  <a:lnTo>
                    <a:pt x="0" y="90161"/>
                  </a:lnTo>
                  <a:lnTo>
                    <a:pt x="5433" y="130123"/>
                  </a:lnTo>
                  <a:lnTo>
                    <a:pt x="12609" y="169872"/>
                  </a:lnTo>
                  <a:lnTo>
                    <a:pt x="15832" y="211832"/>
                  </a:lnTo>
                  <a:lnTo>
                    <a:pt x="16921" y="258002"/>
                  </a:lnTo>
                  <a:lnTo>
                    <a:pt x="17179" y="292574"/>
                  </a:lnTo>
                  <a:lnTo>
                    <a:pt x="19066" y="297229"/>
                  </a:lnTo>
                  <a:lnTo>
                    <a:pt x="26027" y="305967"/>
                  </a:lnTo>
                  <a:lnTo>
                    <a:pt x="38858" y="312364"/>
                  </a:lnTo>
                  <a:lnTo>
                    <a:pt x="79005" y="316057"/>
                  </a:lnTo>
                  <a:lnTo>
                    <a:pt x="11244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0" name="SMARTInkShape-1143"/>
            <p:cNvSpPr/>
            <p:nvPr>
              <p:custDataLst>
                <p:tags r:id="rId151"/>
              </p:custDataLst>
            </p:nvPr>
          </p:nvSpPr>
          <p:spPr>
            <a:xfrm>
              <a:off x="4648200" y="3651250"/>
              <a:ext cx="152401" cy="203201"/>
            </a:xfrm>
            <a:custGeom>
              <a:avLst/>
              <a:gdLst/>
              <a:ahLst/>
              <a:cxnLst/>
              <a:rect l="0" t="0" r="0" b="0"/>
              <a:pathLst>
                <a:path w="15240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3087" y="12255"/>
                  </a:lnTo>
                  <a:lnTo>
                    <a:pt x="63670" y="50216"/>
                  </a:lnTo>
                  <a:lnTo>
                    <a:pt x="95300" y="90608"/>
                  </a:lnTo>
                  <a:lnTo>
                    <a:pt x="123252" y="133856"/>
                  </a:lnTo>
                  <a:lnTo>
                    <a:pt x="141176" y="172305"/>
                  </a:lnTo>
                  <a:lnTo>
                    <a:pt x="152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1" name="SMARTInkShape-1144"/>
            <p:cNvSpPr/>
            <p:nvPr>
              <p:custDataLst>
                <p:tags r:id="rId152"/>
              </p:custDataLst>
            </p:nvPr>
          </p:nvSpPr>
          <p:spPr>
            <a:xfrm>
              <a:off x="4711700" y="3684145"/>
              <a:ext cx="95251" cy="170306"/>
            </a:xfrm>
            <a:custGeom>
              <a:avLst/>
              <a:gdLst/>
              <a:ahLst/>
              <a:cxnLst/>
              <a:rect l="0" t="0" r="0" b="0"/>
              <a:pathLst>
                <a:path w="95251" h="170306">
                  <a:moveTo>
                    <a:pt x="95250" y="11555"/>
                  </a:moveTo>
                  <a:lnTo>
                    <a:pt x="95250" y="11555"/>
                  </a:lnTo>
                  <a:lnTo>
                    <a:pt x="77606" y="0"/>
                  </a:lnTo>
                  <a:lnTo>
                    <a:pt x="69874" y="5936"/>
                  </a:lnTo>
                  <a:lnTo>
                    <a:pt x="48845" y="41568"/>
                  </a:lnTo>
                  <a:lnTo>
                    <a:pt x="27016" y="80576"/>
                  </a:lnTo>
                  <a:lnTo>
                    <a:pt x="8945" y="117849"/>
                  </a:lnTo>
                  <a:lnTo>
                    <a:pt x="0" y="170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2" name="SMARTInkShape-1145"/>
            <p:cNvSpPr/>
            <p:nvPr>
              <p:custDataLst>
                <p:tags r:id="rId153"/>
              </p:custDataLst>
            </p:nvPr>
          </p:nvSpPr>
          <p:spPr>
            <a:xfrm>
              <a:off x="4801483" y="3518847"/>
              <a:ext cx="94368" cy="78115"/>
            </a:xfrm>
            <a:custGeom>
              <a:avLst/>
              <a:gdLst/>
              <a:ahLst/>
              <a:cxnLst/>
              <a:rect l="0" t="0" r="0" b="0"/>
              <a:pathLst>
                <a:path w="94368" h="78115">
                  <a:moveTo>
                    <a:pt x="5467" y="18103"/>
                  </a:moveTo>
                  <a:lnTo>
                    <a:pt x="5467" y="18103"/>
                  </a:lnTo>
                  <a:lnTo>
                    <a:pt x="2096" y="14732"/>
                  </a:lnTo>
                  <a:lnTo>
                    <a:pt x="441" y="11196"/>
                  </a:lnTo>
                  <a:lnTo>
                    <a:pt x="0" y="9265"/>
                  </a:lnTo>
                  <a:lnTo>
                    <a:pt x="411" y="7272"/>
                  </a:lnTo>
                  <a:lnTo>
                    <a:pt x="2749" y="3176"/>
                  </a:lnTo>
                  <a:lnTo>
                    <a:pt x="11785" y="885"/>
                  </a:lnTo>
                  <a:lnTo>
                    <a:pt x="46516" y="0"/>
                  </a:lnTo>
                  <a:lnTo>
                    <a:pt x="54990" y="2531"/>
                  </a:lnTo>
                  <a:lnTo>
                    <a:pt x="57533" y="4900"/>
                  </a:lnTo>
                  <a:lnTo>
                    <a:pt x="60357" y="11294"/>
                  </a:lnTo>
                  <a:lnTo>
                    <a:pt x="57849" y="20721"/>
                  </a:lnTo>
                  <a:lnTo>
                    <a:pt x="46623" y="37929"/>
                  </a:lnTo>
                  <a:lnTo>
                    <a:pt x="22198" y="66532"/>
                  </a:lnTo>
                  <a:lnTo>
                    <a:pt x="20854" y="69439"/>
                  </a:lnTo>
                  <a:lnTo>
                    <a:pt x="21369" y="71377"/>
                  </a:lnTo>
                  <a:lnTo>
                    <a:pt x="23124" y="72669"/>
                  </a:lnTo>
                  <a:lnTo>
                    <a:pt x="42821" y="78114"/>
                  </a:lnTo>
                  <a:lnTo>
                    <a:pt x="94367" y="75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3" name="SMARTInkShape-1146"/>
            <p:cNvSpPr/>
            <p:nvPr>
              <p:custDataLst>
                <p:tags r:id="rId154"/>
              </p:custDataLst>
            </p:nvPr>
          </p:nvSpPr>
          <p:spPr>
            <a:xfrm>
              <a:off x="4972050" y="3511650"/>
              <a:ext cx="132355" cy="382835"/>
            </a:xfrm>
            <a:custGeom>
              <a:avLst/>
              <a:gdLst/>
              <a:ahLst/>
              <a:cxnLst/>
              <a:rect l="0" t="0" r="0" b="0"/>
              <a:pathLst>
                <a:path w="132355" h="382835">
                  <a:moveTo>
                    <a:pt x="0" y="12600"/>
                  </a:moveTo>
                  <a:lnTo>
                    <a:pt x="0" y="12600"/>
                  </a:lnTo>
                  <a:lnTo>
                    <a:pt x="42095" y="3762"/>
                  </a:lnTo>
                  <a:lnTo>
                    <a:pt x="83914" y="663"/>
                  </a:lnTo>
                  <a:lnTo>
                    <a:pt x="121997" y="0"/>
                  </a:lnTo>
                  <a:lnTo>
                    <a:pt x="125781" y="1378"/>
                  </a:lnTo>
                  <a:lnTo>
                    <a:pt x="128304" y="3708"/>
                  </a:lnTo>
                  <a:lnTo>
                    <a:pt x="129986" y="6671"/>
                  </a:lnTo>
                  <a:lnTo>
                    <a:pt x="132354" y="20956"/>
                  </a:lnTo>
                  <a:lnTo>
                    <a:pt x="123014" y="60660"/>
                  </a:lnTo>
                  <a:lnTo>
                    <a:pt x="112335" y="101786"/>
                  </a:lnTo>
                  <a:lnTo>
                    <a:pt x="103683" y="149406"/>
                  </a:lnTo>
                  <a:lnTo>
                    <a:pt x="96411" y="182528"/>
                  </a:lnTo>
                  <a:lnTo>
                    <a:pt x="94120" y="216064"/>
                  </a:lnTo>
                  <a:lnTo>
                    <a:pt x="96796" y="262915"/>
                  </a:lnTo>
                  <a:lnTo>
                    <a:pt x="101581" y="288951"/>
                  </a:lnTo>
                  <a:lnTo>
                    <a:pt x="116256" y="328661"/>
                  </a:lnTo>
                  <a:lnTo>
                    <a:pt x="123024" y="361399"/>
                  </a:lnTo>
                  <a:lnTo>
                    <a:pt x="121527" y="365077"/>
                  </a:lnTo>
                  <a:lnTo>
                    <a:pt x="119118" y="368235"/>
                  </a:lnTo>
                  <a:lnTo>
                    <a:pt x="102244" y="376050"/>
                  </a:lnTo>
                  <a:lnTo>
                    <a:pt x="82740" y="382834"/>
                  </a:lnTo>
                  <a:lnTo>
                    <a:pt x="44450" y="380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4" name="SMARTInkShape-1147"/>
            <p:cNvSpPr/>
            <p:nvPr>
              <p:custDataLst>
                <p:tags r:id="rId155"/>
              </p:custDataLst>
            </p:nvPr>
          </p:nvSpPr>
          <p:spPr>
            <a:xfrm>
              <a:off x="5302250" y="3754836"/>
              <a:ext cx="152401" cy="4365"/>
            </a:xfrm>
            <a:custGeom>
              <a:avLst/>
              <a:gdLst/>
              <a:ahLst/>
              <a:cxnLst/>
              <a:rect l="0" t="0" r="0" b="0"/>
              <a:pathLst>
                <a:path w="152401" h="4365">
                  <a:moveTo>
                    <a:pt x="0" y="4364"/>
                  </a:moveTo>
                  <a:lnTo>
                    <a:pt x="0" y="4364"/>
                  </a:lnTo>
                  <a:lnTo>
                    <a:pt x="45563" y="0"/>
                  </a:lnTo>
                  <a:lnTo>
                    <a:pt x="92256" y="288"/>
                  </a:lnTo>
                  <a:lnTo>
                    <a:pt x="135346" y="3559"/>
                  </a:lnTo>
                  <a:lnTo>
                    <a:pt x="152400" y="4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5" name="SMARTInkShape-1148"/>
            <p:cNvSpPr/>
            <p:nvPr>
              <p:custDataLst>
                <p:tags r:id="rId156"/>
              </p:custDataLst>
            </p:nvPr>
          </p:nvSpPr>
          <p:spPr>
            <a:xfrm>
              <a:off x="5391150" y="3676650"/>
              <a:ext cx="12701" cy="171451"/>
            </a:xfrm>
            <a:custGeom>
              <a:avLst/>
              <a:gdLst/>
              <a:ahLst/>
              <a:cxnLst/>
              <a:rect l="0" t="0" r="0" b="0"/>
              <a:pathLst>
                <a:path w="12701" h="17145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6088" y="62457"/>
                  </a:lnTo>
                  <a:lnTo>
                    <a:pt x="6298" y="103929"/>
                  </a:lnTo>
                  <a:lnTo>
                    <a:pt x="8222" y="144211"/>
                  </a:lnTo>
                  <a:lnTo>
                    <a:pt x="127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5" name="SMARTInkShape-Group243"/>
          <p:cNvGrpSpPr/>
          <p:nvPr/>
        </p:nvGrpSpPr>
        <p:grpSpPr>
          <a:xfrm>
            <a:off x="5721350" y="3576349"/>
            <a:ext cx="2697168" cy="476759"/>
            <a:chOff x="5721350" y="3576349"/>
            <a:chExt cx="2697168" cy="476759"/>
          </a:xfrm>
        </p:grpSpPr>
        <p:sp>
          <p:nvSpPr>
            <p:cNvPr id="5177" name="SMARTInkShape-1149"/>
            <p:cNvSpPr/>
            <p:nvPr>
              <p:custDataLst>
                <p:tags r:id="rId130"/>
              </p:custDataLst>
            </p:nvPr>
          </p:nvSpPr>
          <p:spPr>
            <a:xfrm>
              <a:off x="7410450" y="38227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2324" y="5026"/>
                  </a:lnTo>
                  <a:lnTo>
                    <a:pt x="77567" y="6088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8" name="SMARTInkShape-1150"/>
            <p:cNvSpPr/>
            <p:nvPr>
              <p:custDataLst>
                <p:tags r:id="rId131"/>
              </p:custDataLst>
            </p:nvPr>
          </p:nvSpPr>
          <p:spPr>
            <a:xfrm>
              <a:off x="7411771" y="3686240"/>
              <a:ext cx="138380" cy="250761"/>
            </a:xfrm>
            <a:custGeom>
              <a:avLst/>
              <a:gdLst/>
              <a:ahLst/>
              <a:cxnLst/>
              <a:rect l="0" t="0" r="0" b="0"/>
              <a:pathLst>
                <a:path w="138380" h="250761">
                  <a:moveTo>
                    <a:pt x="119329" y="9460"/>
                  </a:moveTo>
                  <a:lnTo>
                    <a:pt x="119329" y="9460"/>
                  </a:lnTo>
                  <a:lnTo>
                    <a:pt x="115958" y="9460"/>
                  </a:lnTo>
                  <a:lnTo>
                    <a:pt x="114965" y="8754"/>
                  </a:lnTo>
                  <a:lnTo>
                    <a:pt x="114302" y="7578"/>
                  </a:lnTo>
                  <a:lnTo>
                    <a:pt x="113240" y="3993"/>
                  </a:lnTo>
                  <a:lnTo>
                    <a:pt x="106314" y="0"/>
                  </a:lnTo>
                  <a:lnTo>
                    <a:pt x="97317" y="82"/>
                  </a:lnTo>
                  <a:lnTo>
                    <a:pt x="70923" y="5882"/>
                  </a:lnTo>
                  <a:lnTo>
                    <a:pt x="56893" y="15396"/>
                  </a:lnTo>
                  <a:lnTo>
                    <a:pt x="37094" y="40382"/>
                  </a:lnTo>
                  <a:lnTo>
                    <a:pt x="21585" y="74596"/>
                  </a:lnTo>
                  <a:lnTo>
                    <a:pt x="12522" y="111544"/>
                  </a:lnTo>
                  <a:lnTo>
                    <a:pt x="5367" y="149304"/>
                  </a:lnTo>
                  <a:lnTo>
                    <a:pt x="0" y="196617"/>
                  </a:lnTo>
                  <a:lnTo>
                    <a:pt x="3029" y="214702"/>
                  </a:lnTo>
                  <a:lnTo>
                    <a:pt x="9078" y="228384"/>
                  </a:lnTo>
                  <a:lnTo>
                    <a:pt x="16471" y="236817"/>
                  </a:lnTo>
                  <a:lnTo>
                    <a:pt x="38680" y="245531"/>
                  </a:lnTo>
                  <a:lnTo>
                    <a:pt x="74344" y="249210"/>
                  </a:lnTo>
                  <a:lnTo>
                    <a:pt x="121340" y="250454"/>
                  </a:lnTo>
                  <a:lnTo>
                    <a:pt x="138379" y="250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9" name="SMARTInkShape-1151"/>
            <p:cNvSpPr/>
            <p:nvPr>
              <p:custDataLst>
                <p:tags r:id="rId132"/>
              </p:custDataLst>
            </p:nvPr>
          </p:nvSpPr>
          <p:spPr>
            <a:xfrm>
              <a:off x="7201782" y="3721100"/>
              <a:ext cx="37219" cy="190501"/>
            </a:xfrm>
            <a:custGeom>
              <a:avLst/>
              <a:gdLst/>
              <a:ahLst/>
              <a:cxnLst/>
              <a:rect l="0" t="0" r="0" b="0"/>
              <a:pathLst>
                <a:path w="37219" h="1905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8951"/>
                  </a:lnTo>
                  <a:lnTo>
                    <a:pt x="4362" y="64708"/>
                  </a:lnTo>
                  <a:lnTo>
                    <a:pt x="10706" y="106113"/>
                  </a:lnTo>
                  <a:lnTo>
                    <a:pt x="21210" y="144800"/>
                  </a:lnTo>
                  <a:lnTo>
                    <a:pt x="3721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0" name="SMARTInkShape-1152"/>
            <p:cNvSpPr/>
            <p:nvPr>
              <p:custDataLst>
                <p:tags r:id="rId133"/>
              </p:custDataLst>
            </p:nvPr>
          </p:nvSpPr>
          <p:spPr>
            <a:xfrm>
              <a:off x="7112000" y="38163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0" y="883"/>
                  </a:lnTo>
                  <a:lnTo>
                    <a:pt x="38282" y="52"/>
                  </a:lnTo>
                  <a:lnTo>
                    <a:pt x="75940" y="720"/>
                  </a:lnTo>
                  <a:lnTo>
                    <a:pt x="113517" y="366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1" name="SMARTInkShape-1153"/>
            <p:cNvSpPr/>
            <p:nvPr>
              <p:custDataLst>
                <p:tags r:id="rId134"/>
              </p:custDataLst>
            </p:nvPr>
          </p:nvSpPr>
          <p:spPr>
            <a:xfrm>
              <a:off x="7671346" y="3690819"/>
              <a:ext cx="120105" cy="296042"/>
            </a:xfrm>
            <a:custGeom>
              <a:avLst/>
              <a:gdLst/>
              <a:ahLst/>
              <a:cxnLst/>
              <a:rect l="0" t="0" r="0" b="0"/>
              <a:pathLst>
                <a:path w="120105" h="296042">
                  <a:moveTo>
                    <a:pt x="120104" y="11231"/>
                  </a:moveTo>
                  <a:lnTo>
                    <a:pt x="120104" y="11231"/>
                  </a:lnTo>
                  <a:lnTo>
                    <a:pt x="73826" y="1106"/>
                  </a:lnTo>
                  <a:lnTo>
                    <a:pt x="57159" y="0"/>
                  </a:lnTo>
                  <a:lnTo>
                    <a:pt x="50266" y="2241"/>
                  </a:lnTo>
                  <a:lnTo>
                    <a:pt x="48144" y="3826"/>
                  </a:lnTo>
                  <a:lnTo>
                    <a:pt x="45789" y="7469"/>
                  </a:lnTo>
                  <a:lnTo>
                    <a:pt x="44014" y="55041"/>
                  </a:lnTo>
                  <a:lnTo>
                    <a:pt x="42044" y="98254"/>
                  </a:lnTo>
                  <a:lnTo>
                    <a:pt x="35121" y="141438"/>
                  </a:lnTo>
                  <a:lnTo>
                    <a:pt x="22252" y="188100"/>
                  </a:lnTo>
                  <a:lnTo>
                    <a:pt x="8796" y="229442"/>
                  </a:lnTo>
                  <a:lnTo>
                    <a:pt x="683" y="275021"/>
                  </a:lnTo>
                  <a:lnTo>
                    <a:pt x="0" y="286280"/>
                  </a:lnTo>
                  <a:lnTo>
                    <a:pt x="1230" y="289847"/>
                  </a:lnTo>
                  <a:lnTo>
                    <a:pt x="3460" y="292225"/>
                  </a:lnTo>
                  <a:lnTo>
                    <a:pt x="6357" y="293810"/>
                  </a:lnTo>
                  <a:lnTo>
                    <a:pt x="23921" y="296041"/>
                  </a:lnTo>
                  <a:lnTo>
                    <a:pt x="59503" y="291021"/>
                  </a:lnTo>
                  <a:lnTo>
                    <a:pt x="94704" y="277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2" name="SMARTInkShape-1154"/>
            <p:cNvSpPr/>
            <p:nvPr>
              <p:custDataLst>
                <p:tags r:id="rId135"/>
              </p:custDataLst>
            </p:nvPr>
          </p:nvSpPr>
          <p:spPr>
            <a:xfrm>
              <a:off x="7863991" y="3766433"/>
              <a:ext cx="162410" cy="107068"/>
            </a:xfrm>
            <a:custGeom>
              <a:avLst/>
              <a:gdLst/>
              <a:ahLst/>
              <a:cxnLst/>
              <a:rect l="0" t="0" r="0" b="0"/>
              <a:pathLst>
                <a:path w="162410" h="1070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46168" y="46857"/>
                  </a:lnTo>
                  <a:lnTo>
                    <a:pt x="88544" y="79599"/>
                  </a:lnTo>
                  <a:lnTo>
                    <a:pt x="125000" y="96342"/>
                  </a:lnTo>
                  <a:lnTo>
                    <a:pt x="162409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3" name="SMARTInkShape-1155"/>
            <p:cNvSpPr/>
            <p:nvPr>
              <p:custDataLst>
                <p:tags r:id="rId136"/>
              </p:custDataLst>
            </p:nvPr>
          </p:nvSpPr>
          <p:spPr>
            <a:xfrm>
              <a:off x="8022444" y="3797823"/>
              <a:ext cx="73807" cy="202678"/>
            </a:xfrm>
            <a:custGeom>
              <a:avLst/>
              <a:gdLst/>
              <a:ahLst/>
              <a:cxnLst/>
              <a:rect l="0" t="0" r="0" b="0"/>
              <a:pathLst>
                <a:path w="73807" h="202678">
                  <a:moveTo>
                    <a:pt x="73806" y="12177"/>
                  </a:moveTo>
                  <a:lnTo>
                    <a:pt x="73806" y="12177"/>
                  </a:lnTo>
                  <a:lnTo>
                    <a:pt x="67064" y="5435"/>
                  </a:lnTo>
                  <a:lnTo>
                    <a:pt x="58109" y="2125"/>
                  </a:lnTo>
                  <a:lnTo>
                    <a:pt x="35113" y="0"/>
                  </a:lnTo>
                  <a:lnTo>
                    <a:pt x="26505" y="1590"/>
                  </a:lnTo>
                  <a:lnTo>
                    <a:pt x="23222" y="3003"/>
                  </a:lnTo>
                  <a:lnTo>
                    <a:pt x="17693" y="10216"/>
                  </a:lnTo>
                  <a:lnTo>
                    <a:pt x="13589" y="21183"/>
                  </a:lnTo>
                  <a:lnTo>
                    <a:pt x="10739" y="62743"/>
                  </a:lnTo>
                  <a:lnTo>
                    <a:pt x="5322" y="108635"/>
                  </a:lnTo>
                  <a:lnTo>
                    <a:pt x="206" y="145179"/>
                  </a:lnTo>
                  <a:lnTo>
                    <a:pt x="0" y="183846"/>
                  </a:lnTo>
                  <a:lnTo>
                    <a:pt x="3956" y="20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4" name="SMARTInkShape-1156"/>
            <p:cNvSpPr/>
            <p:nvPr>
              <p:custDataLst>
                <p:tags r:id="rId137"/>
              </p:custDataLst>
            </p:nvPr>
          </p:nvSpPr>
          <p:spPr>
            <a:xfrm>
              <a:off x="8105291" y="3658531"/>
              <a:ext cx="137010" cy="87970"/>
            </a:xfrm>
            <a:custGeom>
              <a:avLst/>
              <a:gdLst/>
              <a:ahLst/>
              <a:cxnLst/>
              <a:rect l="0" t="0" r="0" b="0"/>
              <a:pathLst>
                <a:path w="137010" h="87970">
                  <a:moveTo>
                    <a:pt x="3659" y="11769"/>
                  </a:moveTo>
                  <a:lnTo>
                    <a:pt x="3659" y="11769"/>
                  </a:lnTo>
                  <a:lnTo>
                    <a:pt x="288" y="8398"/>
                  </a:lnTo>
                  <a:lnTo>
                    <a:pt x="0" y="6699"/>
                  </a:lnTo>
                  <a:lnTo>
                    <a:pt x="514" y="4862"/>
                  </a:lnTo>
                  <a:lnTo>
                    <a:pt x="1563" y="2931"/>
                  </a:lnTo>
                  <a:lnTo>
                    <a:pt x="8372" y="785"/>
                  </a:lnTo>
                  <a:lnTo>
                    <a:pt x="41805" y="0"/>
                  </a:lnTo>
                  <a:lnTo>
                    <a:pt x="60594" y="2540"/>
                  </a:lnTo>
                  <a:lnTo>
                    <a:pt x="75059" y="9784"/>
                  </a:lnTo>
                  <a:lnTo>
                    <a:pt x="84781" y="19353"/>
                  </a:lnTo>
                  <a:lnTo>
                    <a:pt x="89102" y="28310"/>
                  </a:lnTo>
                  <a:lnTo>
                    <a:pt x="89141" y="38876"/>
                  </a:lnTo>
                  <a:lnTo>
                    <a:pt x="88165" y="44657"/>
                  </a:lnTo>
                  <a:lnTo>
                    <a:pt x="81433" y="54844"/>
                  </a:lnTo>
                  <a:lnTo>
                    <a:pt x="46773" y="84257"/>
                  </a:lnTo>
                  <a:lnTo>
                    <a:pt x="46512" y="85494"/>
                  </a:lnTo>
                  <a:lnTo>
                    <a:pt x="47045" y="86319"/>
                  </a:lnTo>
                  <a:lnTo>
                    <a:pt x="51399" y="87236"/>
                  </a:lnTo>
                  <a:lnTo>
                    <a:pt x="98283" y="87904"/>
                  </a:lnTo>
                  <a:lnTo>
                    <a:pt x="137009" y="8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5" name="SMARTInkShape-1157"/>
            <p:cNvSpPr/>
            <p:nvPr>
              <p:custDataLst>
                <p:tags r:id="rId138"/>
              </p:custDataLst>
            </p:nvPr>
          </p:nvSpPr>
          <p:spPr>
            <a:xfrm>
              <a:off x="8294865" y="3664105"/>
              <a:ext cx="123653" cy="389003"/>
            </a:xfrm>
            <a:custGeom>
              <a:avLst/>
              <a:gdLst/>
              <a:ahLst/>
              <a:cxnLst/>
              <a:rect l="0" t="0" r="0" b="0"/>
              <a:pathLst>
                <a:path w="123653" h="389003">
                  <a:moveTo>
                    <a:pt x="10935" y="12545"/>
                  </a:moveTo>
                  <a:lnTo>
                    <a:pt x="10935" y="12545"/>
                  </a:lnTo>
                  <a:lnTo>
                    <a:pt x="0" y="1610"/>
                  </a:lnTo>
                  <a:lnTo>
                    <a:pt x="822" y="1022"/>
                  </a:lnTo>
                  <a:lnTo>
                    <a:pt x="22808" y="0"/>
                  </a:lnTo>
                  <a:lnTo>
                    <a:pt x="58305" y="5650"/>
                  </a:lnTo>
                  <a:lnTo>
                    <a:pt x="99458" y="22616"/>
                  </a:lnTo>
                  <a:lnTo>
                    <a:pt x="106252" y="27134"/>
                  </a:lnTo>
                  <a:lnTo>
                    <a:pt x="108346" y="30032"/>
                  </a:lnTo>
                  <a:lnTo>
                    <a:pt x="110673" y="37016"/>
                  </a:lnTo>
                  <a:lnTo>
                    <a:pt x="107945" y="46704"/>
                  </a:lnTo>
                  <a:lnTo>
                    <a:pt x="98065" y="76913"/>
                  </a:lnTo>
                  <a:lnTo>
                    <a:pt x="90026" y="121215"/>
                  </a:lnTo>
                  <a:lnTo>
                    <a:pt x="87706" y="168432"/>
                  </a:lnTo>
                  <a:lnTo>
                    <a:pt x="89185" y="206665"/>
                  </a:lnTo>
                  <a:lnTo>
                    <a:pt x="99377" y="251189"/>
                  </a:lnTo>
                  <a:lnTo>
                    <a:pt x="114274" y="289591"/>
                  </a:lnTo>
                  <a:lnTo>
                    <a:pt x="123652" y="334134"/>
                  </a:lnTo>
                  <a:lnTo>
                    <a:pt x="121396" y="351404"/>
                  </a:lnTo>
                  <a:lnTo>
                    <a:pt x="116258" y="362087"/>
                  </a:lnTo>
                  <a:lnTo>
                    <a:pt x="103131" y="376382"/>
                  </a:lnTo>
                  <a:lnTo>
                    <a:pt x="85068" y="386731"/>
                  </a:lnTo>
                  <a:lnTo>
                    <a:pt x="79407" y="389002"/>
                  </a:lnTo>
                  <a:lnTo>
                    <a:pt x="54583" y="388828"/>
                  </a:lnTo>
                  <a:lnTo>
                    <a:pt x="38801" y="382276"/>
                  </a:lnTo>
                  <a:lnTo>
                    <a:pt x="17285" y="36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6" name="SMARTInkShape-1158"/>
            <p:cNvSpPr/>
            <p:nvPr>
              <p:custDataLst>
                <p:tags r:id="rId139"/>
              </p:custDataLst>
            </p:nvPr>
          </p:nvSpPr>
          <p:spPr>
            <a:xfrm>
              <a:off x="5746017" y="3588166"/>
              <a:ext cx="134084" cy="272075"/>
            </a:xfrm>
            <a:custGeom>
              <a:avLst/>
              <a:gdLst/>
              <a:ahLst/>
              <a:cxnLst/>
              <a:rect l="0" t="0" r="0" b="0"/>
              <a:pathLst>
                <a:path w="134084" h="272075">
                  <a:moveTo>
                    <a:pt x="134083" y="18634"/>
                  </a:moveTo>
                  <a:lnTo>
                    <a:pt x="134083" y="18634"/>
                  </a:lnTo>
                  <a:lnTo>
                    <a:pt x="102690" y="6701"/>
                  </a:lnTo>
                  <a:lnTo>
                    <a:pt x="60070" y="989"/>
                  </a:lnTo>
                  <a:lnTo>
                    <a:pt x="31641" y="0"/>
                  </a:lnTo>
                  <a:lnTo>
                    <a:pt x="24160" y="2684"/>
                  </a:lnTo>
                  <a:lnTo>
                    <a:pt x="12086" y="13191"/>
                  </a:lnTo>
                  <a:lnTo>
                    <a:pt x="726" y="34974"/>
                  </a:lnTo>
                  <a:lnTo>
                    <a:pt x="0" y="73393"/>
                  </a:lnTo>
                  <a:lnTo>
                    <a:pt x="588" y="121016"/>
                  </a:lnTo>
                  <a:lnTo>
                    <a:pt x="690" y="158566"/>
                  </a:lnTo>
                  <a:lnTo>
                    <a:pt x="724" y="205809"/>
                  </a:lnTo>
                  <a:lnTo>
                    <a:pt x="2614" y="249104"/>
                  </a:lnTo>
                  <a:lnTo>
                    <a:pt x="4103" y="254831"/>
                  </a:lnTo>
                  <a:lnTo>
                    <a:pt x="9522" y="263075"/>
                  </a:lnTo>
                  <a:lnTo>
                    <a:pt x="12942" y="266262"/>
                  </a:lnTo>
                  <a:lnTo>
                    <a:pt x="26150" y="269802"/>
                  </a:lnTo>
                  <a:lnTo>
                    <a:pt x="66745" y="272074"/>
                  </a:lnTo>
                  <a:lnTo>
                    <a:pt x="121383" y="266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7" name="SMARTInkShape-1159"/>
            <p:cNvSpPr/>
            <p:nvPr>
              <p:custDataLst>
                <p:tags r:id="rId140"/>
              </p:custDataLst>
            </p:nvPr>
          </p:nvSpPr>
          <p:spPr>
            <a:xfrm>
              <a:off x="5721350" y="37401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5417" y="5026"/>
                  </a:lnTo>
                  <a:lnTo>
                    <a:pt x="60212" y="5957"/>
                  </a:lnTo>
                  <a:lnTo>
                    <a:pt x="106976" y="6234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8" name="SMARTInkShape-1160"/>
            <p:cNvSpPr/>
            <p:nvPr>
              <p:custDataLst>
                <p:tags r:id="rId141"/>
              </p:custDataLst>
            </p:nvPr>
          </p:nvSpPr>
          <p:spPr>
            <a:xfrm>
              <a:off x="6000899" y="3576349"/>
              <a:ext cx="139552" cy="294666"/>
            </a:xfrm>
            <a:custGeom>
              <a:avLst/>
              <a:gdLst/>
              <a:ahLst/>
              <a:cxnLst/>
              <a:rect l="0" t="0" r="0" b="0"/>
              <a:pathLst>
                <a:path w="139552" h="294666">
                  <a:moveTo>
                    <a:pt x="139551" y="24101"/>
                  </a:moveTo>
                  <a:lnTo>
                    <a:pt x="139551" y="24101"/>
                  </a:lnTo>
                  <a:lnTo>
                    <a:pt x="136180" y="17359"/>
                  </a:lnTo>
                  <a:lnTo>
                    <a:pt x="130762" y="12168"/>
                  </a:lnTo>
                  <a:lnTo>
                    <a:pt x="115785" y="3086"/>
                  </a:lnTo>
                  <a:lnTo>
                    <a:pt x="103425" y="0"/>
                  </a:lnTo>
                  <a:lnTo>
                    <a:pt x="95037" y="1160"/>
                  </a:lnTo>
                  <a:lnTo>
                    <a:pt x="59643" y="13498"/>
                  </a:lnTo>
                  <a:lnTo>
                    <a:pt x="49708" y="22210"/>
                  </a:lnTo>
                  <a:lnTo>
                    <a:pt x="40590" y="35490"/>
                  </a:lnTo>
                  <a:lnTo>
                    <a:pt x="34265" y="58834"/>
                  </a:lnTo>
                  <a:lnTo>
                    <a:pt x="30070" y="105441"/>
                  </a:lnTo>
                  <a:lnTo>
                    <a:pt x="26203" y="143650"/>
                  </a:lnTo>
                  <a:lnTo>
                    <a:pt x="11641" y="184463"/>
                  </a:lnTo>
                  <a:lnTo>
                    <a:pt x="1543" y="222330"/>
                  </a:lnTo>
                  <a:lnTo>
                    <a:pt x="0" y="252430"/>
                  </a:lnTo>
                  <a:lnTo>
                    <a:pt x="4950" y="267882"/>
                  </a:lnTo>
                  <a:lnTo>
                    <a:pt x="8702" y="276146"/>
                  </a:lnTo>
                  <a:lnTo>
                    <a:pt x="14604" y="282641"/>
                  </a:lnTo>
                  <a:lnTo>
                    <a:pt x="23340" y="287880"/>
                  </a:lnTo>
                  <a:lnTo>
                    <a:pt x="45539" y="294090"/>
                  </a:lnTo>
                  <a:lnTo>
                    <a:pt x="86486" y="294665"/>
                  </a:lnTo>
                  <a:lnTo>
                    <a:pt x="114151" y="290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9" name="SMARTInkShape-1161"/>
            <p:cNvSpPr/>
            <p:nvPr>
              <p:custDataLst>
                <p:tags r:id="rId142"/>
              </p:custDataLst>
            </p:nvPr>
          </p:nvSpPr>
          <p:spPr>
            <a:xfrm>
              <a:off x="6220115" y="3639430"/>
              <a:ext cx="117186" cy="163719"/>
            </a:xfrm>
            <a:custGeom>
              <a:avLst/>
              <a:gdLst/>
              <a:ahLst/>
              <a:cxnLst/>
              <a:rect l="0" t="0" r="0" b="0"/>
              <a:pathLst>
                <a:path w="117186" h="163719">
                  <a:moveTo>
                    <a:pt x="2885" y="5470"/>
                  </a:moveTo>
                  <a:lnTo>
                    <a:pt x="2885" y="5470"/>
                  </a:lnTo>
                  <a:lnTo>
                    <a:pt x="6256" y="2099"/>
                  </a:lnTo>
                  <a:lnTo>
                    <a:pt x="11674" y="444"/>
                  </a:lnTo>
                  <a:lnTo>
                    <a:pt x="37204" y="0"/>
                  </a:lnTo>
                  <a:lnTo>
                    <a:pt x="54592" y="2569"/>
                  </a:lnTo>
                  <a:lnTo>
                    <a:pt x="70316" y="9825"/>
                  </a:lnTo>
                  <a:lnTo>
                    <a:pt x="77473" y="14723"/>
                  </a:lnTo>
                  <a:lnTo>
                    <a:pt x="82243" y="20811"/>
                  </a:lnTo>
                  <a:lnTo>
                    <a:pt x="87545" y="35101"/>
                  </a:lnTo>
                  <a:lnTo>
                    <a:pt x="86137" y="43568"/>
                  </a:lnTo>
                  <a:lnTo>
                    <a:pt x="70668" y="71635"/>
                  </a:lnTo>
                  <a:lnTo>
                    <a:pt x="28597" y="115330"/>
                  </a:lnTo>
                  <a:lnTo>
                    <a:pt x="4331" y="139223"/>
                  </a:lnTo>
                  <a:lnTo>
                    <a:pt x="0" y="148642"/>
                  </a:lnTo>
                  <a:lnTo>
                    <a:pt x="256" y="152423"/>
                  </a:lnTo>
                  <a:lnTo>
                    <a:pt x="1838" y="155650"/>
                  </a:lnTo>
                  <a:lnTo>
                    <a:pt x="4303" y="158507"/>
                  </a:lnTo>
                  <a:lnTo>
                    <a:pt x="16451" y="161681"/>
                  </a:lnTo>
                  <a:lnTo>
                    <a:pt x="56365" y="163718"/>
                  </a:lnTo>
                  <a:lnTo>
                    <a:pt x="100781" y="159757"/>
                  </a:lnTo>
                  <a:lnTo>
                    <a:pt x="117185" y="157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0" name="SMARTInkShape-1162"/>
            <p:cNvSpPr/>
            <p:nvPr>
              <p:custDataLst>
                <p:tags r:id="rId143"/>
              </p:custDataLst>
            </p:nvPr>
          </p:nvSpPr>
          <p:spPr>
            <a:xfrm>
              <a:off x="6426723" y="3651250"/>
              <a:ext cx="132828" cy="165101"/>
            </a:xfrm>
            <a:custGeom>
              <a:avLst/>
              <a:gdLst/>
              <a:ahLst/>
              <a:cxnLst/>
              <a:rect l="0" t="0" r="0" b="0"/>
              <a:pathLst>
                <a:path w="132828" h="165101">
                  <a:moveTo>
                    <a:pt x="12177" y="0"/>
                  </a:moveTo>
                  <a:lnTo>
                    <a:pt x="12177" y="0"/>
                  </a:lnTo>
                  <a:lnTo>
                    <a:pt x="1242" y="0"/>
                  </a:lnTo>
                  <a:lnTo>
                    <a:pt x="654" y="1411"/>
                  </a:lnTo>
                  <a:lnTo>
                    <a:pt x="0" y="6742"/>
                  </a:lnTo>
                  <a:lnTo>
                    <a:pt x="20564" y="41940"/>
                  </a:lnTo>
                  <a:lnTo>
                    <a:pt x="59747" y="87777"/>
                  </a:lnTo>
                  <a:lnTo>
                    <a:pt x="101302" y="127641"/>
                  </a:lnTo>
                  <a:lnTo>
                    <a:pt x="132827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1" name="SMARTInkShape-1163"/>
            <p:cNvSpPr/>
            <p:nvPr>
              <p:custDataLst>
                <p:tags r:id="rId144"/>
              </p:custDataLst>
            </p:nvPr>
          </p:nvSpPr>
          <p:spPr>
            <a:xfrm>
              <a:off x="6447970" y="3683000"/>
              <a:ext cx="98881" cy="177801"/>
            </a:xfrm>
            <a:custGeom>
              <a:avLst/>
              <a:gdLst/>
              <a:ahLst/>
              <a:cxnLst/>
              <a:rect l="0" t="0" r="0" b="0"/>
              <a:pathLst>
                <a:path w="98881" h="177801">
                  <a:moveTo>
                    <a:pt x="98880" y="0"/>
                  </a:moveTo>
                  <a:lnTo>
                    <a:pt x="98880" y="0"/>
                  </a:lnTo>
                  <a:lnTo>
                    <a:pt x="95509" y="0"/>
                  </a:lnTo>
                  <a:lnTo>
                    <a:pt x="86671" y="6742"/>
                  </a:lnTo>
                  <a:lnTo>
                    <a:pt x="56245" y="46453"/>
                  </a:lnTo>
                  <a:lnTo>
                    <a:pt x="24292" y="90550"/>
                  </a:lnTo>
                  <a:lnTo>
                    <a:pt x="4079" y="134251"/>
                  </a:lnTo>
                  <a:lnTo>
                    <a:pt x="0" y="159879"/>
                  </a:lnTo>
                  <a:lnTo>
                    <a:pt x="363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2" name="SMARTInkShape-1164"/>
            <p:cNvSpPr/>
            <p:nvPr>
              <p:custDataLst>
                <p:tags r:id="rId145"/>
              </p:custDataLst>
            </p:nvPr>
          </p:nvSpPr>
          <p:spPr>
            <a:xfrm>
              <a:off x="6623049" y="3646665"/>
              <a:ext cx="82552" cy="112536"/>
            </a:xfrm>
            <a:custGeom>
              <a:avLst/>
              <a:gdLst/>
              <a:ahLst/>
              <a:cxnLst/>
              <a:rect l="0" t="0" r="0" b="0"/>
              <a:pathLst>
                <a:path w="82552" h="112536">
                  <a:moveTo>
                    <a:pt x="1" y="10935"/>
                  </a:moveTo>
                  <a:lnTo>
                    <a:pt x="1" y="10935"/>
                  </a:lnTo>
                  <a:lnTo>
                    <a:pt x="0" y="4193"/>
                  </a:lnTo>
                  <a:lnTo>
                    <a:pt x="706" y="2207"/>
                  </a:lnTo>
                  <a:lnTo>
                    <a:pt x="1882" y="883"/>
                  </a:lnTo>
                  <a:lnTo>
                    <a:pt x="3371" y="0"/>
                  </a:lnTo>
                  <a:lnTo>
                    <a:pt x="4365" y="117"/>
                  </a:lnTo>
                  <a:lnTo>
                    <a:pt x="5027" y="901"/>
                  </a:lnTo>
                  <a:lnTo>
                    <a:pt x="5468" y="2129"/>
                  </a:lnTo>
                  <a:lnTo>
                    <a:pt x="33723" y="47766"/>
                  </a:lnTo>
                  <a:lnTo>
                    <a:pt x="59960" y="92018"/>
                  </a:lnTo>
                  <a:lnTo>
                    <a:pt x="82551" y="112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3" name="SMARTInkShape-1165"/>
            <p:cNvSpPr/>
            <p:nvPr>
              <p:custDataLst>
                <p:tags r:id="rId146"/>
              </p:custDataLst>
            </p:nvPr>
          </p:nvSpPr>
          <p:spPr>
            <a:xfrm>
              <a:off x="6709649" y="3672991"/>
              <a:ext cx="59452" cy="187810"/>
            </a:xfrm>
            <a:custGeom>
              <a:avLst/>
              <a:gdLst/>
              <a:ahLst/>
              <a:cxnLst/>
              <a:rect l="0" t="0" r="0" b="0"/>
              <a:pathLst>
                <a:path w="59452" h="187810">
                  <a:moveTo>
                    <a:pt x="59451" y="3659"/>
                  </a:moveTo>
                  <a:lnTo>
                    <a:pt x="59451" y="3659"/>
                  </a:lnTo>
                  <a:lnTo>
                    <a:pt x="56080" y="3659"/>
                  </a:lnTo>
                  <a:lnTo>
                    <a:pt x="42844" y="0"/>
                  </a:lnTo>
                  <a:lnTo>
                    <a:pt x="32314" y="1563"/>
                  </a:lnTo>
                  <a:lnTo>
                    <a:pt x="14487" y="13151"/>
                  </a:lnTo>
                  <a:lnTo>
                    <a:pt x="7717" y="27868"/>
                  </a:lnTo>
                  <a:lnTo>
                    <a:pt x="0" y="66061"/>
                  </a:lnTo>
                  <a:lnTo>
                    <a:pt x="1115" y="107577"/>
                  </a:lnTo>
                  <a:lnTo>
                    <a:pt x="2067" y="147867"/>
                  </a:lnTo>
                  <a:lnTo>
                    <a:pt x="4113" y="170800"/>
                  </a:lnTo>
                  <a:lnTo>
                    <a:pt x="8651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4" name="SMARTInkShape-1166"/>
            <p:cNvSpPr/>
            <p:nvPr>
              <p:custDataLst>
                <p:tags r:id="rId147"/>
              </p:custDataLst>
            </p:nvPr>
          </p:nvSpPr>
          <p:spPr>
            <a:xfrm>
              <a:off x="6807200" y="3613150"/>
              <a:ext cx="100624" cy="265906"/>
            </a:xfrm>
            <a:custGeom>
              <a:avLst/>
              <a:gdLst/>
              <a:ahLst/>
              <a:cxnLst/>
              <a:rect l="0" t="0" r="0" b="0"/>
              <a:pathLst>
                <a:path w="100624" h="265906">
                  <a:moveTo>
                    <a:pt x="0" y="0"/>
                  </a:moveTo>
                  <a:lnTo>
                    <a:pt x="0" y="0"/>
                  </a:lnTo>
                  <a:lnTo>
                    <a:pt x="12551" y="1882"/>
                  </a:lnTo>
                  <a:lnTo>
                    <a:pt x="53863" y="11537"/>
                  </a:lnTo>
                  <a:lnTo>
                    <a:pt x="90470" y="26666"/>
                  </a:lnTo>
                  <a:lnTo>
                    <a:pt x="94180" y="30478"/>
                  </a:lnTo>
                  <a:lnTo>
                    <a:pt x="98302" y="40356"/>
                  </a:lnTo>
                  <a:lnTo>
                    <a:pt x="100623" y="57818"/>
                  </a:lnTo>
                  <a:lnTo>
                    <a:pt x="94564" y="97777"/>
                  </a:lnTo>
                  <a:lnTo>
                    <a:pt x="86648" y="138083"/>
                  </a:lnTo>
                  <a:lnTo>
                    <a:pt x="78995" y="180015"/>
                  </a:lnTo>
                  <a:lnTo>
                    <a:pt x="73197" y="226104"/>
                  </a:lnTo>
                  <a:lnTo>
                    <a:pt x="67471" y="243539"/>
                  </a:lnTo>
                  <a:lnTo>
                    <a:pt x="57934" y="257642"/>
                  </a:lnTo>
                  <a:lnTo>
                    <a:pt x="50208" y="262674"/>
                  </a:lnTo>
                  <a:lnTo>
                    <a:pt x="40659" y="264911"/>
                  </a:lnTo>
                  <a:lnTo>
                    <a:pt x="27008" y="265905"/>
                  </a:lnTo>
                  <a:lnTo>
                    <a:pt x="15296" y="26258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14" name="SMARTInkShape-Group244"/>
          <p:cNvGrpSpPr/>
          <p:nvPr/>
        </p:nvGrpSpPr>
        <p:grpSpPr>
          <a:xfrm>
            <a:off x="8648700" y="3683992"/>
            <a:ext cx="2533311" cy="505924"/>
            <a:chOff x="8648700" y="3683992"/>
            <a:chExt cx="2533311" cy="505924"/>
          </a:xfrm>
        </p:grpSpPr>
        <p:sp>
          <p:nvSpPr>
            <p:cNvPr id="5196" name="SMARTInkShape-1167"/>
            <p:cNvSpPr/>
            <p:nvPr>
              <p:custDataLst>
                <p:tags r:id="rId112"/>
              </p:custDataLst>
            </p:nvPr>
          </p:nvSpPr>
          <p:spPr>
            <a:xfrm>
              <a:off x="8648700" y="3949700"/>
              <a:ext cx="215901" cy="6351"/>
            </a:xfrm>
            <a:custGeom>
              <a:avLst/>
              <a:gdLst/>
              <a:ahLst/>
              <a:cxnLst/>
              <a:rect l="0" t="0" r="0" b="0"/>
              <a:pathLst>
                <a:path w="2159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8" y="1324"/>
                  </a:lnTo>
                  <a:lnTo>
                    <a:pt x="44457" y="174"/>
                  </a:lnTo>
                  <a:lnTo>
                    <a:pt x="83649" y="757"/>
                  </a:lnTo>
                  <a:lnTo>
                    <a:pt x="129285" y="4379"/>
                  </a:lnTo>
                  <a:lnTo>
                    <a:pt x="169540" y="5061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7" name="SMARTInkShape-1168"/>
            <p:cNvSpPr/>
            <p:nvPr>
              <p:custDataLst>
                <p:tags r:id="rId113"/>
              </p:custDataLst>
            </p:nvPr>
          </p:nvSpPr>
          <p:spPr>
            <a:xfrm>
              <a:off x="9093211" y="3779133"/>
              <a:ext cx="133340" cy="367418"/>
            </a:xfrm>
            <a:custGeom>
              <a:avLst/>
              <a:gdLst/>
              <a:ahLst/>
              <a:cxnLst/>
              <a:rect l="0" t="0" r="0" b="0"/>
              <a:pathLst>
                <a:path w="133340" h="367418">
                  <a:moveTo>
                    <a:pt x="133339" y="5467"/>
                  </a:moveTo>
                  <a:lnTo>
                    <a:pt x="133339" y="5467"/>
                  </a:lnTo>
                  <a:lnTo>
                    <a:pt x="126597" y="2096"/>
                  </a:lnTo>
                  <a:lnTo>
                    <a:pt x="112291" y="0"/>
                  </a:lnTo>
                  <a:lnTo>
                    <a:pt x="91275" y="6120"/>
                  </a:lnTo>
                  <a:lnTo>
                    <a:pt x="67175" y="23613"/>
                  </a:lnTo>
                  <a:lnTo>
                    <a:pt x="42160" y="56783"/>
                  </a:lnTo>
                  <a:lnTo>
                    <a:pt x="27198" y="89422"/>
                  </a:lnTo>
                  <a:lnTo>
                    <a:pt x="14199" y="128153"/>
                  </a:lnTo>
                  <a:lnTo>
                    <a:pt x="3717" y="171236"/>
                  </a:lnTo>
                  <a:lnTo>
                    <a:pt x="0" y="212492"/>
                  </a:lnTo>
                  <a:lnTo>
                    <a:pt x="4228" y="251289"/>
                  </a:lnTo>
                  <a:lnTo>
                    <a:pt x="20216" y="287347"/>
                  </a:lnTo>
                  <a:lnTo>
                    <a:pt x="56391" y="332639"/>
                  </a:lnTo>
                  <a:lnTo>
                    <a:pt x="82206" y="350314"/>
                  </a:lnTo>
                  <a:lnTo>
                    <a:pt x="120639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8" name="SMARTInkShape-1169"/>
            <p:cNvSpPr/>
            <p:nvPr>
              <p:custDataLst>
                <p:tags r:id="rId114"/>
              </p:custDataLst>
            </p:nvPr>
          </p:nvSpPr>
          <p:spPr>
            <a:xfrm>
              <a:off x="9375029" y="3862044"/>
              <a:ext cx="140930" cy="263914"/>
            </a:xfrm>
            <a:custGeom>
              <a:avLst/>
              <a:gdLst/>
              <a:ahLst/>
              <a:cxnLst/>
              <a:rect l="0" t="0" r="0" b="0"/>
              <a:pathLst>
                <a:path w="140930" h="263914">
                  <a:moveTo>
                    <a:pt x="137271" y="24156"/>
                  </a:moveTo>
                  <a:lnTo>
                    <a:pt x="137271" y="24156"/>
                  </a:lnTo>
                  <a:lnTo>
                    <a:pt x="140641" y="20785"/>
                  </a:lnTo>
                  <a:lnTo>
                    <a:pt x="140929" y="19087"/>
                  </a:lnTo>
                  <a:lnTo>
                    <a:pt x="140415" y="17248"/>
                  </a:lnTo>
                  <a:lnTo>
                    <a:pt x="134521" y="9229"/>
                  </a:lnTo>
                  <a:lnTo>
                    <a:pt x="125245" y="2957"/>
                  </a:lnTo>
                  <a:lnTo>
                    <a:pt x="113560" y="0"/>
                  </a:lnTo>
                  <a:lnTo>
                    <a:pt x="105330" y="1190"/>
                  </a:lnTo>
                  <a:lnTo>
                    <a:pt x="79964" y="10365"/>
                  </a:lnTo>
                  <a:lnTo>
                    <a:pt x="57095" y="28803"/>
                  </a:lnTo>
                  <a:lnTo>
                    <a:pt x="36928" y="74873"/>
                  </a:lnTo>
                  <a:lnTo>
                    <a:pt x="20684" y="120644"/>
                  </a:lnTo>
                  <a:lnTo>
                    <a:pt x="8809" y="157167"/>
                  </a:lnTo>
                  <a:lnTo>
                    <a:pt x="0" y="201471"/>
                  </a:lnTo>
                  <a:lnTo>
                    <a:pt x="172" y="229799"/>
                  </a:lnTo>
                  <a:lnTo>
                    <a:pt x="3665" y="243259"/>
                  </a:lnTo>
                  <a:lnTo>
                    <a:pt x="9922" y="251592"/>
                  </a:lnTo>
                  <a:lnTo>
                    <a:pt x="24749" y="260251"/>
                  </a:lnTo>
                  <a:lnTo>
                    <a:pt x="49289" y="263913"/>
                  </a:lnTo>
                  <a:lnTo>
                    <a:pt x="89186" y="260082"/>
                  </a:lnTo>
                  <a:lnTo>
                    <a:pt x="130921" y="252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9" name="SMARTInkShape-1170"/>
            <p:cNvSpPr/>
            <p:nvPr>
              <p:custDataLst>
                <p:tags r:id="rId115"/>
              </p:custDataLst>
            </p:nvPr>
          </p:nvSpPr>
          <p:spPr>
            <a:xfrm>
              <a:off x="9391650" y="40005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41702" y="1881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0" name="SMARTInkShape-1171"/>
            <p:cNvSpPr/>
            <p:nvPr>
              <p:custDataLst>
                <p:tags r:id="rId116"/>
              </p:custDataLst>
            </p:nvPr>
          </p:nvSpPr>
          <p:spPr>
            <a:xfrm>
              <a:off x="9646043" y="3867434"/>
              <a:ext cx="132958" cy="260067"/>
            </a:xfrm>
            <a:custGeom>
              <a:avLst/>
              <a:gdLst/>
              <a:ahLst/>
              <a:cxnLst/>
              <a:rect l="0" t="0" r="0" b="0"/>
              <a:pathLst>
                <a:path w="132958" h="260067">
                  <a:moveTo>
                    <a:pt x="120257" y="18766"/>
                  </a:moveTo>
                  <a:lnTo>
                    <a:pt x="120257" y="18766"/>
                  </a:lnTo>
                  <a:lnTo>
                    <a:pt x="114789" y="13299"/>
                  </a:lnTo>
                  <a:lnTo>
                    <a:pt x="107562" y="12416"/>
                  </a:lnTo>
                  <a:lnTo>
                    <a:pt x="104186" y="12416"/>
                  </a:lnTo>
                  <a:lnTo>
                    <a:pt x="58967" y="1156"/>
                  </a:lnTo>
                  <a:lnTo>
                    <a:pt x="48727" y="0"/>
                  </a:lnTo>
                  <a:lnTo>
                    <a:pt x="46465" y="1317"/>
                  </a:lnTo>
                  <a:lnTo>
                    <a:pt x="42070" y="6542"/>
                  </a:lnTo>
                  <a:lnTo>
                    <a:pt x="38999" y="24159"/>
                  </a:lnTo>
                  <a:lnTo>
                    <a:pt x="37257" y="65536"/>
                  </a:lnTo>
                  <a:lnTo>
                    <a:pt x="32713" y="102003"/>
                  </a:lnTo>
                  <a:lnTo>
                    <a:pt x="26192" y="138914"/>
                  </a:lnTo>
                  <a:lnTo>
                    <a:pt x="13586" y="183349"/>
                  </a:lnTo>
                  <a:lnTo>
                    <a:pt x="2598" y="225870"/>
                  </a:lnTo>
                  <a:lnTo>
                    <a:pt x="0" y="247628"/>
                  </a:lnTo>
                  <a:lnTo>
                    <a:pt x="1663" y="252891"/>
                  </a:lnTo>
                  <a:lnTo>
                    <a:pt x="3094" y="255283"/>
                  </a:lnTo>
                  <a:lnTo>
                    <a:pt x="5459" y="256877"/>
                  </a:lnTo>
                  <a:lnTo>
                    <a:pt x="11850" y="258649"/>
                  </a:lnTo>
                  <a:lnTo>
                    <a:pt x="49154" y="259879"/>
                  </a:lnTo>
                  <a:lnTo>
                    <a:pt x="92493" y="260029"/>
                  </a:lnTo>
                  <a:lnTo>
                    <a:pt x="132957" y="260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1" name="SMARTInkShape-1172"/>
            <p:cNvSpPr/>
            <p:nvPr>
              <p:custDataLst>
                <p:tags r:id="rId117"/>
              </p:custDataLst>
            </p:nvPr>
          </p:nvSpPr>
          <p:spPr>
            <a:xfrm>
              <a:off x="9810750" y="3949700"/>
              <a:ext cx="107951" cy="127001"/>
            </a:xfrm>
            <a:custGeom>
              <a:avLst/>
              <a:gdLst/>
              <a:ahLst/>
              <a:cxnLst/>
              <a:rect l="0" t="0" r="0" b="0"/>
              <a:pathLst>
                <a:path w="107951" h="1270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37664" y="40495"/>
                  </a:lnTo>
                  <a:lnTo>
                    <a:pt x="73451" y="85557"/>
                  </a:lnTo>
                  <a:lnTo>
                    <a:pt x="1079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2" name="SMARTInkShape-1173"/>
            <p:cNvSpPr/>
            <p:nvPr>
              <p:custDataLst>
                <p:tags r:id="rId118"/>
              </p:custDataLst>
            </p:nvPr>
          </p:nvSpPr>
          <p:spPr>
            <a:xfrm>
              <a:off x="9856625" y="3975100"/>
              <a:ext cx="74776" cy="114301"/>
            </a:xfrm>
            <a:custGeom>
              <a:avLst/>
              <a:gdLst/>
              <a:ahLst/>
              <a:cxnLst/>
              <a:rect l="0" t="0" r="0" b="0"/>
              <a:pathLst>
                <a:path w="74776" h="114301">
                  <a:moveTo>
                    <a:pt x="74775" y="0"/>
                  </a:moveTo>
                  <a:lnTo>
                    <a:pt x="74775" y="0"/>
                  </a:lnTo>
                  <a:lnTo>
                    <a:pt x="71404" y="0"/>
                  </a:lnTo>
                  <a:lnTo>
                    <a:pt x="67868" y="1882"/>
                  </a:lnTo>
                  <a:lnTo>
                    <a:pt x="48768" y="16628"/>
                  </a:lnTo>
                  <a:lnTo>
                    <a:pt x="17014" y="58052"/>
                  </a:lnTo>
                  <a:lnTo>
                    <a:pt x="6769" y="73778"/>
                  </a:lnTo>
                  <a:lnTo>
                    <a:pt x="193" y="99240"/>
                  </a:lnTo>
                  <a:lnTo>
                    <a:pt x="0" y="107607"/>
                  </a:lnTo>
                  <a:lnTo>
                    <a:pt x="936" y="109838"/>
                  </a:lnTo>
                  <a:lnTo>
                    <a:pt x="49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3" name="SMARTInkShape-1174"/>
            <p:cNvSpPr/>
            <p:nvPr>
              <p:custDataLst>
                <p:tags r:id="rId119"/>
              </p:custDataLst>
            </p:nvPr>
          </p:nvSpPr>
          <p:spPr>
            <a:xfrm>
              <a:off x="9950449" y="3874483"/>
              <a:ext cx="107067" cy="221268"/>
            </a:xfrm>
            <a:custGeom>
              <a:avLst/>
              <a:gdLst/>
              <a:ahLst/>
              <a:cxnLst/>
              <a:rect l="0" t="0" r="0" b="0"/>
              <a:pathLst>
                <a:path w="107067" h="221268">
                  <a:moveTo>
                    <a:pt x="1" y="18067"/>
                  </a:moveTo>
                  <a:lnTo>
                    <a:pt x="1" y="18067"/>
                  </a:lnTo>
                  <a:lnTo>
                    <a:pt x="0" y="11325"/>
                  </a:lnTo>
                  <a:lnTo>
                    <a:pt x="1882" y="6134"/>
                  </a:lnTo>
                  <a:lnTo>
                    <a:pt x="3371" y="3762"/>
                  </a:lnTo>
                  <a:lnTo>
                    <a:pt x="10671" y="1126"/>
                  </a:lnTo>
                  <a:lnTo>
                    <a:pt x="44446" y="0"/>
                  </a:lnTo>
                  <a:lnTo>
                    <a:pt x="87469" y="5508"/>
                  </a:lnTo>
                  <a:lnTo>
                    <a:pt x="90064" y="6872"/>
                  </a:lnTo>
                  <a:lnTo>
                    <a:pt x="91792" y="8487"/>
                  </a:lnTo>
                  <a:lnTo>
                    <a:pt x="93715" y="12163"/>
                  </a:lnTo>
                  <a:lnTo>
                    <a:pt x="94794" y="21962"/>
                  </a:lnTo>
                  <a:lnTo>
                    <a:pt x="95211" y="65298"/>
                  </a:lnTo>
                  <a:lnTo>
                    <a:pt x="99610" y="111436"/>
                  </a:lnTo>
                  <a:lnTo>
                    <a:pt x="101338" y="155568"/>
                  </a:lnTo>
                  <a:lnTo>
                    <a:pt x="102292" y="196313"/>
                  </a:lnTo>
                  <a:lnTo>
                    <a:pt x="107066" y="206814"/>
                  </a:lnTo>
                  <a:lnTo>
                    <a:pt x="105950" y="207398"/>
                  </a:lnTo>
                  <a:lnTo>
                    <a:pt x="59690" y="216386"/>
                  </a:lnTo>
                  <a:lnTo>
                    <a:pt x="44451" y="22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4" name="SMARTInkShape-1175"/>
            <p:cNvSpPr/>
            <p:nvPr>
              <p:custDataLst>
                <p:tags r:id="rId120"/>
              </p:custDataLst>
            </p:nvPr>
          </p:nvSpPr>
          <p:spPr>
            <a:xfrm>
              <a:off x="9525000" y="3683992"/>
              <a:ext cx="127001" cy="113309"/>
            </a:xfrm>
            <a:custGeom>
              <a:avLst/>
              <a:gdLst/>
              <a:ahLst/>
              <a:cxnLst/>
              <a:rect l="0" t="0" r="0" b="0"/>
              <a:pathLst>
                <a:path w="127001" h="113309">
                  <a:moveTo>
                    <a:pt x="0" y="30758"/>
                  </a:moveTo>
                  <a:lnTo>
                    <a:pt x="0" y="30758"/>
                  </a:lnTo>
                  <a:lnTo>
                    <a:pt x="0" y="9559"/>
                  </a:lnTo>
                  <a:lnTo>
                    <a:pt x="1411" y="8158"/>
                  </a:lnTo>
                  <a:lnTo>
                    <a:pt x="30756" y="496"/>
                  </a:lnTo>
                  <a:lnTo>
                    <a:pt x="35321" y="0"/>
                  </a:lnTo>
                  <a:lnTo>
                    <a:pt x="38364" y="1080"/>
                  </a:lnTo>
                  <a:lnTo>
                    <a:pt x="40393" y="3212"/>
                  </a:lnTo>
                  <a:lnTo>
                    <a:pt x="41746" y="6044"/>
                  </a:lnTo>
                  <a:lnTo>
                    <a:pt x="44212" y="46564"/>
                  </a:lnTo>
                  <a:lnTo>
                    <a:pt x="41009" y="71268"/>
                  </a:lnTo>
                  <a:lnTo>
                    <a:pt x="33749" y="84275"/>
                  </a:lnTo>
                  <a:lnTo>
                    <a:pt x="13433" y="109226"/>
                  </a:lnTo>
                  <a:lnTo>
                    <a:pt x="7748" y="112502"/>
                  </a:lnTo>
                  <a:lnTo>
                    <a:pt x="7988" y="112770"/>
                  </a:lnTo>
                  <a:lnTo>
                    <a:pt x="55349" y="113302"/>
                  </a:lnTo>
                  <a:lnTo>
                    <a:pt x="96990" y="113306"/>
                  </a:lnTo>
                  <a:lnTo>
                    <a:pt x="127000" y="113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5" name="SMARTInkShape-1176"/>
            <p:cNvSpPr/>
            <p:nvPr>
              <p:custDataLst>
                <p:tags r:id="rId121"/>
              </p:custDataLst>
            </p:nvPr>
          </p:nvSpPr>
          <p:spPr>
            <a:xfrm>
              <a:off x="10188092" y="4020433"/>
              <a:ext cx="149709" cy="11818"/>
            </a:xfrm>
            <a:custGeom>
              <a:avLst/>
              <a:gdLst/>
              <a:ahLst/>
              <a:cxnLst/>
              <a:rect l="0" t="0" r="0" b="0"/>
              <a:pathLst>
                <a:path w="149709" h="11818">
                  <a:moveTo>
                    <a:pt x="3658" y="5467"/>
                  </a:moveTo>
                  <a:lnTo>
                    <a:pt x="3658" y="5467"/>
                  </a:lnTo>
                  <a:lnTo>
                    <a:pt x="0" y="5467"/>
                  </a:lnTo>
                  <a:lnTo>
                    <a:pt x="1561" y="5467"/>
                  </a:lnTo>
                  <a:lnTo>
                    <a:pt x="4608" y="3585"/>
                  </a:lnTo>
                  <a:lnTo>
                    <a:pt x="6407" y="2096"/>
                  </a:lnTo>
                  <a:lnTo>
                    <a:pt x="19053" y="0"/>
                  </a:lnTo>
                  <a:lnTo>
                    <a:pt x="63274" y="4361"/>
                  </a:lnTo>
                  <a:lnTo>
                    <a:pt x="106536" y="9294"/>
                  </a:lnTo>
                  <a:lnTo>
                    <a:pt x="149708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6" name="SMARTInkShape-1177"/>
            <p:cNvSpPr/>
            <p:nvPr>
              <p:custDataLst>
                <p:tags r:id="rId122"/>
              </p:custDataLst>
            </p:nvPr>
          </p:nvSpPr>
          <p:spPr>
            <a:xfrm>
              <a:off x="10275443" y="3956050"/>
              <a:ext cx="36958" cy="133351"/>
            </a:xfrm>
            <a:custGeom>
              <a:avLst/>
              <a:gdLst/>
              <a:ahLst/>
              <a:cxnLst/>
              <a:rect l="0" t="0" r="0" b="0"/>
              <a:pathLst>
                <a:path w="36958" h="13335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3763"/>
                  </a:lnTo>
                  <a:lnTo>
                    <a:pt x="2719" y="6742"/>
                  </a:lnTo>
                  <a:lnTo>
                    <a:pt x="0" y="24419"/>
                  </a:lnTo>
                  <a:lnTo>
                    <a:pt x="5937" y="50901"/>
                  </a:lnTo>
                  <a:lnTo>
                    <a:pt x="24245" y="90749"/>
                  </a:lnTo>
                  <a:lnTo>
                    <a:pt x="3695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7" name="SMARTInkShape-1178"/>
            <p:cNvSpPr/>
            <p:nvPr>
              <p:custDataLst>
                <p:tags r:id="rId123"/>
              </p:custDataLst>
            </p:nvPr>
          </p:nvSpPr>
          <p:spPr>
            <a:xfrm>
              <a:off x="10478512" y="3892564"/>
              <a:ext cx="145039" cy="215309"/>
            </a:xfrm>
            <a:custGeom>
              <a:avLst/>
              <a:gdLst/>
              <a:ahLst/>
              <a:cxnLst/>
              <a:rect l="0" t="0" r="0" b="0"/>
              <a:pathLst>
                <a:path w="145039" h="215309">
                  <a:moveTo>
                    <a:pt x="145038" y="12686"/>
                  </a:moveTo>
                  <a:lnTo>
                    <a:pt x="145038" y="12686"/>
                  </a:lnTo>
                  <a:lnTo>
                    <a:pt x="139570" y="1751"/>
                  </a:lnTo>
                  <a:lnTo>
                    <a:pt x="135317" y="770"/>
                  </a:lnTo>
                  <a:lnTo>
                    <a:pt x="95643" y="0"/>
                  </a:lnTo>
                  <a:lnTo>
                    <a:pt x="54503" y="6895"/>
                  </a:lnTo>
                  <a:lnTo>
                    <a:pt x="43416" y="11523"/>
                  </a:lnTo>
                  <a:lnTo>
                    <a:pt x="33786" y="18284"/>
                  </a:lnTo>
                  <a:lnTo>
                    <a:pt x="26684" y="29756"/>
                  </a:lnTo>
                  <a:lnTo>
                    <a:pt x="9742" y="69000"/>
                  </a:lnTo>
                  <a:lnTo>
                    <a:pt x="1321" y="108607"/>
                  </a:lnTo>
                  <a:lnTo>
                    <a:pt x="0" y="155166"/>
                  </a:lnTo>
                  <a:lnTo>
                    <a:pt x="7867" y="186645"/>
                  </a:lnTo>
                  <a:lnTo>
                    <a:pt x="13927" y="197188"/>
                  </a:lnTo>
                  <a:lnTo>
                    <a:pt x="23562" y="204780"/>
                  </a:lnTo>
                  <a:lnTo>
                    <a:pt x="38724" y="211498"/>
                  </a:lnTo>
                  <a:lnTo>
                    <a:pt x="77842" y="215308"/>
                  </a:lnTo>
                  <a:lnTo>
                    <a:pt x="124925" y="211446"/>
                  </a:lnTo>
                  <a:lnTo>
                    <a:pt x="138688" y="209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8" name="SMARTInkShape-1179"/>
            <p:cNvSpPr/>
            <p:nvPr>
              <p:custDataLst>
                <p:tags r:id="rId124"/>
              </p:custDataLst>
            </p:nvPr>
          </p:nvSpPr>
          <p:spPr>
            <a:xfrm>
              <a:off x="10467780" y="4013200"/>
              <a:ext cx="162121" cy="5027"/>
            </a:xfrm>
            <a:custGeom>
              <a:avLst/>
              <a:gdLst/>
              <a:ahLst/>
              <a:cxnLst/>
              <a:rect l="0" t="0" r="0" b="0"/>
              <a:pathLst>
                <a:path w="162121" h="5027">
                  <a:moveTo>
                    <a:pt x="3370" y="0"/>
                  </a:moveTo>
                  <a:lnTo>
                    <a:pt x="3370" y="0"/>
                  </a:lnTo>
                  <a:lnTo>
                    <a:pt x="0" y="0"/>
                  </a:lnTo>
                  <a:lnTo>
                    <a:pt x="35714" y="1882"/>
                  </a:lnTo>
                  <a:lnTo>
                    <a:pt x="79041" y="5026"/>
                  </a:lnTo>
                  <a:lnTo>
                    <a:pt x="124569" y="4076"/>
                  </a:lnTo>
                  <a:lnTo>
                    <a:pt x="162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9" name="SMARTInkShape-1180"/>
            <p:cNvSpPr/>
            <p:nvPr>
              <p:custDataLst>
                <p:tags r:id="rId125"/>
              </p:custDataLst>
            </p:nvPr>
          </p:nvSpPr>
          <p:spPr>
            <a:xfrm>
              <a:off x="10629900" y="3721983"/>
              <a:ext cx="107951" cy="94368"/>
            </a:xfrm>
            <a:custGeom>
              <a:avLst/>
              <a:gdLst/>
              <a:ahLst/>
              <a:cxnLst/>
              <a:rect l="0" t="0" r="0" b="0"/>
              <a:pathLst>
                <a:path w="107951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2" y="1103"/>
                  </a:lnTo>
                  <a:lnTo>
                    <a:pt x="6742" y="0"/>
                  </a:lnTo>
                  <a:lnTo>
                    <a:pt x="47530" y="8033"/>
                  </a:lnTo>
                  <a:lnTo>
                    <a:pt x="65511" y="17438"/>
                  </a:lnTo>
                  <a:lnTo>
                    <a:pt x="71450" y="25134"/>
                  </a:lnTo>
                  <a:lnTo>
                    <a:pt x="73033" y="29161"/>
                  </a:lnTo>
                  <a:lnTo>
                    <a:pt x="71972" y="33258"/>
                  </a:lnTo>
                  <a:lnTo>
                    <a:pt x="35968" y="76852"/>
                  </a:lnTo>
                  <a:lnTo>
                    <a:pt x="33624" y="85642"/>
                  </a:lnTo>
                  <a:lnTo>
                    <a:pt x="33705" y="88550"/>
                  </a:lnTo>
                  <a:lnTo>
                    <a:pt x="34464" y="90489"/>
                  </a:lnTo>
                  <a:lnTo>
                    <a:pt x="35675" y="91782"/>
                  </a:lnTo>
                  <a:lnTo>
                    <a:pt x="47493" y="93600"/>
                  </a:lnTo>
                  <a:lnTo>
                    <a:pt x="91655" y="94299"/>
                  </a:lnTo>
                  <a:lnTo>
                    <a:pt x="1079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0" name="SMARTInkShape-1181"/>
            <p:cNvSpPr/>
            <p:nvPr>
              <p:custDataLst>
                <p:tags r:id="rId126"/>
              </p:custDataLst>
            </p:nvPr>
          </p:nvSpPr>
          <p:spPr>
            <a:xfrm>
              <a:off x="10789668" y="3925600"/>
              <a:ext cx="113283" cy="233651"/>
            </a:xfrm>
            <a:custGeom>
              <a:avLst/>
              <a:gdLst/>
              <a:ahLst/>
              <a:cxnLst/>
              <a:rect l="0" t="0" r="0" b="0"/>
              <a:pathLst>
                <a:path w="113283" h="233651">
                  <a:moveTo>
                    <a:pt x="113282" y="24100"/>
                  </a:moveTo>
                  <a:lnTo>
                    <a:pt x="113282" y="24100"/>
                  </a:lnTo>
                  <a:lnTo>
                    <a:pt x="106540" y="17358"/>
                  </a:lnTo>
                  <a:lnTo>
                    <a:pt x="81480" y="7508"/>
                  </a:lnTo>
                  <a:lnTo>
                    <a:pt x="44401" y="0"/>
                  </a:lnTo>
                  <a:lnTo>
                    <a:pt x="39844" y="272"/>
                  </a:lnTo>
                  <a:lnTo>
                    <a:pt x="36808" y="1159"/>
                  </a:lnTo>
                  <a:lnTo>
                    <a:pt x="34783" y="2456"/>
                  </a:lnTo>
                  <a:lnTo>
                    <a:pt x="33433" y="4026"/>
                  </a:lnTo>
                  <a:lnTo>
                    <a:pt x="31932" y="7652"/>
                  </a:lnTo>
                  <a:lnTo>
                    <a:pt x="31088" y="17031"/>
                  </a:lnTo>
                  <a:lnTo>
                    <a:pt x="35808" y="55487"/>
                  </a:lnTo>
                  <a:lnTo>
                    <a:pt x="28179" y="87947"/>
                  </a:lnTo>
                  <a:lnTo>
                    <a:pt x="9934" y="134343"/>
                  </a:lnTo>
                  <a:lnTo>
                    <a:pt x="564" y="174990"/>
                  </a:lnTo>
                  <a:lnTo>
                    <a:pt x="0" y="200190"/>
                  </a:lnTo>
                  <a:lnTo>
                    <a:pt x="2492" y="207725"/>
                  </a:lnTo>
                  <a:lnTo>
                    <a:pt x="11866" y="220602"/>
                  </a:lnTo>
                  <a:lnTo>
                    <a:pt x="13921" y="222835"/>
                  </a:lnTo>
                  <a:lnTo>
                    <a:pt x="26926" y="229348"/>
                  </a:lnTo>
                  <a:lnTo>
                    <a:pt x="71543" y="233272"/>
                  </a:lnTo>
                  <a:lnTo>
                    <a:pt x="113282" y="233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1" name="SMARTInkShape-1182"/>
            <p:cNvSpPr/>
            <p:nvPr>
              <p:custDataLst>
                <p:tags r:id="rId127"/>
              </p:custDataLst>
            </p:nvPr>
          </p:nvSpPr>
          <p:spPr>
            <a:xfrm>
              <a:off x="10941050" y="398145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0" y="0"/>
                  </a:moveTo>
                  <a:lnTo>
                    <a:pt x="0" y="0"/>
                  </a:lnTo>
                  <a:lnTo>
                    <a:pt x="38691" y="44780"/>
                  </a:lnTo>
                  <a:lnTo>
                    <a:pt x="698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2" name="SMARTInkShape-1183"/>
            <p:cNvSpPr/>
            <p:nvPr>
              <p:custDataLst>
                <p:tags r:id="rId128"/>
              </p:custDataLst>
            </p:nvPr>
          </p:nvSpPr>
          <p:spPr>
            <a:xfrm>
              <a:off x="11018051" y="3982333"/>
              <a:ext cx="62700" cy="164218"/>
            </a:xfrm>
            <a:custGeom>
              <a:avLst/>
              <a:gdLst/>
              <a:ahLst/>
              <a:cxnLst/>
              <a:rect l="0" t="0" r="0" b="0"/>
              <a:pathLst>
                <a:path w="62700" h="164218">
                  <a:moveTo>
                    <a:pt x="62699" y="5467"/>
                  </a:moveTo>
                  <a:lnTo>
                    <a:pt x="62699" y="5467"/>
                  </a:lnTo>
                  <a:lnTo>
                    <a:pt x="59329" y="2096"/>
                  </a:lnTo>
                  <a:lnTo>
                    <a:pt x="55792" y="441"/>
                  </a:lnTo>
                  <a:lnTo>
                    <a:pt x="53860" y="0"/>
                  </a:lnTo>
                  <a:lnTo>
                    <a:pt x="18461" y="6991"/>
                  </a:lnTo>
                  <a:lnTo>
                    <a:pt x="7495" y="12269"/>
                  </a:lnTo>
                  <a:lnTo>
                    <a:pt x="4728" y="14235"/>
                  </a:lnTo>
                  <a:lnTo>
                    <a:pt x="2886" y="16957"/>
                  </a:lnTo>
                  <a:lnTo>
                    <a:pt x="837" y="23744"/>
                  </a:lnTo>
                  <a:lnTo>
                    <a:pt x="0" y="68013"/>
                  </a:lnTo>
                  <a:lnTo>
                    <a:pt x="4679" y="112708"/>
                  </a:lnTo>
                  <a:lnTo>
                    <a:pt x="5514" y="159621"/>
                  </a:lnTo>
                  <a:lnTo>
                    <a:pt x="5549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3" name="SMARTInkShape-1184"/>
            <p:cNvSpPr/>
            <p:nvPr>
              <p:custDataLst>
                <p:tags r:id="rId129"/>
              </p:custDataLst>
            </p:nvPr>
          </p:nvSpPr>
          <p:spPr>
            <a:xfrm>
              <a:off x="11089791" y="3905286"/>
              <a:ext cx="92220" cy="284630"/>
            </a:xfrm>
            <a:custGeom>
              <a:avLst/>
              <a:gdLst/>
              <a:ahLst/>
              <a:cxnLst/>
              <a:rect l="0" t="0" r="0" b="0"/>
              <a:pathLst>
                <a:path w="92220" h="284630">
                  <a:moveTo>
                    <a:pt x="3659" y="19014"/>
                  </a:moveTo>
                  <a:lnTo>
                    <a:pt x="3659" y="19014"/>
                  </a:lnTo>
                  <a:lnTo>
                    <a:pt x="288" y="12272"/>
                  </a:lnTo>
                  <a:lnTo>
                    <a:pt x="0" y="9580"/>
                  </a:lnTo>
                  <a:lnTo>
                    <a:pt x="3037" y="1370"/>
                  </a:lnTo>
                  <a:lnTo>
                    <a:pt x="10218" y="380"/>
                  </a:lnTo>
                  <a:lnTo>
                    <a:pt x="51173" y="0"/>
                  </a:lnTo>
                  <a:lnTo>
                    <a:pt x="69165" y="3346"/>
                  </a:lnTo>
                  <a:lnTo>
                    <a:pt x="76988" y="8758"/>
                  </a:lnTo>
                  <a:lnTo>
                    <a:pt x="80062" y="12176"/>
                  </a:lnTo>
                  <a:lnTo>
                    <a:pt x="83477" y="21620"/>
                  </a:lnTo>
                  <a:lnTo>
                    <a:pt x="85669" y="44929"/>
                  </a:lnTo>
                  <a:lnTo>
                    <a:pt x="80695" y="88026"/>
                  </a:lnTo>
                  <a:lnTo>
                    <a:pt x="80025" y="132260"/>
                  </a:lnTo>
                  <a:lnTo>
                    <a:pt x="79881" y="179184"/>
                  </a:lnTo>
                  <a:lnTo>
                    <a:pt x="86769" y="225267"/>
                  </a:lnTo>
                  <a:lnTo>
                    <a:pt x="92219" y="260612"/>
                  </a:lnTo>
                  <a:lnTo>
                    <a:pt x="88645" y="267737"/>
                  </a:lnTo>
                  <a:lnTo>
                    <a:pt x="85716" y="271613"/>
                  </a:lnTo>
                  <a:lnTo>
                    <a:pt x="78699" y="275919"/>
                  </a:lnTo>
                  <a:lnTo>
                    <a:pt x="50158" y="284629"/>
                  </a:lnTo>
                  <a:lnTo>
                    <a:pt x="43611" y="283350"/>
                  </a:lnTo>
                  <a:lnTo>
                    <a:pt x="35409" y="279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3" name="SMARTInkShape-Group245"/>
          <p:cNvGrpSpPr/>
          <p:nvPr/>
        </p:nvGrpSpPr>
        <p:grpSpPr>
          <a:xfrm>
            <a:off x="9595733" y="4350443"/>
            <a:ext cx="2377457" cy="399358"/>
            <a:chOff x="9595733" y="4350443"/>
            <a:chExt cx="2377457" cy="399358"/>
          </a:xfrm>
        </p:grpSpPr>
        <p:sp>
          <p:nvSpPr>
            <p:cNvPr id="5215" name="SMARTInkShape-1185"/>
            <p:cNvSpPr/>
            <p:nvPr>
              <p:custDataLst>
                <p:tags r:id="rId94"/>
              </p:custDataLst>
            </p:nvPr>
          </p:nvSpPr>
          <p:spPr>
            <a:xfrm>
              <a:off x="10286115" y="4369944"/>
              <a:ext cx="153286" cy="214757"/>
            </a:xfrm>
            <a:custGeom>
              <a:avLst/>
              <a:gdLst/>
              <a:ahLst/>
              <a:cxnLst/>
              <a:rect l="0" t="0" r="0" b="0"/>
              <a:pathLst>
                <a:path w="153286" h="214757">
                  <a:moveTo>
                    <a:pt x="146935" y="11556"/>
                  </a:moveTo>
                  <a:lnTo>
                    <a:pt x="146935" y="11556"/>
                  </a:lnTo>
                  <a:lnTo>
                    <a:pt x="146935" y="8185"/>
                  </a:lnTo>
                  <a:lnTo>
                    <a:pt x="145054" y="4648"/>
                  </a:lnTo>
                  <a:lnTo>
                    <a:pt x="143565" y="2717"/>
                  </a:lnTo>
                  <a:lnTo>
                    <a:pt x="140028" y="572"/>
                  </a:lnTo>
                  <a:lnTo>
                    <a:pt x="138096" y="0"/>
                  </a:lnTo>
                  <a:lnTo>
                    <a:pt x="99221" y="13262"/>
                  </a:lnTo>
                  <a:lnTo>
                    <a:pt x="52859" y="38017"/>
                  </a:lnTo>
                  <a:lnTo>
                    <a:pt x="26633" y="60083"/>
                  </a:lnTo>
                  <a:lnTo>
                    <a:pt x="11622" y="78984"/>
                  </a:lnTo>
                  <a:lnTo>
                    <a:pt x="2600" y="99145"/>
                  </a:lnTo>
                  <a:lnTo>
                    <a:pt x="0" y="117982"/>
                  </a:lnTo>
                  <a:lnTo>
                    <a:pt x="4081" y="153072"/>
                  </a:lnTo>
                  <a:lnTo>
                    <a:pt x="13042" y="175313"/>
                  </a:lnTo>
                  <a:lnTo>
                    <a:pt x="24398" y="186877"/>
                  </a:lnTo>
                  <a:lnTo>
                    <a:pt x="40262" y="196016"/>
                  </a:lnTo>
                  <a:lnTo>
                    <a:pt x="86822" y="207631"/>
                  </a:lnTo>
                  <a:lnTo>
                    <a:pt x="133258" y="213348"/>
                  </a:lnTo>
                  <a:lnTo>
                    <a:pt x="153285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6" name="SMARTInkShape-1186"/>
            <p:cNvSpPr/>
            <p:nvPr>
              <p:custDataLst>
                <p:tags r:id="rId95"/>
              </p:custDataLst>
            </p:nvPr>
          </p:nvSpPr>
          <p:spPr>
            <a:xfrm>
              <a:off x="10275182" y="4477012"/>
              <a:ext cx="107069" cy="6089"/>
            </a:xfrm>
            <a:custGeom>
              <a:avLst/>
              <a:gdLst/>
              <a:ahLst/>
              <a:cxnLst/>
              <a:rect l="0" t="0" r="0" b="0"/>
              <a:pathLst>
                <a:path w="107069" h="6089">
                  <a:moveTo>
                    <a:pt x="5468" y="6088"/>
                  </a:moveTo>
                  <a:lnTo>
                    <a:pt x="5468" y="6088"/>
                  </a:lnTo>
                  <a:lnTo>
                    <a:pt x="0" y="621"/>
                  </a:lnTo>
                  <a:lnTo>
                    <a:pt x="6121" y="0"/>
                  </a:lnTo>
                  <a:lnTo>
                    <a:pt x="43226" y="495"/>
                  </a:lnTo>
                  <a:lnTo>
                    <a:pt x="85330" y="4117"/>
                  </a:lnTo>
                  <a:lnTo>
                    <a:pt x="107068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7" name="SMARTInkShape-1187"/>
            <p:cNvSpPr/>
            <p:nvPr>
              <p:custDataLst>
                <p:tags r:id="rId96"/>
              </p:custDataLst>
            </p:nvPr>
          </p:nvSpPr>
          <p:spPr>
            <a:xfrm>
              <a:off x="10516484" y="4357332"/>
              <a:ext cx="138739" cy="252599"/>
            </a:xfrm>
            <a:custGeom>
              <a:avLst/>
              <a:gdLst/>
              <a:ahLst/>
              <a:cxnLst/>
              <a:rect l="0" t="0" r="0" b="0"/>
              <a:pathLst>
                <a:path w="138739" h="252599">
                  <a:moveTo>
                    <a:pt x="132466" y="36868"/>
                  </a:moveTo>
                  <a:lnTo>
                    <a:pt x="132466" y="36868"/>
                  </a:lnTo>
                  <a:lnTo>
                    <a:pt x="137492" y="24934"/>
                  </a:lnTo>
                  <a:lnTo>
                    <a:pt x="138738" y="14864"/>
                  </a:lnTo>
                  <a:lnTo>
                    <a:pt x="136899" y="11096"/>
                  </a:lnTo>
                  <a:lnTo>
                    <a:pt x="135422" y="9103"/>
                  </a:lnTo>
                  <a:lnTo>
                    <a:pt x="119857" y="2928"/>
                  </a:lnTo>
                  <a:lnTo>
                    <a:pt x="97371" y="0"/>
                  </a:lnTo>
                  <a:lnTo>
                    <a:pt x="57985" y="5838"/>
                  </a:lnTo>
                  <a:lnTo>
                    <a:pt x="44330" y="11082"/>
                  </a:lnTo>
                  <a:lnTo>
                    <a:pt x="31206" y="20468"/>
                  </a:lnTo>
                  <a:lnTo>
                    <a:pt x="15287" y="41024"/>
                  </a:lnTo>
                  <a:lnTo>
                    <a:pt x="8376" y="68360"/>
                  </a:lnTo>
                  <a:lnTo>
                    <a:pt x="6041" y="114271"/>
                  </a:lnTo>
                  <a:lnTo>
                    <a:pt x="4930" y="152230"/>
                  </a:lnTo>
                  <a:lnTo>
                    <a:pt x="1153" y="192326"/>
                  </a:lnTo>
                  <a:lnTo>
                    <a:pt x="0" y="239146"/>
                  </a:lnTo>
                  <a:lnTo>
                    <a:pt x="2565" y="246243"/>
                  </a:lnTo>
                  <a:lnTo>
                    <a:pt x="4239" y="248418"/>
                  </a:lnTo>
                  <a:lnTo>
                    <a:pt x="7978" y="250834"/>
                  </a:lnTo>
                  <a:lnTo>
                    <a:pt x="35897" y="252598"/>
                  </a:lnTo>
                  <a:lnTo>
                    <a:pt x="75700" y="247719"/>
                  </a:lnTo>
                  <a:lnTo>
                    <a:pt x="100716" y="246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8" name="SMARTInkShape-1188"/>
            <p:cNvSpPr/>
            <p:nvPr>
              <p:custDataLst>
                <p:tags r:id="rId97"/>
              </p:custDataLst>
            </p:nvPr>
          </p:nvSpPr>
          <p:spPr>
            <a:xfrm>
              <a:off x="10674349" y="4420483"/>
              <a:ext cx="127002" cy="157868"/>
            </a:xfrm>
            <a:custGeom>
              <a:avLst/>
              <a:gdLst/>
              <a:ahLst/>
              <a:cxnLst/>
              <a:rect l="0" t="0" r="0" b="0"/>
              <a:pathLst>
                <a:path w="127002" h="1578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28563" y="41528"/>
                  </a:lnTo>
                  <a:lnTo>
                    <a:pt x="55501" y="78476"/>
                  </a:lnTo>
                  <a:lnTo>
                    <a:pt x="99159" y="125094"/>
                  </a:lnTo>
                  <a:lnTo>
                    <a:pt x="127001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9" name="SMARTInkShape-1189"/>
            <p:cNvSpPr/>
            <p:nvPr>
              <p:custDataLst>
                <p:tags r:id="rId98"/>
              </p:custDataLst>
            </p:nvPr>
          </p:nvSpPr>
          <p:spPr>
            <a:xfrm>
              <a:off x="10716941" y="4425950"/>
              <a:ext cx="103460" cy="152401"/>
            </a:xfrm>
            <a:custGeom>
              <a:avLst/>
              <a:gdLst/>
              <a:ahLst/>
              <a:cxnLst/>
              <a:rect l="0" t="0" r="0" b="0"/>
              <a:pathLst>
                <a:path w="103460" h="152401">
                  <a:moveTo>
                    <a:pt x="103459" y="0"/>
                  </a:moveTo>
                  <a:lnTo>
                    <a:pt x="103459" y="0"/>
                  </a:lnTo>
                  <a:lnTo>
                    <a:pt x="96716" y="0"/>
                  </a:lnTo>
                  <a:lnTo>
                    <a:pt x="89644" y="3763"/>
                  </a:lnTo>
                  <a:lnTo>
                    <a:pt x="66864" y="27789"/>
                  </a:lnTo>
                  <a:lnTo>
                    <a:pt x="40257" y="70165"/>
                  </a:lnTo>
                  <a:lnTo>
                    <a:pt x="11619" y="115901"/>
                  </a:lnTo>
                  <a:lnTo>
                    <a:pt x="1379" y="134922"/>
                  </a:lnTo>
                  <a:lnTo>
                    <a:pt x="128" y="139336"/>
                  </a:lnTo>
                  <a:lnTo>
                    <a:pt x="0" y="142985"/>
                  </a:lnTo>
                  <a:lnTo>
                    <a:pt x="185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0" name="SMARTInkShape-1190"/>
            <p:cNvSpPr/>
            <p:nvPr>
              <p:custDataLst>
                <p:tags r:id="rId99"/>
              </p:custDataLst>
            </p:nvPr>
          </p:nvSpPr>
          <p:spPr>
            <a:xfrm>
              <a:off x="10833100" y="4350443"/>
              <a:ext cx="128411" cy="207475"/>
            </a:xfrm>
            <a:custGeom>
              <a:avLst/>
              <a:gdLst/>
              <a:ahLst/>
              <a:cxnLst/>
              <a:rect l="0" t="0" r="0" b="0"/>
              <a:pathLst>
                <a:path w="128411" h="207475">
                  <a:moveTo>
                    <a:pt x="0" y="31057"/>
                  </a:moveTo>
                  <a:lnTo>
                    <a:pt x="0" y="31057"/>
                  </a:lnTo>
                  <a:lnTo>
                    <a:pt x="705" y="20918"/>
                  </a:lnTo>
                  <a:lnTo>
                    <a:pt x="3371" y="13380"/>
                  </a:lnTo>
                  <a:lnTo>
                    <a:pt x="10671" y="7208"/>
                  </a:lnTo>
                  <a:lnTo>
                    <a:pt x="15580" y="4574"/>
                  </a:lnTo>
                  <a:lnTo>
                    <a:pt x="61788" y="0"/>
                  </a:lnTo>
                  <a:lnTo>
                    <a:pt x="93657" y="2815"/>
                  </a:lnTo>
                  <a:lnTo>
                    <a:pt x="123027" y="12190"/>
                  </a:lnTo>
                  <a:lnTo>
                    <a:pt x="126468" y="14245"/>
                  </a:lnTo>
                  <a:lnTo>
                    <a:pt x="128057" y="17027"/>
                  </a:lnTo>
                  <a:lnTo>
                    <a:pt x="128410" y="20293"/>
                  </a:lnTo>
                  <a:lnTo>
                    <a:pt x="118244" y="62409"/>
                  </a:lnTo>
                  <a:lnTo>
                    <a:pt x="109179" y="106340"/>
                  </a:lnTo>
                  <a:lnTo>
                    <a:pt x="115019" y="145793"/>
                  </a:lnTo>
                  <a:lnTo>
                    <a:pt x="120320" y="186972"/>
                  </a:lnTo>
                  <a:lnTo>
                    <a:pt x="118621" y="193956"/>
                  </a:lnTo>
                  <a:lnTo>
                    <a:pt x="117180" y="196807"/>
                  </a:lnTo>
                  <a:lnTo>
                    <a:pt x="106172" y="201855"/>
                  </a:lnTo>
                  <a:lnTo>
                    <a:pt x="70361" y="207474"/>
                  </a:lnTo>
                  <a:lnTo>
                    <a:pt x="43113" y="205076"/>
                  </a:lnTo>
                  <a:lnTo>
                    <a:pt x="37209" y="202808"/>
                  </a:lnTo>
                  <a:lnTo>
                    <a:pt x="33272" y="199885"/>
                  </a:lnTo>
                  <a:lnTo>
                    <a:pt x="25400" y="189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1" name="SMARTInkShape-1191"/>
            <p:cNvSpPr/>
            <p:nvPr>
              <p:custDataLst>
                <p:tags r:id="rId100"/>
              </p:custDataLst>
            </p:nvPr>
          </p:nvSpPr>
          <p:spPr>
            <a:xfrm>
              <a:off x="11017250" y="4540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2" name="SMARTInkShape-1192"/>
            <p:cNvSpPr/>
            <p:nvPr>
              <p:custDataLst>
                <p:tags r:id="rId101"/>
              </p:custDataLst>
            </p:nvPr>
          </p:nvSpPr>
          <p:spPr>
            <a:xfrm>
              <a:off x="11144983" y="4383039"/>
              <a:ext cx="138707" cy="227062"/>
            </a:xfrm>
            <a:custGeom>
              <a:avLst/>
              <a:gdLst/>
              <a:ahLst/>
              <a:cxnLst/>
              <a:rect l="0" t="0" r="0" b="0"/>
              <a:pathLst>
                <a:path w="138707" h="227062">
                  <a:moveTo>
                    <a:pt x="132617" y="30211"/>
                  </a:moveTo>
                  <a:lnTo>
                    <a:pt x="132617" y="30211"/>
                  </a:lnTo>
                  <a:lnTo>
                    <a:pt x="135987" y="26840"/>
                  </a:lnTo>
                  <a:lnTo>
                    <a:pt x="137643" y="23303"/>
                  </a:lnTo>
                  <a:lnTo>
                    <a:pt x="138706" y="15284"/>
                  </a:lnTo>
                  <a:lnTo>
                    <a:pt x="137382" y="13204"/>
                  </a:lnTo>
                  <a:lnTo>
                    <a:pt x="132147" y="9012"/>
                  </a:lnTo>
                  <a:lnTo>
                    <a:pt x="114525" y="2684"/>
                  </a:lnTo>
                  <a:lnTo>
                    <a:pt x="83287" y="0"/>
                  </a:lnTo>
                  <a:lnTo>
                    <a:pt x="66712" y="2203"/>
                  </a:lnTo>
                  <a:lnTo>
                    <a:pt x="53703" y="9296"/>
                  </a:lnTo>
                  <a:lnTo>
                    <a:pt x="36563" y="28953"/>
                  </a:lnTo>
                  <a:lnTo>
                    <a:pt x="11808" y="73942"/>
                  </a:lnTo>
                  <a:lnTo>
                    <a:pt x="2983" y="112547"/>
                  </a:lnTo>
                  <a:lnTo>
                    <a:pt x="0" y="152674"/>
                  </a:lnTo>
                  <a:lnTo>
                    <a:pt x="190" y="174211"/>
                  </a:lnTo>
                  <a:lnTo>
                    <a:pt x="2734" y="184993"/>
                  </a:lnTo>
                  <a:lnTo>
                    <a:pt x="5812" y="189137"/>
                  </a:lnTo>
                  <a:lnTo>
                    <a:pt x="14876" y="195625"/>
                  </a:lnTo>
                  <a:lnTo>
                    <a:pt x="59797" y="212799"/>
                  </a:lnTo>
                  <a:lnTo>
                    <a:pt x="104514" y="222519"/>
                  </a:lnTo>
                  <a:lnTo>
                    <a:pt x="126267" y="227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3" name="SMARTInkShape-1193"/>
            <p:cNvSpPr/>
            <p:nvPr>
              <p:custDataLst>
                <p:tags r:id="rId102"/>
              </p:custDataLst>
            </p:nvPr>
          </p:nvSpPr>
          <p:spPr>
            <a:xfrm>
              <a:off x="11125200" y="44831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9" y="1324"/>
                  </a:lnTo>
                  <a:lnTo>
                    <a:pt x="48821" y="1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4" name="SMARTInkShape-1194"/>
            <p:cNvSpPr/>
            <p:nvPr>
              <p:custDataLst>
                <p:tags r:id="rId103"/>
              </p:custDataLst>
            </p:nvPr>
          </p:nvSpPr>
          <p:spPr>
            <a:xfrm>
              <a:off x="11334897" y="4382829"/>
              <a:ext cx="184004" cy="261783"/>
            </a:xfrm>
            <a:custGeom>
              <a:avLst/>
              <a:gdLst/>
              <a:ahLst/>
              <a:cxnLst/>
              <a:rect l="0" t="0" r="0" b="0"/>
              <a:pathLst>
                <a:path w="184004" h="261783">
                  <a:moveTo>
                    <a:pt x="184003" y="36771"/>
                  </a:moveTo>
                  <a:lnTo>
                    <a:pt x="184003" y="36771"/>
                  </a:lnTo>
                  <a:lnTo>
                    <a:pt x="161221" y="15400"/>
                  </a:lnTo>
                  <a:lnTo>
                    <a:pt x="143386" y="7704"/>
                  </a:lnTo>
                  <a:lnTo>
                    <a:pt x="106444" y="0"/>
                  </a:lnTo>
                  <a:lnTo>
                    <a:pt x="91722" y="2436"/>
                  </a:lnTo>
                  <a:lnTo>
                    <a:pt x="87909" y="5414"/>
                  </a:lnTo>
                  <a:lnTo>
                    <a:pt x="81793" y="14368"/>
                  </a:lnTo>
                  <a:lnTo>
                    <a:pt x="68021" y="61094"/>
                  </a:lnTo>
                  <a:lnTo>
                    <a:pt x="59077" y="92031"/>
                  </a:lnTo>
                  <a:lnTo>
                    <a:pt x="45695" y="136355"/>
                  </a:lnTo>
                  <a:lnTo>
                    <a:pt x="34103" y="171577"/>
                  </a:lnTo>
                  <a:lnTo>
                    <a:pt x="15164" y="216191"/>
                  </a:lnTo>
                  <a:lnTo>
                    <a:pt x="347" y="244723"/>
                  </a:lnTo>
                  <a:lnTo>
                    <a:pt x="0" y="249218"/>
                  </a:lnTo>
                  <a:lnTo>
                    <a:pt x="2067" y="250370"/>
                  </a:lnTo>
                  <a:lnTo>
                    <a:pt x="43905" y="256832"/>
                  </a:lnTo>
                  <a:lnTo>
                    <a:pt x="81971" y="259078"/>
                  </a:lnTo>
                  <a:lnTo>
                    <a:pt x="119669" y="261782"/>
                  </a:lnTo>
                  <a:lnTo>
                    <a:pt x="164953" y="252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5" name="SMARTInkShape-1195"/>
            <p:cNvSpPr/>
            <p:nvPr>
              <p:custDataLst>
                <p:tags r:id="rId104"/>
              </p:custDataLst>
            </p:nvPr>
          </p:nvSpPr>
          <p:spPr>
            <a:xfrm>
              <a:off x="11601450" y="4441342"/>
              <a:ext cx="76201" cy="117959"/>
            </a:xfrm>
            <a:custGeom>
              <a:avLst/>
              <a:gdLst/>
              <a:ahLst/>
              <a:cxnLst/>
              <a:rect l="0" t="0" r="0" b="0"/>
              <a:pathLst>
                <a:path w="76201" h="1179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1"/>
                  </a:lnTo>
                  <a:lnTo>
                    <a:pt x="16313" y="34130"/>
                  </a:lnTo>
                  <a:lnTo>
                    <a:pt x="41757" y="78303"/>
                  </a:lnTo>
                  <a:lnTo>
                    <a:pt x="60820" y="103621"/>
                  </a:lnTo>
                  <a:lnTo>
                    <a:pt x="7620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6" name="SMARTInkShape-1196"/>
            <p:cNvSpPr/>
            <p:nvPr>
              <p:custDataLst>
                <p:tags r:id="rId105"/>
              </p:custDataLst>
            </p:nvPr>
          </p:nvSpPr>
          <p:spPr>
            <a:xfrm>
              <a:off x="11690614" y="4451350"/>
              <a:ext cx="50537" cy="209551"/>
            </a:xfrm>
            <a:custGeom>
              <a:avLst/>
              <a:gdLst/>
              <a:ahLst/>
              <a:cxnLst/>
              <a:rect l="0" t="0" r="0" b="0"/>
              <a:pathLst>
                <a:path w="50537" h="209551">
                  <a:moveTo>
                    <a:pt x="50536" y="0"/>
                  </a:moveTo>
                  <a:lnTo>
                    <a:pt x="50536" y="0"/>
                  </a:lnTo>
                  <a:lnTo>
                    <a:pt x="40424" y="0"/>
                  </a:lnTo>
                  <a:lnTo>
                    <a:pt x="31695" y="3763"/>
                  </a:lnTo>
                  <a:lnTo>
                    <a:pt x="27392" y="6742"/>
                  </a:lnTo>
                  <a:lnTo>
                    <a:pt x="20730" y="15697"/>
                  </a:lnTo>
                  <a:lnTo>
                    <a:pt x="10703" y="38692"/>
                  </a:lnTo>
                  <a:lnTo>
                    <a:pt x="6491" y="79623"/>
                  </a:lnTo>
                  <a:lnTo>
                    <a:pt x="5460" y="118216"/>
                  </a:lnTo>
                  <a:lnTo>
                    <a:pt x="1077" y="163992"/>
                  </a:lnTo>
                  <a:lnTo>
                    <a:pt x="0" y="200472"/>
                  </a:lnTo>
                  <a:lnTo>
                    <a:pt x="2029" y="204910"/>
                  </a:lnTo>
                  <a:lnTo>
                    <a:pt x="5498" y="207162"/>
                  </a:lnTo>
                  <a:lnTo>
                    <a:pt x="1878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7" name="SMARTInkShape-1197"/>
            <p:cNvSpPr/>
            <p:nvPr>
              <p:custDataLst>
                <p:tags r:id="rId106"/>
              </p:custDataLst>
            </p:nvPr>
          </p:nvSpPr>
          <p:spPr>
            <a:xfrm>
              <a:off x="11804650" y="4402838"/>
              <a:ext cx="93529" cy="262711"/>
            </a:xfrm>
            <a:custGeom>
              <a:avLst/>
              <a:gdLst/>
              <a:ahLst/>
              <a:cxnLst/>
              <a:rect l="0" t="0" r="0" b="0"/>
              <a:pathLst>
                <a:path w="93529" h="262711">
                  <a:moveTo>
                    <a:pt x="12700" y="23112"/>
                  </a:moveTo>
                  <a:lnTo>
                    <a:pt x="12700" y="23112"/>
                  </a:lnTo>
                  <a:lnTo>
                    <a:pt x="21539" y="5435"/>
                  </a:lnTo>
                  <a:lnTo>
                    <a:pt x="24237" y="2861"/>
                  </a:lnTo>
                  <a:lnTo>
                    <a:pt x="30997" y="0"/>
                  </a:lnTo>
                  <a:lnTo>
                    <a:pt x="46109" y="1761"/>
                  </a:lnTo>
                  <a:lnTo>
                    <a:pt x="69473" y="9382"/>
                  </a:lnTo>
                  <a:lnTo>
                    <a:pt x="79325" y="16069"/>
                  </a:lnTo>
                  <a:lnTo>
                    <a:pt x="86527" y="25626"/>
                  </a:lnTo>
                  <a:lnTo>
                    <a:pt x="91372" y="36929"/>
                  </a:lnTo>
                  <a:lnTo>
                    <a:pt x="93528" y="49008"/>
                  </a:lnTo>
                  <a:lnTo>
                    <a:pt x="86260" y="95494"/>
                  </a:lnTo>
                  <a:lnTo>
                    <a:pt x="71104" y="140611"/>
                  </a:lnTo>
                  <a:lnTo>
                    <a:pt x="65754" y="163760"/>
                  </a:lnTo>
                  <a:lnTo>
                    <a:pt x="63945" y="186753"/>
                  </a:lnTo>
                  <a:lnTo>
                    <a:pt x="65580" y="192972"/>
                  </a:lnTo>
                  <a:lnTo>
                    <a:pt x="67951" y="198794"/>
                  </a:lnTo>
                  <a:lnTo>
                    <a:pt x="69599" y="218124"/>
                  </a:lnTo>
                  <a:lnTo>
                    <a:pt x="66405" y="233999"/>
                  </a:lnTo>
                  <a:lnTo>
                    <a:pt x="57618" y="248737"/>
                  </a:lnTo>
                  <a:lnTo>
                    <a:pt x="48186" y="255799"/>
                  </a:lnTo>
                  <a:lnTo>
                    <a:pt x="36938" y="260584"/>
                  </a:lnTo>
                  <a:lnTo>
                    <a:pt x="24885" y="262710"/>
                  </a:lnTo>
                  <a:lnTo>
                    <a:pt x="14353" y="261774"/>
                  </a:lnTo>
                  <a:lnTo>
                    <a:pt x="0" y="25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8" name="SMARTInkShape-1198"/>
            <p:cNvSpPr/>
            <p:nvPr>
              <p:custDataLst>
                <p:tags r:id="rId107"/>
              </p:custDataLst>
            </p:nvPr>
          </p:nvSpPr>
          <p:spPr>
            <a:xfrm>
              <a:off x="11842750" y="4390829"/>
              <a:ext cx="130440" cy="358972"/>
            </a:xfrm>
            <a:custGeom>
              <a:avLst/>
              <a:gdLst/>
              <a:ahLst/>
              <a:cxnLst/>
              <a:rect l="0" t="0" r="0" b="0"/>
              <a:pathLst>
                <a:path w="130440" h="358972">
                  <a:moveTo>
                    <a:pt x="107950" y="3371"/>
                  </a:moveTo>
                  <a:lnTo>
                    <a:pt x="107950" y="3371"/>
                  </a:lnTo>
                  <a:lnTo>
                    <a:pt x="107948" y="0"/>
                  </a:lnTo>
                  <a:lnTo>
                    <a:pt x="108655" y="418"/>
                  </a:lnTo>
                  <a:lnTo>
                    <a:pt x="123530" y="31814"/>
                  </a:lnTo>
                  <a:lnTo>
                    <a:pt x="130439" y="77885"/>
                  </a:lnTo>
                  <a:lnTo>
                    <a:pt x="126413" y="120920"/>
                  </a:lnTo>
                  <a:lnTo>
                    <a:pt x="122375" y="145237"/>
                  </a:lnTo>
                  <a:lnTo>
                    <a:pt x="116156" y="170620"/>
                  </a:lnTo>
                  <a:lnTo>
                    <a:pt x="108480" y="196715"/>
                  </a:lnTo>
                  <a:lnTo>
                    <a:pt x="99837" y="223284"/>
                  </a:lnTo>
                  <a:lnTo>
                    <a:pt x="78944" y="269738"/>
                  </a:lnTo>
                  <a:lnTo>
                    <a:pt x="54842" y="308023"/>
                  </a:lnTo>
                  <a:lnTo>
                    <a:pt x="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9" name="SMARTInkShape-1199"/>
            <p:cNvSpPr/>
            <p:nvPr>
              <p:custDataLst>
                <p:tags r:id="rId108"/>
              </p:custDataLst>
            </p:nvPr>
          </p:nvSpPr>
          <p:spPr>
            <a:xfrm>
              <a:off x="9595733" y="4490333"/>
              <a:ext cx="253118" cy="18168"/>
            </a:xfrm>
            <a:custGeom>
              <a:avLst/>
              <a:gdLst/>
              <a:ahLst/>
              <a:cxnLst/>
              <a:rect l="0" t="0" r="0" b="0"/>
              <a:pathLst>
                <a:path w="253118" h="181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39193" y="4662"/>
                  </a:lnTo>
                  <a:lnTo>
                    <a:pt x="71021" y="6991"/>
                  </a:lnTo>
                  <a:lnTo>
                    <a:pt x="110096" y="10377"/>
                  </a:lnTo>
                  <a:lnTo>
                    <a:pt x="155686" y="14234"/>
                  </a:lnTo>
                  <a:lnTo>
                    <a:pt x="196644" y="16419"/>
                  </a:lnTo>
                  <a:lnTo>
                    <a:pt x="25311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0" name="SMARTInkShape-1200"/>
            <p:cNvSpPr/>
            <p:nvPr>
              <p:custDataLst>
                <p:tags r:id="rId109"/>
              </p:custDataLst>
            </p:nvPr>
          </p:nvSpPr>
          <p:spPr>
            <a:xfrm>
              <a:off x="9724541" y="4413250"/>
              <a:ext cx="3660" cy="152401"/>
            </a:xfrm>
            <a:custGeom>
              <a:avLst/>
              <a:gdLst/>
              <a:ahLst/>
              <a:cxnLst/>
              <a:rect l="0" t="0" r="0" b="0"/>
              <a:pathLst>
                <a:path w="3660" h="152401">
                  <a:moveTo>
                    <a:pt x="3659" y="0"/>
                  </a:moveTo>
                  <a:lnTo>
                    <a:pt x="3659" y="0"/>
                  </a:lnTo>
                  <a:lnTo>
                    <a:pt x="2954" y="12242"/>
                  </a:lnTo>
                  <a:lnTo>
                    <a:pt x="0" y="28557"/>
                  </a:lnTo>
                  <a:lnTo>
                    <a:pt x="3037" y="75056"/>
                  </a:lnTo>
                  <a:lnTo>
                    <a:pt x="3536" y="115903"/>
                  </a:lnTo>
                  <a:lnTo>
                    <a:pt x="365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1" name="SMARTInkShape-1201"/>
            <p:cNvSpPr/>
            <p:nvPr>
              <p:custDataLst>
                <p:tags r:id="rId110"/>
              </p:custDataLst>
            </p:nvPr>
          </p:nvSpPr>
          <p:spPr>
            <a:xfrm>
              <a:off x="9922562" y="4388719"/>
              <a:ext cx="135839" cy="195982"/>
            </a:xfrm>
            <a:custGeom>
              <a:avLst/>
              <a:gdLst/>
              <a:ahLst/>
              <a:cxnLst/>
              <a:rect l="0" t="0" r="0" b="0"/>
              <a:pathLst>
                <a:path w="135839" h="195982">
                  <a:moveTo>
                    <a:pt x="8838" y="56281"/>
                  </a:moveTo>
                  <a:lnTo>
                    <a:pt x="8838" y="56281"/>
                  </a:lnTo>
                  <a:lnTo>
                    <a:pt x="0" y="41975"/>
                  </a:lnTo>
                  <a:lnTo>
                    <a:pt x="123" y="37572"/>
                  </a:lnTo>
                  <a:lnTo>
                    <a:pt x="4024" y="25153"/>
                  </a:lnTo>
                  <a:lnTo>
                    <a:pt x="12343" y="13988"/>
                  </a:lnTo>
                  <a:lnTo>
                    <a:pt x="17524" y="9036"/>
                  </a:lnTo>
                  <a:lnTo>
                    <a:pt x="30807" y="3533"/>
                  </a:lnTo>
                  <a:lnTo>
                    <a:pt x="62331" y="0"/>
                  </a:lnTo>
                  <a:lnTo>
                    <a:pt x="87325" y="6131"/>
                  </a:lnTo>
                  <a:lnTo>
                    <a:pt x="100401" y="14942"/>
                  </a:lnTo>
                  <a:lnTo>
                    <a:pt x="105863" y="20255"/>
                  </a:lnTo>
                  <a:lnTo>
                    <a:pt x="108799" y="26619"/>
                  </a:lnTo>
                  <a:lnTo>
                    <a:pt x="110179" y="41216"/>
                  </a:lnTo>
                  <a:lnTo>
                    <a:pt x="103619" y="72043"/>
                  </a:lnTo>
                  <a:lnTo>
                    <a:pt x="89367" y="101246"/>
                  </a:lnTo>
                  <a:lnTo>
                    <a:pt x="47643" y="148040"/>
                  </a:lnTo>
                  <a:lnTo>
                    <a:pt x="40196" y="160797"/>
                  </a:lnTo>
                  <a:lnTo>
                    <a:pt x="35415" y="173744"/>
                  </a:lnTo>
                  <a:lnTo>
                    <a:pt x="37139" y="175512"/>
                  </a:lnTo>
                  <a:lnTo>
                    <a:pt x="56997" y="183419"/>
                  </a:lnTo>
                  <a:lnTo>
                    <a:pt x="96816" y="193177"/>
                  </a:lnTo>
                  <a:lnTo>
                    <a:pt x="135838" y="195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2" name="SMARTInkShape-1202"/>
            <p:cNvSpPr/>
            <p:nvPr>
              <p:custDataLst>
                <p:tags r:id="rId111"/>
              </p:custDataLst>
            </p:nvPr>
          </p:nvSpPr>
          <p:spPr>
            <a:xfrm>
              <a:off x="10179050" y="4514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40" name="SMARTInkShape-Group246"/>
          <p:cNvGrpSpPr/>
          <p:nvPr/>
        </p:nvGrpSpPr>
        <p:grpSpPr>
          <a:xfrm>
            <a:off x="3575389" y="4642994"/>
            <a:ext cx="387012" cy="424045"/>
            <a:chOff x="3575389" y="4642994"/>
            <a:chExt cx="387012" cy="424045"/>
          </a:xfrm>
        </p:grpSpPr>
        <p:sp>
          <p:nvSpPr>
            <p:cNvPr id="5234" name="SMARTInkShape-1203"/>
            <p:cNvSpPr/>
            <p:nvPr>
              <p:custDataLst>
                <p:tags r:id="rId88"/>
              </p:custDataLst>
            </p:nvPr>
          </p:nvSpPr>
          <p:spPr>
            <a:xfrm>
              <a:off x="3644900" y="4959350"/>
              <a:ext cx="247651" cy="19051"/>
            </a:xfrm>
            <a:custGeom>
              <a:avLst/>
              <a:gdLst/>
              <a:ahLst/>
              <a:cxnLst/>
              <a:rect l="0" t="0" r="0" b="0"/>
              <a:pathLst>
                <a:path w="247651" h="19051">
                  <a:moveTo>
                    <a:pt x="0" y="19050"/>
                  </a:moveTo>
                  <a:lnTo>
                    <a:pt x="0" y="19050"/>
                  </a:lnTo>
                  <a:lnTo>
                    <a:pt x="45468" y="18344"/>
                  </a:lnTo>
                  <a:lnTo>
                    <a:pt x="82061" y="15679"/>
                  </a:lnTo>
                  <a:lnTo>
                    <a:pt x="127959" y="12142"/>
                  </a:lnTo>
                  <a:lnTo>
                    <a:pt x="174698" y="8219"/>
                  </a:lnTo>
                  <a:lnTo>
                    <a:pt x="211934" y="412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5" name="SMARTInkShape-1204"/>
            <p:cNvSpPr/>
            <p:nvPr>
              <p:custDataLst>
                <p:tags r:id="rId89"/>
              </p:custDataLst>
            </p:nvPr>
          </p:nvSpPr>
          <p:spPr>
            <a:xfrm>
              <a:off x="3727450" y="5060950"/>
              <a:ext cx="209551" cy="6089"/>
            </a:xfrm>
            <a:custGeom>
              <a:avLst/>
              <a:gdLst/>
              <a:ahLst/>
              <a:cxnLst/>
              <a:rect l="0" t="0" r="0" b="0"/>
              <a:pathLst>
                <a:path w="209551" h="6089">
                  <a:moveTo>
                    <a:pt x="0" y="0"/>
                  </a:moveTo>
                  <a:lnTo>
                    <a:pt x="0" y="0"/>
                  </a:lnTo>
                  <a:lnTo>
                    <a:pt x="38919" y="5026"/>
                  </a:lnTo>
                  <a:lnTo>
                    <a:pt x="74447" y="5762"/>
                  </a:lnTo>
                  <a:lnTo>
                    <a:pt x="116108" y="6088"/>
                  </a:lnTo>
                  <a:lnTo>
                    <a:pt x="154849" y="435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6" name="SMARTInkShape-1205"/>
            <p:cNvSpPr/>
            <p:nvPr>
              <p:custDataLst>
                <p:tags r:id="rId90"/>
              </p:custDataLst>
            </p:nvPr>
          </p:nvSpPr>
          <p:spPr>
            <a:xfrm>
              <a:off x="3575389" y="4644668"/>
              <a:ext cx="106264" cy="193047"/>
            </a:xfrm>
            <a:custGeom>
              <a:avLst/>
              <a:gdLst/>
              <a:ahLst/>
              <a:cxnLst/>
              <a:rect l="0" t="0" r="0" b="0"/>
              <a:pathLst>
                <a:path w="106264" h="193047">
                  <a:moveTo>
                    <a:pt x="12361" y="98782"/>
                  </a:moveTo>
                  <a:lnTo>
                    <a:pt x="12361" y="98782"/>
                  </a:lnTo>
                  <a:lnTo>
                    <a:pt x="424" y="77011"/>
                  </a:lnTo>
                  <a:lnTo>
                    <a:pt x="169" y="77212"/>
                  </a:lnTo>
                  <a:lnTo>
                    <a:pt x="0" y="78052"/>
                  </a:lnTo>
                  <a:lnTo>
                    <a:pt x="9162" y="91656"/>
                  </a:lnTo>
                  <a:lnTo>
                    <a:pt x="20685" y="136056"/>
                  </a:lnTo>
                  <a:lnTo>
                    <a:pt x="33515" y="182799"/>
                  </a:lnTo>
                  <a:lnTo>
                    <a:pt x="37388" y="193046"/>
                  </a:lnTo>
                  <a:lnTo>
                    <a:pt x="33323" y="177217"/>
                  </a:lnTo>
                  <a:lnTo>
                    <a:pt x="33670" y="132175"/>
                  </a:lnTo>
                  <a:lnTo>
                    <a:pt x="36648" y="97396"/>
                  </a:lnTo>
                  <a:lnTo>
                    <a:pt x="40324" y="63123"/>
                  </a:lnTo>
                  <a:lnTo>
                    <a:pt x="49731" y="25579"/>
                  </a:lnTo>
                  <a:lnTo>
                    <a:pt x="59309" y="11449"/>
                  </a:lnTo>
                  <a:lnTo>
                    <a:pt x="72838" y="1409"/>
                  </a:lnTo>
                  <a:lnTo>
                    <a:pt x="75962" y="0"/>
                  </a:lnTo>
                  <a:lnTo>
                    <a:pt x="79456" y="472"/>
                  </a:lnTo>
                  <a:lnTo>
                    <a:pt x="87101" y="4759"/>
                  </a:lnTo>
                  <a:lnTo>
                    <a:pt x="93322" y="13249"/>
                  </a:lnTo>
                  <a:lnTo>
                    <a:pt x="103063" y="39318"/>
                  </a:lnTo>
                  <a:lnTo>
                    <a:pt x="106263" y="59996"/>
                  </a:lnTo>
                  <a:lnTo>
                    <a:pt x="103249" y="71195"/>
                  </a:lnTo>
                  <a:lnTo>
                    <a:pt x="100470" y="76158"/>
                  </a:lnTo>
                  <a:lnTo>
                    <a:pt x="91737" y="83552"/>
                  </a:lnTo>
                  <a:lnTo>
                    <a:pt x="81506" y="88485"/>
                  </a:lnTo>
                  <a:lnTo>
                    <a:pt x="72255" y="90678"/>
                  </a:lnTo>
                  <a:lnTo>
                    <a:pt x="63440" y="89771"/>
                  </a:lnTo>
                  <a:lnTo>
                    <a:pt x="50461" y="8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7" name="SMARTInkShape-1206"/>
            <p:cNvSpPr/>
            <p:nvPr>
              <p:custDataLst>
                <p:tags r:id="rId91"/>
              </p:custDataLst>
            </p:nvPr>
          </p:nvSpPr>
          <p:spPr>
            <a:xfrm>
              <a:off x="3729242" y="4679950"/>
              <a:ext cx="58952" cy="119308"/>
            </a:xfrm>
            <a:custGeom>
              <a:avLst/>
              <a:gdLst/>
              <a:ahLst/>
              <a:cxnLst/>
              <a:rect l="0" t="0" r="0" b="0"/>
              <a:pathLst>
                <a:path w="58952" h="119308">
                  <a:moveTo>
                    <a:pt x="49008" y="19050"/>
                  </a:moveTo>
                  <a:lnTo>
                    <a:pt x="49008" y="19050"/>
                  </a:lnTo>
                  <a:lnTo>
                    <a:pt x="25864" y="13583"/>
                  </a:lnTo>
                  <a:lnTo>
                    <a:pt x="17320" y="16855"/>
                  </a:lnTo>
                  <a:lnTo>
                    <a:pt x="13066" y="19703"/>
                  </a:lnTo>
                  <a:lnTo>
                    <a:pt x="6458" y="28513"/>
                  </a:lnTo>
                  <a:lnTo>
                    <a:pt x="1874" y="40189"/>
                  </a:lnTo>
                  <a:lnTo>
                    <a:pt x="0" y="63335"/>
                  </a:lnTo>
                  <a:lnTo>
                    <a:pt x="4305" y="90105"/>
                  </a:lnTo>
                  <a:lnTo>
                    <a:pt x="14204" y="107915"/>
                  </a:lnTo>
                  <a:lnTo>
                    <a:pt x="22015" y="117577"/>
                  </a:lnTo>
                  <a:lnTo>
                    <a:pt x="26780" y="119307"/>
                  </a:lnTo>
                  <a:lnTo>
                    <a:pt x="32073" y="119049"/>
                  </a:lnTo>
                  <a:lnTo>
                    <a:pt x="37718" y="117466"/>
                  </a:lnTo>
                  <a:lnTo>
                    <a:pt x="47753" y="110062"/>
                  </a:lnTo>
                  <a:lnTo>
                    <a:pt x="52405" y="105125"/>
                  </a:lnTo>
                  <a:lnTo>
                    <a:pt x="57573" y="92113"/>
                  </a:lnTo>
                  <a:lnTo>
                    <a:pt x="58951" y="84692"/>
                  </a:lnTo>
                  <a:lnTo>
                    <a:pt x="54149" y="57392"/>
                  </a:lnTo>
                  <a:lnTo>
                    <a:pt x="35154" y="11182"/>
                  </a:lnTo>
                  <a:lnTo>
                    <a:pt x="29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8" name="SMARTInkShape-1207"/>
            <p:cNvSpPr/>
            <p:nvPr>
              <p:custDataLst>
                <p:tags r:id="rId92"/>
              </p:custDataLst>
            </p:nvPr>
          </p:nvSpPr>
          <p:spPr>
            <a:xfrm>
              <a:off x="3849924" y="4642994"/>
              <a:ext cx="112477" cy="162622"/>
            </a:xfrm>
            <a:custGeom>
              <a:avLst/>
              <a:gdLst/>
              <a:ahLst/>
              <a:cxnLst/>
              <a:rect l="0" t="0" r="0" b="0"/>
              <a:pathLst>
                <a:path w="112477" h="162622">
                  <a:moveTo>
                    <a:pt x="112476" y="11556"/>
                  </a:moveTo>
                  <a:lnTo>
                    <a:pt x="112476" y="11556"/>
                  </a:lnTo>
                  <a:lnTo>
                    <a:pt x="71254" y="1430"/>
                  </a:lnTo>
                  <a:lnTo>
                    <a:pt x="56761" y="0"/>
                  </a:lnTo>
                  <a:lnTo>
                    <a:pt x="33330" y="5937"/>
                  </a:lnTo>
                  <a:lnTo>
                    <a:pt x="15256" y="16633"/>
                  </a:lnTo>
                  <a:lnTo>
                    <a:pt x="7413" y="26512"/>
                  </a:lnTo>
                  <a:lnTo>
                    <a:pt x="4334" y="32110"/>
                  </a:lnTo>
                  <a:lnTo>
                    <a:pt x="0" y="60214"/>
                  </a:lnTo>
                  <a:lnTo>
                    <a:pt x="2900" y="102568"/>
                  </a:lnTo>
                  <a:lnTo>
                    <a:pt x="7683" y="148746"/>
                  </a:lnTo>
                  <a:lnTo>
                    <a:pt x="11338" y="157196"/>
                  </a:lnTo>
                  <a:lnTo>
                    <a:pt x="13301" y="159449"/>
                  </a:lnTo>
                  <a:lnTo>
                    <a:pt x="19244" y="161953"/>
                  </a:lnTo>
                  <a:lnTo>
                    <a:pt x="22805" y="162621"/>
                  </a:lnTo>
                  <a:lnTo>
                    <a:pt x="67072" y="153046"/>
                  </a:lnTo>
                  <a:lnTo>
                    <a:pt x="99776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9" name="SMARTInkShape-1208"/>
            <p:cNvSpPr/>
            <p:nvPr>
              <p:custDataLst>
                <p:tags r:id="rId93"/>
              </p:custDataLst>
            </p:nvPr>
          </p:nvSpPr>
          <p:spPr>
            <a:xfrm>
              <a:off x="3831741" y="4724400"/>
              <a:ext cx="92560" cy="19051"/>
            </a:xfrm>
            <a:custGeom>
              <a:avLst/>
              <a:gdLst/>
              <a:ahLst/>
              <a:cxnLst/>
              <a:rect l="0" t="0" r="0" b="0"/>
              <a:pathLst>
                <a:path w="925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8" y="15679"/>
                  </a:lnTo>
                  <a:lnTo>
                    <a:pt x="0" y="14686"/>
                  </a:lnTo>
                  <a:lnTo>
                    <a:pt x="515" y="14024"/>
                  </a:lnTo>
                  <a:lnTo>
                    <a:pt x="16522" y="9590"/>
                  </a:lnTo>
                  <a:lnTo>
                    <a:pt x="59054" y="3939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74" name="SMARTInkShape-Group247"/>
          <p:cNvGrpSpPr/>
          <p:nvPr/>
        </p:nvGrpSpPr>
        <p:grpSpPr>
          <a:xfrm>
            <a:off x="4324664" y="4693688"/>
            <a:ext cx="4411846" cy="454892"/>
            <a:chOff x="4324664" y="4693688"/>
            <a:chExt cx="4411846" cy="454892"/>
          </a:xfrm>
        </p:grpSpPr>
        <p:sp>
          <p:nvSpPr>
            <p:cNvPr id="5241" name="SMARTInkShape-1209"/>
            <p:cNvSpPr/>
            <p:nvPr>
              <p:custDataLst>
                <p:tags r:id="rId55"/>
              </p:custDataLst>
            </p:nvPr>
          </p:nvSpPr>
          <p:spPr>
            <a:xfrm>
              <a:off x="4324664" y="4808172"/>
              <a:ext cx="152087" cy="319116"/>
            </a:xfrm>
            <a:custGeom>
              <a:avLst/>
              <a:gdLst/>
              <a:ahLst/>
              <a:cxnLst/>
              <a:rect l="0" t="0" r="0" b="0"/>
              <a:pathLst>
                <a:path w="152087" h="319116">
                  <a:moveTo>
                    <a:pt x="133036" y="17828"/>
                  </a:moveTo>
                  <a:lnTo>
                    <a:pt x="133036" y="17828"/>
                  </a:lnTo>
                  <a:lnTo>
                    <a:pt x="133036" y="14457"/>
                  </a:lnTo>
                  <a:lnTo>
                    <a:pt x="129273" y="10920"/>
                  </a:lnTo>
                  <a:lnTo>
                    <a:pt x="111988" y="2901"/>
                  </a:lnTo>
                  <a:lnTo>
                    <a:pt x="87602" y="0"/>
                  </a:lnTo>
                  <a:lnTo>
                    <a:pt x="64776" y="2511"/>
                  </a:lnTo>
                  <a:lnTo>
                    <a:pt x="51193" y="9610"/>
                  </a:lnTo>
                  <a:lnTo>
                    <a:pt x="38100" y="21936"/>
                  </a:lnTo>
                  <a:lnTo>
                    <a:pt x="20240" y="52677"/>
                  </a:lnTo>
                  <a:lnTo>
                    <a:pt x="10557" y="90007"/>
                  </a:lnTo>
                  <a:lnTo>
                    <a:pt x="6670" y="136189"/>
                  </a:lnTo>
                  <a:lnTo>
                    <a:pt x="3260" y="168975"/>
                  </a:lnTo>
                  <a:lnTo>
                    <a:pt x="745" y="215796"/>
                  </a:lnTo>
                  <a:lnTo>
                    <a:pt x="0" y="257577"/>
                  </a:lnTo>
                  <a:lnTo>
                    <a:pt x="3150" y="290027"/>
                  </a:lnTo>
                  <a:lnTo>
                    <a:pt x="8516" y="304845"/>
                  </a:lnTo>
                  <a:lnTo>
                    <a:pt x="11923" y="310773"/>
                  </a:lnTo>
                  <a:lnTo>
                    <a:pt x="16311" y="314725"/>
                  </a:lnTo>
                  <a:lnTo>
                    <a:pt x="26830" y="319115"/>
                  </a:lnTo>
                  <a:lnTo>
                    <a:pt x="54766" y="318216"/>
                  </a:lnTo>
                  <a:lnTo>
                    <a:pt x="93225" y="310110"/>
                  </a:lnTo>
                  <a:lnTo>
                    <a:pt x="136801" y="296140"/>
                  </a:lnTo>
                  <a:lnTo>
                    <a:pt x="152086" y="290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2" name="SMARTInkShape-1210"/>
            <p:cNvSpPr/>
            <p:nvPr>
              <p:custDataLst>
                <p:tags r:id="rId56"/>
              </p:custDataLst>
            </p:nvPr>
          </p:nvSpPr>
          <p:spPr>
            <a:xfrm>
              <a:off x="4331583" y="4997450"/>
              <a:ext cx="107068" cy="12701"/>
            </a:xfrm>
            <a:custGeom>
              <a:avLst/>
              <a:gdLst/>
              <a:ahLst/>
              <a:cxnLst/>
              <a:rect l="0" t="0" r="0" b="0"/>
              <a:pathLst>
                <a:path w="1070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37919" y="6428"/>
                  </a:lnTo>
                  <a:lnTo>
                    <a:pt x="77798" y="3002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3" name="SMARTInkShape-1211"/>
            <p:cNvSpPr/>
            <p:nvPr>
              <p:custDataLst>
                <p:tags r:id="rId57"/>
              </p:custDataLst>
            </p:nvPr>
          </p:nvSpPr>
          <p:spPr>
            <a:xfrm>
              <a:off x="4570468" y="4763439"/>
              <a:ext cx="223783" cy="385141"/>
            </a:xfrm>
            <a:custGeom>
              <a:avLst/>
              <a:gdLst/>
              <a:ahLst/>
              <a:cxnLst/>
              <a:rect l="0" t="0" r="0" b="0"/>
              <a:pathLst>
                <a:path w="223783" h="385141">
                  <a:moveTo>
                    <a:pt x="223782" y="30811"/>
                  </a:moveTo>
                  <a:lnTo>
                    <a:pt x="223782" y="30811"/>
                  </a:lnTo>
                  <a:lnTo>
                    <a:pt x="190525" y="9763"/>
                  </a:lnTo>
                  <a:lnTo>
                    <a:pt x="157954" y="2232"/>
                  </a:lnTo>
                  <a:lnTo>
                    <a:pt x="121492" y="0"/>
                  </a:lnTo>
                  <a:lnTo>
                    <a:pt x="87249" y="2710"/>
                  </a:lnTo>
                  <a:lnTo>
                    <a:pt x="69262" y="9855"/>
                  </a:lnTo>
                  <a:lnTo>
                    <a:pt x="61502" y="14724"/>
                  </a:lnTo>
                  <a:lnTo>
                    <a:pt x="50998" y="27659"/>
                  </a:lnTo>
                  <a:lnTo>
                    <a:pt x="38506" y="62330"/>
                  </a:lnTo>
                  <a:lnTo>
                    <a:pt x="38201" y="99495"/>
                  </a:lnTo>
                  <a:lnTo>
                    <a:pt x="35837" y="141786"/>
                  </a:lnTo>
                  <a:lnTo>
                    <a:pt x="34417" y="174677"/>
                  </a:lnTo>
                  <a:lnTo>
                    <a:pt x="32375" y="210463"/>
                  </a:lnTo>
                  <a:lnTo>
                    <a:pt x="26764" y="247534"/>
                  </a:lnTo>
                  <a:lnTo>
                    <a:pt x="17685" y="283295"/>
                  </a:lnTo>
                  <a:lnTo>
                    <a:pt x="4436" y="327636"/>
                  </a:lnTo>
                  <a:lnTo>
                    <a:pt x="0" y="347589"/>
                  </a:lnTo>
                  <a:lnTo>
                    <a:pt x="381" y="361160"/>
                  </a:lnTo>
                  <a:lnTo>
                    <a:pt x="4783" y="371896"/>
                  </a:lnTo>
                  <a:lnTo>
                    <a:pt x="7933" y="376734"/>
                  </a:lnTo>
                  <a:lnTo>
                    <a:pt x="12855" y="379960"/>
                  </a:lnTo>
                  <a:lnTo>
                    <a:pt x="25849" y="383544"/>
                  </a:lnTo>
                  <a:lnTo>
                    <a:pt x="66621" y="385140"/>
                  </a:lnTo>
                  <a:lnTo>
                    <a:pt x="109482" y="380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4" name="SMARTInkShape-1212"/>
            <p:cNvSpPr/>
            <p:nvPr>
              <p:custDataLst>
                <p:tags r:id="rId58"/>
              </p:custDataLst>
            </p:nvPr>
          </p:nvSpPr>
          <p:spPr>
            <a:xfrm>
              <a:off x="4794250" y="4914900"/>
              <a:ext cx="133351" cy="158751"/>
            </a:xfrm>
            <a:custGeom>
              <a:avLst/>
              <a:gdLst/>
              <a:ahLst/>
              <a:cxnLst/>
              <a:rect l="0" t="0" r="0" b="0"/>
              <a:pathLst>
                <a:path w="133351" h="158751">
                  <a:moveTo>
                    <a:pt x="0" y="0"/>
                  </a:moveTo>
                  <a:lnTo>
                    <a:pt x="0" y="0"/>
                  </a:lnTo>
                  <a:lnTo>
                    <a:pt x="24418" y="36628"/>
                  </a:lnTo>
                  <a:lnTo>
                    <a:pt x="54272" y="74666"/>
                  </a:lnTo>
                  <a:lnTo>
                    <a:pt x="96511" y="120922"/>
                  </a:lnTo>
                  <a:lnTo>
                    <a:pt x="1333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5" name="SMARTInkShape-1213"/>
            <p:cNvSpPr/>
            <p:nvPr>
              <p:custDataLst>
                <p:tags r:id="rId59"/>
              </p:custDataLst>
            </p:nvPr>
          </p:nvSpPr>
          <p:spPr>
            <a:xfrm>
              <a:off x="4851400" y="4933950"/>
              <a:ext cx="88901" cy="133351"/>
            </a:xfrm>
            <a:custGeom>
              <a:avLst/>
              <a:gdLst/>
              <a:ahLst/>
              <a:cxnLst/>
              <a:rect l="0" t="0" r="0" b="0"/>
              <a:pathLst>
                <a:path w="88901" h="133351">
                  <a:moveTo>
                    <a:pt x="88900" y="0"/>
                  </a:moveTo>
                  <a:lnTo>
                    <a:pt x="88900" y="0"/>
                  </a:lnTo>
                  <a:lnTo>
                    <a:pt x="78787" y="3371"/>
                  </a:lnTo>
                  <a:lnTo>
                    <a:pt x="62385" y="15580"/>
                  </a:lnTo>
                  <a:lnTo>
                    <a:pt x="37174" y="53172"/>
                  </a:lnTo>
                  <a:lnTo>
                    <a:pt x="16738" y="8403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6" name="SMARTInkShape-1214"/>
            <p:cNvSpPr/>
            <p:nvPr>
              <p:custDataLst>
                <p:tags r:id="rId60"/>
              </p:custDataLst>
            </p:nvPr>
          </p:nvSpPr>
          <p:spPr>
            <a:xfrm>
              <a:off x="4997450" y="4738321"/>
              <a:ext cx="95251" cy="105071"/>
            </a:xfrm>
            <a:custGeom>
              <a:avLst/>
              <a:gdLst/>
              <a:ahLst/>
              <a:cxnLst/>
              <a:rect l="0" t="0" r="0" b="0"/>
              <a:pathLst>
                <a:path w="95251" h="105071">
                  <a:moveTo>
                    <a:pt x="0" y="17829"/>
                  </a:moveTo>
                  <a:lnTo>
                    <a:pt x="0" y="17829"/>
                  </a:lnTo>
                  <a:lnTo>
                    <a:pt x="0" y="2902"/>
                  </a:lnTo>
                  <a:lnTo>
                    <a:pt x="1411" y="1528"/>
                  </a:lnTo>
                  <a:lnTo>
                    <a:pt x="6742" y="0"/>
                  </a:lnTo>
                  <a:lnTo>
                    <a:pt x="34049" y="4090"/>
                  </a:lnTo>
                  <a:lnTo>
                    <a:pt x="42885" y="7724"/>
                  </a:lnTo>
                  <a:lnTo>
                    <a:pt x="45523" y="11798"/>
                  </a:lnTo>
                  <a:lnTo>
                    <a:pt x="48455" y="23851"/>
                  </a:lnTo>
                  <a:lnTo>
                    <a:pt x="46734" y="43132"/>
                  </a:lnTo>
                  <a:lnTo>
                    <a:pt x="38385" y="62250"/>
                  </a:lnTo>
                  <a:lnTo>
                    <a:pt x="15067" y="98331"/>
                  </a:lnTo>
                  <a:lnTo>
                    <a:pt x="14278" y="101130"/>
                  </a:lnTo>
                  <a:lnTo>
                    <a:pt x="15163" y="102996"/>
                  </a:lnTo>
                  <a:lnTo>
                    <a:pt x="17164" y="104240"/>
                  </a:lnTo>
                  <a:lnTo>
                    <a:pt x="19909" y="105070"/>
                  </a:lnTo>
                  <a:lnTo>
                    <a:pt x="54027" y="100626"/>
                  </a:lnTo>
                  <a:lnTo>
                    <a:pt x="95250" y="87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7" name="SMARTInkShape-1215"/>
            <p:cNvSpPr/>
            <p:nvPr>
              <p:custDataLst>
                <p:tags r:id="rId61"/>
              </p:custDataLst>
            </p:nvPr>
          </p:nvSpPr>
          <p:spPr>
            <a:xfrm>
              <a:off x="5130800" y="4712208"/>
              <a:ext cx="110714" cy="368574"/>
            </a:xfrm>
            <a:custGeom>
              <a:avLst/>
              <a:gdLst/>
              <a:ahLst/>
              <a:cxnLst/>
              <a:rect l="0" t="0" r="0" b="0"/>
              <a:pathLst>
                <a:path w="110714" h="368574">
                  <a:moveTo>
                    <a:pt x="0" y="12192"/>
                  </a:moveTo>
                  <a:lnTo>
                    <a:pt x="0" y="12192"/>
                  </a:lnTo>
                  <a:lnTo>
                    <a:pt x="3371" y="8821"/>
                  </a:lnTo>
                  <a:lnTo>
                    <a:pt x="15580" y="3353"/>
                  </a:lnTo>
                  <a:lnTo>
                    <a:pt x="58644" y="0"/>
                  </a:lnTo>
                  <a:lnTo>
                    <a:pt x="77570" y="1129"/>
                  </a:lnTo>
                  <a:lnTo>
                    <a:pt x="93036" y="6334"/>
                  </a:lnTo>
                  <a:lnTo>
                    <a:pt x="98713" y="11109"/>
                  </a:lnTo>
                  <a:lnTo>
                    <a:pt x="106902" y="23940"/>
                  </a:lnTo>
                  <a:lnTo>
                    <a:pt x="109131" y="40932"/>
                  </a:lnTo>
                  <a:lnTo>
                    <a:pt x="108183" y="87327"/>
                  </a:lnTo>
                  <a:lnTo>
                    <a:pt x="106171" y="120844"/>
                  </a:lnTo>
                  <a:lnTo>
                    <a:pt x="103632" y="157849"/>
                  </a:lnTo>
                  <a:lnTo>
                    <a:pt x="102503" y="193110"/>
                  </a:lnTo>
                  <a:lnTo>
                    <a:pt x="102002" y="225715"/>
                  </a:lnTo>
                  <a:lnTo>
                    <a:pt x="103600" y="268074"/>
                  </a:lnTo>
                  <a:lnTo>
                    <a:pt x="110462" y="310622"/>
                  </a:lnTo>
                  <a:lnTo>
                    <a:pt x="110713" y="324980"/>
                  </a:lnTo>
                  <a:lnTo>
                    <a:pt x="105125" y="345694"/>
                  </a:lnTo>
                  <a:lnTo>
                    <a:pt x="95641" y="354678"/>
                  </a:lnTo>
                  <a:lnTo>
                    <a:pt x="69927" y="368573"/>
                  </a:lnTo>
                  <a:lnTo>
                    <a:pt x="55302" y="367903"/>
                  </a:lnTo>
                  <a:lnTo>
                    <a:pt x="31750" y="36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8" name="SMARTInkShape-1216"/>
            <p:cNvSpPr/>
            <p:nvPr>
              <p:custDataLst>
                <p:tags r:id="rId62"/>
              </p:custDataLst>
            </p:nvPr>
          </p:nvSpPr>
          <p:spPr>
            <a:xfrm>
              <a:off x="5422900" y="49466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6480" y="5644"/>
                  </a:lnTo>
                  <a:lnTo>
                    <a:pt x="32324" y="1324"/>
                  </a:lnTo>
                  <a:lnTo>
                    <a:pt x="69315" y="392"/>
                  </a:lnTo>
                  <a:lnTo>
                    <a:pt x="114141" y="11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9" name="SMARTInkShape-1217"/>
            <p:cNvSpPr/>
            <p:nvPr>
              <p:custDataLst>
                <p:tags r:id="rId63"/>
              </p:custDataLst>
            </p:nvPr>
          </p:nvSpPr>
          <p:spPr>
            <a:xfrm>
              <a:off x="5528361" y="4857750"/>
              <a:ext cx="21540" cy="196851"/>
            </a:xfrm>
            <a:custGeom>
              <a:avLst/>
              <a:gdLst/>
              <a:ahLst/>
              <a:cxnLst/>
              <a:rect l="0" t="0" r="0" b="0"/>
              <a:pathLst>
                <a:path w="21540" h="19685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2" y="5645"/>
                  </a:lnTo>
                  <a:lnTo>
                    <a:pt x="0" y="10113"/>
                  </a:lnTo>
                  <a:lnTo>
                    <a:pt x="654" y="33257"/>
                  </a:lnTo>
                  <a:lnTo>
                    <a:pt x="8687" y="69199"/>
                  </a:lnTo>
                  <a:lnTo>
                    <a:pt x="13262" y="111128"/>
                  </a:lnTo>
                  <a:lnTo>
                    <a:pt x="19172" y="158698"/>
                  </a:lnTo>
                  <a:lnTo>
                    <a:pt x="2153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0" name="SMARTInkShape-1218"/>
            <p:cNvSpPr/>
            <p:nvPr>
              <p:custDataLst>
                <p:tags r:id="rId64"/>
              </p:custDataLst>
            </p:nvPr>
          </p:nvSpPr>
          <p:spPr>
            <a:xfrm>
              <a:off x="5746750" y="4825080"/>
              <a:ext cx="120651" cy="202234"/>
            </a:xfrm>
            <a:custGeom>
              <a:avLst/>
              <a:gdLst/>
              <a:ahLst/>
              <a:cxnLst/>
              <a:rect l="0" t="0" r="0" b="0"/>
              <a:pathLst>
                <a:path w="120651" h="202234">
                  <a:moveTo>
                    <a:pt x="0" y="26320"/>
                  </a:moveTo>
                  <a:lnTo>
                    <a:pt x="0" y="26320"/>
                  </a:lnTo>
                  <a:lnTo>
                    <a:pt x="0" y="14111"/>
                  </a:lnTo>
                  <a:lnTo>
                    <a:pt x="3527" y="10419"/>
                  </a:lnTo>
                  <a:lnTo>
                    <a:pt x="16854" y="2554"/>
                  </a:lnTo>
                  <a:lnTo>
                    <a:pt x="32656" y="0"/>
                  </a:lnTo>
                  <a:lnTo>
                    <a:pt x="40820" y="307"/>
                  </a:lnTo>
                  <a:lnTo>
                    <a:pt x="55536" y="6291"/>
                  </a:lnTo>
                  <a:lnTo>
                    <a:pt x="62424" y="10851"/>
                  </a:lnTo>
                  <a:lnTo>
                    <a:pt x="78861" y="34123"/>
                  </a:lnTo>
                  <a:lnTo>
                    <a:pt x="85925" y="66732"/>
                  </a:lnTo>
                  <a:lnTo>
                    <a:pt x="77906" y="103205"/>
                  </a:lnTo>
                  <a:lnTo>
                    <a:pt x="60596" y="147680"/>
                  </a:lnTo>
                  <a:lnTo>
                    <a:pt x="34576" y="194567"/>
                  </a:lnTo>
                  <a:lnTo>
                    <a:pt x="32308" y="202233"/>
                  </a:lnTo>
                  <a:lnTo>
                    <a:pt x="37643" y="201400"/>
                  </a:lnTo>
                  <a:lnTo>
                    <a:pt x="75120" y="192473"/>
                  </a:lnTo>
                  <a:lnTo>
                    <a:pt x="120650" y="178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1" name="SMARTInkShape-1219"/>
            <p:cNvSpPr/>
            <p:nvPr>
              <p:custDataLst>
                <p:tags r:id="rId65"/>
              </p:custDataLst>
            </p:nvPr>
          </p:nvSpPr>
          <p:spPr>
            <a:xfrm>
              <a:off x="6000750" y="4946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5958"/>
                  </a:lnTo>
                  <a:lnTo>
                    <a:pt x="5645" y="3972"/>
                  </a:lnTo>
                  <a:lnTo>
                    <a:pt x="4468" y="26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2" name="SMARTInkShape-1220"/>
            <p:cNvSpPr/>
            <p:nvPr>
              <p:custDataLst>
                <p:tags r:id="rId66"/>
              </p:custDataLst>
            </p:nvPr>
          </p:nvSpPr>
          <p:spPr>
            <a:xfrm>
              <a:off x="6096607" y="4776606"/>
              <a:ext cx="107344" cy="222327"/>
            </a:xfrm>
            <a:custGeom>
              <a:avLst/>
              <a:gdLst/>
              <a:ahLst/>
              <a:cxnLst/>
              <a:rect l="0" t="0" r="0" b="0"/>
              <a:pathLst>
                <a:path w="107344" h="222327">
                  <a:moveTo>
                    <a:pt x="107343" y="17644"/>
                  </a:moveTo>
                  <a:lnTo>
                    <a:pt x="107343" y="17644"/>
                  </a:lnTo>
                  <a:lnTo>
                    <a:pt x="100601" y="10902"/>
                  </a:lnTo>
                  <a:lnTo>
                    <a:pt x="79554" y="3338"/>
                  </a:lnTo>
                  <a:lnTo>
                    <a:pt x="61087" y="0"/>
                  </a:lnTo>
                  <a:lnTo>
                    <a:pt x="51271" y="2982"/>
                  </a:lnTo>
                  <a:lnTo>
                    <a:pt x="42206" y="9717"/>
                  </a:lnTo>
                  <a:lnTo>
                    <a:pt x="29168" y="26819"/>
                  </a:lnTo>
                  <a:lnTo>
                    <a:pt x="17074" y="55013"/>
                  </a:lnTo>
                  <a:lnTo>
                    <a:pt x="8709" y="93314"/>
                  </a:lnTo>
                  <a:lnTo>
                    <a:pt x="2467" y="131081"/>
                  </a:lnTo>
                  <a:lnTo>
                    <a:pt x="0" y="173924"/>
                  </a:lnTo>
                  <a:lnTo>
                    <a:pt x="1074" y="190818"/>
                  </a:lnTo>
                  <a:lnTo>
                    <a:pt x="6254" y="203031"/>
                  </a:lnTo>
                  <a:lnTo>
                    <a:pt x="15143" y="211281"/>
                  </a:lnTo>
                  <a:lnTo>
                    <a:pt x="38095" y="222326"/>
                  </a:lnTo>
                  <a:lnTo>
                    <a:pt x="88293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3" name="SMARTInkShape-1221"/>
            <p:cNvSpPr/>
            <p:nvPr>
              <p:custDataLst>
                <p:tags r:id="rId67"/>
              </p:custDataLst>
            </p:nvPr>
          </p:nvSpPr>
          <p:spPr>
            <a:xfrm>
              <a:off x="6045200" y="49022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6481" y="11994"/>
                  </a:lnTo>
                  <a:lnTo>
                    <a:pt x="32325" y="7674"/>
                  </a:lnTo>
                  <a:lnTo>
                    <a:pt x="69315" y="6742"/>
                  </a:lnTo>
                  <a:lnTo>
                    <a:pt x="114141" y="458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4" name="SMARTInkShape-1222"/>
            <p:cNvSpPr/>
            <p:nvPr>
              <p:custDataLst>
                <p:tags r:id="rId68"/>
              </p:custDataLst>
            </p:nvPr>
          </p:nvSpPr>
          <p:spPr>
            <a:xfrm>
              <a:off x="6283855" y="4768928"/>
              <a:ext cx="142346" cy="271187"/>
            </a:xfrm>
            <a:custGeom>
              <a:avLst/>
              <a:gdLst/>
              <a:ahLst/>
              <a:cxnLst/>
              <a:rect l="0" t="0" r="0" b="0"/>
              <a:pathLst>
                <a:path w="142346" h="271187">
                  <a:moveTo>
                    <a:pt x="142345" y="6272"/>
                  </a:moveTo>
                  <a:lnTo>
                    <a:pt x="142345" y="6272"/>
                  </a:lnTo>
                  <a:lnTo>
                    <a:pt x="138974" y="2901"/>
                  </a:lnTo>
                  <a:lnTo>
                    <a:pt x="133556" y="1246"/>
                  </a:lnTo>
                  <a:lnTo>
                    <a:pt x="91913" y="0"/>
                  </a:lnTo>
                  <a:lnTo>
                    <a:pt x="69233" y="6687"/>
                  </a:lnTo>
                  <a:lnTo>
                    <a:pt x="56699" y="17510"/>
                  </a:lnTo>
                  <a:lnTo>
                    <a:pt x="47130" y="32434"/>
                  </a:lnTo>
                  <a:lnTo>
                    <a:pt x="35238" y="70758"/>
                  </a:lnTo>
                  <a:lnTo>
                    <a:pt x="26095" y="115671"/>
                  </a:lnTo>
                  <a:lnTo>
                    <a:pt x="13130" y="160944"/>
                  </a:lnTo>
                  <a:lnTo>
                    <a:pt x="3044" y="206158"/>
                  </a:lnTo>
                  <a:lnTo>
                    <a:pt x="0" y="224227"/>
                  </a:lnTo>
                  <a:lnTo>
                    <a:pt x="1000" y="239313"/>
                  </a:lnTo>
                  <a:lnTo>
                    <a:pt x="5677" y="251192"/>
                  </a:lnTo>
                  <a:lnTo>
                    <a:pt x="8900" y="256335"/>
                  </a:lnTo>
                  <a:lnTo>
                    <a:pt x="18125" y="263931"/>
                  </a:lnTo>
                  <a:lnTo>
                    <a:pt x="23548" y="266945"/>
                  </a:lnTo>
                  <a:lnTo>
                    <a:pt x="48036" y="271186"/>
                  </a:lnTo>
                  <a:lnTo>
                    <a:pt x="91545" y="260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5" name="SMARTInkShape-1223"/>
            <p:cNvSpPr/>
            <p:nvPr>
              <p:custDataLst>
                <p:tags r:id="rId69"/>
              </p:custDataLst>
            </p:nvPr>
          </p:nvSpPr>
          <p:spPr>
            <a:xfrm>
              <a:off x="6409842" y="4870450"/>
              <a:ext cx="124309" cy="120651"/>
            </a:xfrm>
            <a:custGeom>
              <a:avLst/>
              <a:gdLst/>
              <a:ahLst/>
              <a:cxnLst/>
              <a:rect l="0" t="0" r="0" b="0"/>
              <a:pathLst>
                <a:path w="124309" h="1206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45570" y="42716"/>
                  </a:lnTo>
                  <a:lnTo>
                    <a:pt x="91195" y="84036"/>
                  </a:lnTo>
                  <a:lnTo>
                    <a:pt x="12430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6" name="SMARTInkShape-1224"/>
            <p:cNvSpPr/>
            <p:nvPr>
              <p:custDataLst>
                <p:tags r:id="rId70"/>
              </p:custDataLst>
            </p:nvPr>
          </p:nvSpPr>
          <p:spPr>
            <a:xfrm>
              <a:off x="6464300" y="4898829"/>
              <a:ext cx="76201" cy="130372"/>
            </a:xfrm>
            <a:custGeom>
              <a:avLst/>
              <a:gdLst/>
              <a:ahLst/>
              <a:cxnLst/>
              <a:rect l="0" t="0" r="0" b="0"/>
              <a:pathLst>
                <a:path w="76201" h="130372">
                  <a:moveTo>
                    <a:pt x="76200" y="3371"/>
                  </a:moveTo>
                  <a:lnTo>
                    <a:pt x="76200" y="3371"/>
                  </a:lnTo>
                  <a:lnTo>
                    <a:pt x="69458" y="0"/>
                  </a:lnTo>
                  <a:lnTo>
                    <a:pt x="65355" y="418"/>
                  </a:lnTo>
                  <a:lnTo>
                    <a:pt x="55152" y="4645"/>
                  </a:lnTo>
                  <a:lnTo>
                    <a:pt x="37507" y="25072"/>
                  </a:lnTo>
                  <a:lnTo>
                    <a:pt x="18358" y="63579"/>
                  </a:lnTo>
                  <a:lnTo>
                    <a:pt x="4699" y="108937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7" name="SMARTInkShape-1225"/>
            <p:cNvSpPr/>
            <p:nvPr>
              <p:custDataLst>
                <p:tags r:id="rId71"/>
              </p:custDataLst>
            </p:nvPr>
          </p:nvSpPr>
          <p:spPr>
            <a:xfrm>
              <a:off x="6572250" y="4770488"/>
              <a:ext cx="124280" cy="254845"/>
            </a:xfrm>
            <a:custGeom>
              <a:avLst/>
              <a:gdLst/>
              <a:ahLst/>
              <a:cxnLst/>
              <a:rect l="0" t="0" r="0" b="0"/>
              <a:pathLst>
                <a:path w="124280" h="254845">
                  <a:moveTo>
                    <a:pt x="0" y="36462"/>
                  </a:moveTo>
                  <a:lnTo>
                    <a:pt x="0" y="36462"/>
                  </a:lnTo>
                  <a:lnTo>
                    <a:pt x="10844" y="21959"/>
                  </a:lnTo>
                  <a:lnTo>
                    <a:pt x="21048" y="13318"/>
                  </a:lnTo>
                  <a:lnTo>
                    <a:pt x="48804" y="3891"/>
                  </a:lnTo>
                  <a:lnTo>
                    <a:pt x="77098" y="0"/>
                  </a:lnTo>
                  <a:lnTo>
                    <a:pt x="92827" y="2853"/>
                  </a:lnTo>
                  <a:lnTo>
                    <a:pt x="106168" y="9530"/>
                  </a:lnTo>
                  <a:lnTo>
                    <a:pt x="116800" y="19553"/>
                  </a:lnTo>
                  <a:lnTo>
                    <a:pt x="122466" y="32946"/>
                  </a:lnTo>
                  <a:lnTo>
                    <a:pt x="124279" y="49010"/>
                  </a:lnTo>
                  <a:lnTo>
                    <a:pt x="120628" y="77182"/>
                  </a:lnTo>
                  <a:lnTo>
                    <a:pt x="106528" y="124288"/>
                  </a:lnTo>
                  <a:lnTo>
                    <a:pt x="97222" y="171273"/>
                  </a:lnTo>
                  <a:lnTo>
                    <a:pt x="95510" y="212782"/>
                  </a:lnTo>
                  <a:lnTo>
                    <a:pt x="95284" y="239075"/>
                  </a:lnTo>
                  <a:lnTo>
                    <a:pt x="93862" y="242092"/>
                  </a:lnTo>
                  <a:lnTo>
                    <a:pt x="88518" y="247328"/>
                  </a:lnTo>
                  <a:lnTo>
                    <a:pt x="74205" y="254241"/>
                  </a:lnTo>
                  <a:lnTo>
                    <a:pt x="62612" y="254844"/>
                  </a:lnTo>
                  <a:lnTo>
                    <a:pt x="56559" y="254016"/>
                  </a:lnTo>
                  <a:lnTo>
                    <a:pt x="47950" y="249334"/>
                  </a:lnTo>
                  <a:lnTo>
                    <a:pt x="38100" y="239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8" name="SMARTInkShape-1226"/>
            <p:cNvSpPr/>
            <p:nvPr>
              <p:custDataLst>
                <p:tags r:id="rId72"/>
              </p:custDataLst>
            </p:nvPr>
          </p:nvSpPr>
          <p:spPr>
            <a:xfrm>
              <a:off x="6807200" y="4991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9" name="SMARTInkShape-1227"/>
            <p:cNvSpPr/>
            <p:nvPr>
              <p:custDataLst>
                <p:tags r:id="rId73"/>
              </p:custDataLst>
            </p:nvPr>
          </p:nvSpPr>
          <p:spPr>
            <a:xfrm>
              <a:off x="6876900" y="4788783"/>
              <a:ext cx="127151" cy="250824"/>
            </a:xfrm>
            <a:custGeom>
              <a:avLst/>
              <a:gdLst/>
              <a:ahLst/>
              <a:cxnLst/>
              <a:rect l="0" t="0" r="0" b="0"/>
              <a:pathLst>
                <a:path w="127151" h="250824">
                  <a:moveTo>
                    <a:pt x="120800" y="5467"/>
                  </a:moveTo>
                  <a:lnTo>
                    <a:pt x="120800" y="5467"/>
                  </a:lnTo>
                  <a:lnTo>
                    <a:pt x="117429" y="5467"/>
                  </a:lnTo>
                  <a:lnTo>
                    <a:pt x="113892" y="3585"/>
                  </a:lnTo>
                  <a:lnTo>
                    <a:pt x="109969" y="1103"/>
                  </a:lnTo>
                  <a:lnTo>
                    <a:pt x="105873" y="0"/>
                  </a:lnTo>
                  <a:lnTo>
                    <a:pt x="96229" y="2749"/>
                  </a:lnTo>
                  <a:lnTo>
                    <a:pt x="77693" y="11404"/>
                  </a:lnTo>
                  <a:lnTo>
                    <a:pt x="54327" y="33018"/>
                  </a:lnTo>
                  <a:lnTo>
                    <a:pt x="36271" y="68507"/>
                  </a:lnTo>
                  <a:lnTo>
                    <a:pt x="24670" y="99807"/>
                  </a:lnTo>
                  <a:lnTo>
                    <a:pt x="13165" y="133474"/>
                  </a:lnTo>
                  <a:lnTo>
                    <a:pt x="870" y="178784"/>
                  </a:lnTo>
                  <a:lnTo>
                    <a:pt x="0" y="203617"/>
                  </a:lnTo>
                  <a:lnTo>
                    <a:pt x="5727" y="222650"/>
                  </a:lnTo>
                  <a:lnTo>
                    <a:pt x="10218" y="230689"/>
                  </a:lnTo>
                  <a:lnTo>
                    <a:pt x="22734" y="241503"/>
                  </a:lnTo>
                  <a:lnTo>
                    <a:pt x="39115" y="247955"/>
                  </a:lnTo>
                  <a:lnTo>
                    <a:pt x="60507" y="250823"/>
                  </a:lnTo>
                  <a:lnTo>
                    <a:pt x="92978" y="245695"/>
                  </a:lnTo>
                  <a:lnTo>
                    <a:pt x="108670" y="237118"/>
                  </a:lnTo>
                  <a:lnTo>
                    <a:pt x="12715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0" name="SMARTInkShape-1228"/>
            <p:cNvSpPr/>
            <p:nvPr>
              <p:custDataLst>
                <p:tags r:id="rId74"/>
              </p:custDataLst>
            </p:nvPr>
          </p:nvSpPr>
          <p:spPr>
            <a:xfrm>
              <a:off x="6851650" y="49022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1091" y="8336"/>
                  </a:lnTo>
                  <a:lnTo>
                    <a:pt x="86494" y="6233"/>
                  </a:lnTo>
                  <a:lnTo>
                    <a:pt x="130363" y="216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1" name="SMARTInkShape-1229"/>
            <p:cNvSpPr/>
            <p:nvPr>
              <p:custDataLst>
                <p:tags r:id="rId75"/>
              </p:custDataLst>
            </p:nvPr>
          </p:nvSpPr>
          <p:spPr>
            <a:xfrm>
              <a:off x="7069682" y="4764905"/>
              <a:ext cx="169319" cy="298843"/>
            </a:xfrm>
            <a:custGeom>
              <a:avLst/>
              <a:gdLst/>
              <a:ahLst/>
              <a:cxnLst/>
              <a:rect l="0" t="0" r="0" b="0"/>
              <a:pathLst>
                <a:path w="169319" h="298843">
                  <a:moveTo>
                    <a:pt x="169318" y="29345"/>
                  </a:moveTo>
                  <a:lnTo>
                    <a:pt x="169318" y="29345"/>
                  </a:lnTo>
                  <a:lnTo>
                    <a:pt x="146713" y="10504"/>
                  </a:lnTo>
                  <a:lnTo>
                    <a:pt x="131755" y="3332"/>
                  </a:lnTo>
                  <a:lnTo>
                    <a:pt x="107466" y="0"/>
                  </a:lnTo>
                  <a:lnTo>
                    <a:pt x="90793" y="1721"/>
                  </a:lnTo>
                  <a:lnTo>
                    <a:pt x="77738" y="8601"/>
                  </a:lnTo>
                  <a:lnTo>
                    <a:pt x="67233" y="19420"/>
                  </a:lnTo>
                  <a:lnTo>
                    <a:pt x="48990" y="53124"/>
                  </a:lnTo>
                  <a:lnTo>
                    <a:pt x="37945" y="89778"/>
                  </a:lnTo>
                  <a:lnTo>
                    <a:pt x="30203" y="131917"/>
                  </a:lnTo>
                  <a:lnTo>
                    <a:pt x="23441" y="177565"/>
                  </a:lnTo>
                  <a:lnTo>
                    <a:pt x="16969" y="223075"/>
                  </a:lnTo>
                  <a:lnTo>
                    <a:pt x="5090" y="269637"/>
                  </a:lnTo>
                  <a:lnTo>
                    <a:pt x="7" y="287123"/>
                  </a:lnTo>
                  <a:lnTo>
                    <a:pt x="0" y="290097"/>
                  </a:lnTo>
                  <a:lnTo>
                    <a:pt x="700" y="292080"/>
                  </a:lnTo>
                  <a:lnTo>
                    <a:pt x="4065" y="294988"/>
                  </a:lnTo>
                  <a:lnTo>
                    <a:pt x="10265" y="298633"/>
                  </a:lnTo>
                  <a:lnTo>
                    <a:pt x="21487" y="298842"/>
                  </a:lnTo>
                  <a:lnTo>
                    <a:pt x="61800" y="296598"/>
                  </a:lnTo>
                  <a:lnTo>
                    <a:pt x="108019" y="291790"/>
                  </a:lnTo>
                  <a:lnTo>
                    <a:pt x="124868" y="289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2" name="SMARTInkShape-1230"/>
            <p:cNvSpPr/>
            <p:nvPr>
              <p:custDataLst>
                <p:tags r:id="rId76"/>
              </p:custDataLst>
            </p:nvPr>
          </p:nvSpPr>
          <p:spPr>
            <a:xfrm>
              <a:off x="7284332" y="4833233"/>
              <a:ext cx="119769" cy="119768"/>
            </a:xfrm>
            <a:custGeom>
              <a:avLst/>
              <a:gdLst/>
              <a:ahLst/>
              <a:cxnLst/>
              <a:rect l="0" t="0" r="0" b="0"/>
              <a:pathLst>
                <a:path w="119769" h="1197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41096" y="41801"/>
                  </a:lnTo>
                  <a:lnTo>
                    <a:pt x="83738" y="89204"/>
                  </a:lnTo>
                  <a:lnTo>
                    <a:pt x="119768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3" name="SMARTInkShape-1231"/>
            <p:cNvSpPr/>
            <p:nvPr>
              <p:custDataLst>
                <p:tags r:id="rId77"/>
              </p:custDataLst>
            </p:nvPr>
          </p:nvSpPr>
          <p:spPr>
            <a:xfrm>
              <a:off x="7373810" y="4854092"/>
              <a:ext cx="87441" cy="219559"/>
            </a:xfrm>
            <a:custGeom>
              <a:avLst/>
              <a:gdLst/>
              <a:ahLst/>
              <a:cxnLst/>
              <a:rect l="0" t="0" r="0" b="0"/>
              <a:pathLst>
                <a:path w="87441" h="219559">
                  <a:moveTo>
                    <a:pt x="87440" y="3658"/>
                  </a:moveTo>
                  <a:lnTo>
                    <a:pt x="87440" y="3658"/>
                  </a:lnTo>
                  <a:lnTo>
                    <a:pt x="84069" y="3658"/>
                  </a:lnTo>
                  <a:lnTo>
                    <a:pt x="71539" y="0"/>
                  </a:lnTo>
                  <a:lnTo>
                    <a:pt x="63674" y="1562"/>
                  </a:lnTo>
                  <a:lnTo>
                    <a:pt x="47942" y="9779"/>
                  </a:lnTo>
                  <a:lnTo>
                    <a:pt x="29875" y="27893"/>
                  </a:lnTo>
                  <a:lnTo>
                    <a:pt x="14488" y="57876"/>
                  </a:lnTo>
                  <a:lnTo>
                    <a:pt x="7734" y="96941"/>
                  </a:lnTo>
                  <a:lnTo>
                    <a:pt x="2361" y="136425"/>
                  </a:lnTo>
                  <a:lnTo>
                    <a:pt x="0" y="181212"/>
                  </a:lnTo>
                  <a:lnTo>
                    <a:pt x="3833" y="203493"/>
                  </a:lnTo>
                  <a:lnTo>
                    <a:pt x="1124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4" name="SMARTInkShape-1232"/>
            <p:cNvSpPr/>
            <p:nvPr>
              <p:custDataLst>
                <p:tags r:id="rId78"/>
              </p:custDataLst>
            </p:nvPr>
          </p:nvSpPr>
          <p:spPr>
            <a:xfrm>
              <a:off x="7467600" y="4759016"/>
              <a:ext cx="142605" cy="276535"/>
            </a:xfrm>
            <a:custGeom>
              <a:avLst/>
              <a:gdLst/>
              <a:ahLst/>
              <a:cxnLst/>
              <a:rect l="0" t="0" r="0" b="0"/>
              <a:pathLst>
                <a:path w="142605" h="276535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1411" y="5470"/>
                  </a:lnTo>
                  <a:lnTo>
                    <a:pt x="31801" y="0"/>
                  </a:lnTo>
                  <a:lnTo>
                    <a:pt x="72251" y="6257"/>
                  </a:lnTo>
                  <a:lnTo>
                    <a:pt x="119421" y="23825"/>
                  </a:lnTo>
                  <a:lnTo>
                    <a:pt x="129041" y="32280"/>
                  </a:lnTo>
                  <a:lnTo>
                    <a:pt x="140965" y="51583"/>
                  </a:lnTo>
                  <a:lnTo>
                    <a:pt x="141908" y="64137"/>
                  </a:lnTo>
                  <a:lnTo>
                    <a:pt x="138580" y="104134"/>
                  </a:lnTo>
                  <a:lnTo>
                    <a:pt x="129705" y="145714"/>
                  </a:lnTo>
                  <a:lnTo>
                    <a:pt x="127534" y="191112"/>
                  </a:lnTo>
                  <a:lnTo>
                    <a:pt x="133978" y="235895"/>
                  </a:lnTo>
                  <a:lnTo>
                    <a:pt x="137862" y="247889"/>
                  </a:lnTo>
                  <a:lnTo>
                    <a:pt x="141940" y="253220"/>
                  </a:lnTo>
                  <a:lnTo>
                    <a:pt x="142604" y="255347"/>
                  </a:lnTo>
                  <a:lnTo>
                    <a:pt x="142342" y="257470"/>
                  </a:lnTo>
                  <a:lnTo>
                    <a:pt x="141461" y="259592"/>
                  </a:lnTo>
                  <a:lnTo>
                    <a:pt x="134838" y="263830"/>
                  </a:lnTo>
                  <a:lnTo>
                    <a:pt x="106604" y="273711"/>
                  </a:lnTo>
                  <a:lnTo>
                    <a:pt x="57150" y="27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5" name="SMARTInkShape-1233"/>
            <p:cNvSpPr/>
            <p:nvPr>
              <p:custDataLst>
                <p:tags r:id="rId79"/>
              </p:custDataLst>
            </p:nvPr>
          </p:nvSpPr>
          <p:spPr>
            <a:xfrm>
              <a:off x="7791711" y="4916224"/>
              <a:ext cx="152140" cy="5027"/>
            </a:xfrm>
            <a:custGeom>
              <a:avLst/>
              <a:gdLst/>
              <a:ahLst/>
              <a:cxnLst/>
              <a:rect l="0" t="0" r="0" b="0"/>
              <a:pathLst>
                <a:path w="152140" h="5027">
                  <a:moveTo>
                    <a:pt x="6089" y="5026"/>
                  </a:moveTo>
                  <a:lnTo>
                    <a:pt x="6089" y="5026"/>
                  </a:lnTo>
                  <a:lnTo>
                    <a:pt x="621" y="5026"/>
                  </a:lnTo>
                  <a:lnTo>
                    <a:pt x="327" y="4320"/>
                  </a:lnTo>
                  <a:lnTo>
                    <a:pt x="0" y="1655"/>
                  </a:lnTo>
                  <a:lnTo>
                    <a:pt x="7381" y="0"/>
                  </a:lnTo>
                  <a:lnTo>
                    <a:pt x="54629" y="3214"/>
                  </a:lnTo>
                  <a:lnTo>
                    <a:pt x="98160" y="4490"/>
                  </a:lnTo>
                  <a:lnTo>
                    <a:pt x="152139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6" name="SMARTInkShape-1234"/>
            <p:cNvSpPr/>
            <p:nvPr>
              <p:custDataLst>
                <p:tags r:id="rId80"/>
              </p:custDataLst>
            </p:nvPr>
          </p:nvSpPr>
          <p:spPr>
            <a:xfrm>
              <a:off x="7881643" y="4826000"/>
              <a:ext cx="24108" cy="184151"/>
            </a:xfrm>
            <a:custGeom>
              <a:avLst/>
              <a:gdLst/>
              <a:ahLst/>
              <a:cxnLst/>
              <a:rect l="0" t="0" r="0" b="0"/>
              <a:pathLst>
                <a:path w="24108" h="184151">
                  <a:moveTo>
                    <a:pt x="5057" y="0"/>
                  </a:moveTo>
                  <a:lnTo>
                    <a:pt x="5057" y="0"/>
                  </a:lnTo>
                  <a:lnTo>
                    <a:pt x="1686" y="38724"/>
                  </a:lnTo>
                  <a:lnTo>
                    <a:pt x="0" y="83927"/>
                  </a:lnTo>
                  <a:lnTo>
                    <a:pt x="3950" y="120352"/>
                  </a:lnTo>
                  <a:lnTo>
                    <a:pt x="13487" y="160860"/>
                  </a:lnTo>
                  <a:lnTo>
                    <a:pt x="24107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7" name="SMARTInkShape-1235"/>
            <p:cNvSpPr/>
            <p:nvPr>
              <p:custDataLst>
                <p:tags r:id="rId81"/>
              </p:custDataLst>
            </p:nvPr>
          </p:nvSpPr>
          <p:spPr>
            <a:xfrm>
              <a:off x="8053539" y="4763744"/>
              <a:ext cx="125262" cy="300337"/>
            </a:xfrm>
            <a:custGeom>
              <a:avLst/>
              <a:gdLst/>
              <a:ahLst/>
              <a:cxnLst/>
              <a:rect l="0" t="0" r="0" b="0"/>
              <a:pathLst>
                <a:path w="125262" h="300337">
                  <a:moveTo>
                    <a:pt x="125261" y="24156"/>
                  </a:moveTo>
                  <a:lnTo>
                    <a:pt x="125261" y="24156"/>
                  </a:lnTo>
                  <a:lnTo>
                    <a:pt x="104061" y="2957"/>
                  </a:lnTo>
                  <a:lnTo>
                    <a:pt x="97965" y="622"/>
                  </a:lnTo>
                  <a:lnTo>
                    <a:pt x="94364" y="0"/>
                  </a:lnTo>
                  <a:lnTo>
                    <a:pt x="86599" y="1190"/>
                  </a:lnTo>
                  <a:lnTo>
                    <a:pt x="82553" y="2495"/>
                  </a:lnTo>
                  <a:lnTo>
                    <a:pt x="74294" y="11472"/>
                  </a:lnTo>
                  <a:lnTo>
                    <a:pt x="48203" y="54758"/>
                  </a:lnTo>
                  <a:lnTo>
                    <a:pt x="30462" y="94058"/>
                  </a:lnTo>
                  <a:lnTo>
                    <a:pt x="15954" y="136982"/>
                  </a:lnTo>
                  <a:lnTo>
                    <a:pt x="4130" y="180274"/>
                  </a:lnTo>
                  <a:lnTo>
                    <a:pt x="0" y="220226"/>
                  </a:lnTo>
                  <a:lnTo>
                    <a:pt x="187" y="256758"/>
                  </a:lnTo>
                  <a:lnTo>
                    <a:pt x="8553" y="281224"/>
                  </a:lnTo>
                  <a:lnTo>
                    <a:pt x="16006" y="292690"/>
                  </a:lnTo>
                  <a:lnTo>
                    <a:pt x="21380" y="296312"/>
                  </a:lnTo>
                  <a:lnTo>
                    <a:pt x="34877" y="300336"/>
                  </a:lnTo>
                  <a:lnTo>
                    <a:pt x="66537" y="297851"/>
                  </a:lnTo>
                  <a:lnTo>
                    <a:pt x="99861" y="29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8" name="SMARTInkShape-1236"/>
            <p:cNvSpPr/>
            <p:nvPr>
              <p:custDataLst>
                <p:tags r:id="rId82"/>
              </p:custDataLst>
            </p:nvPr>
          </p:nvSpPr>
          <p:spPr>
            <a:xfrm>
              <a:off x="8032750" y="49149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7325" y="8336"/>
                  </a:lnTo>
                  <a:lnTo>
                    <a:pt x="49819" y="6233"/>
                  </a:lnTo>
                  <a:lnTo>
                    <a:pt x="92373" y="21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9" name="SMARTInkShape-1237"/>
            <p:cNvSpPr/>
            <p:nvPr>
              <p:custDataLst>
                <p:tags r:id="rId83"/>
              </p:custDataLst>
            </p:nvPr>
          </p:nvSpPr>
          <p:spPr>
            <a:xfrm>
              <a:off x="8250136" y="4758710"/>
              <a:ext cx="163615" cy="294203"/>
            </a:xfrm>
            <a:custGeom>
              <a:avLst/>
              <a:gdLst/>
              <a:ahLst/>
              <a:cxnLst/>
              <a:rect l="0" t="0" r="0" b="0"/>
              <a:pathLst>
                <a:path w="163615" h="294203">
                  <a:moveTo>
                    <a:pt x="163614" y="48240"/>
                  </a:moveTo>
                  <a:lnTo>
                    <a:pt x="163614" y="48240"/>
                  </a:lnTo>
                  <a:lnTo>
                    <a:pt x="160243" y="38127"/>
                  </a:lnTo>
                  <a:lnTo>
                    <a:pt x="148034" y="21725"/>
                  </a:lnTo>
                  <a:lnTo>
                    <a:pt x="131011" y="6831"/>
                  </a:lnTo>
                  <a:lnTo>
                    <a:pt x="116903" y="1613"/>
                  </a:lnTo>
                  <a:lnTo>
                    <a:pt x="101226" y="0"/>
                  </a:lnTo>
                  <a:lnTo>
                    <a:pt x="77239" y="3764"/>
                  </a:lnTo>
                  <a:lnTo>
                    <a:pt x="57117" y="13503"/>
                  </a:lnTo>
                  <a:lnTo>
                    <a:pt x="46667" y="21277"/>
                  </a:lnTo>
                  <a:lnTo>
                    <a:pt x="39201" y="33199"/>
                  </a:lnTo>
                  <a:lnTo>
                    <a:pt x="28659" y="70590"/>
                  </a:lnTo>
                  <a:lnTo>
                    <a:pt x="24851" y="115083"/>
                  </a:lnTo>
                  <a:lnTo>
                    <a:pt x="23485" y="154985"/>
                  </a:lnTo>
                  <a:lnTo>
                    <a:pt x="18221" y="193933"/>
                  </a:lnTo>
                  <a:lnTo>
                    <a:pt x="6038" y="239375"/>
                  </a:lnTo>
                  <a:lnTo>
                    <a:pt x="0" y="265990"/>
                  </a:lnTo>
                  <a:lnTo>
                    <a:pt x="1056" y="275780"/>
                  </a:lnTo>
                  <a:lnTo>
                    <a:pt x="2325" y="280367"/>
                  </a:lnTo>
                  <a:lnTo>
                    <a:pt x="7499" y="287345"/>
                  </a:lnTo>
                  <a:lnTo>
                    <a:pt x="10854" y="290193"/>
                  </a:lnTo>
                  <a:lnTo>
                    <a:pt x="20227" y="293358"/>
                  </a:lnTo>
                  <a:lnTo>
                    <a:pt x="25689" y="294202"/>
                  </a:lnTo>
                  <a:lnTo>
                    <a:pt x="62014" y="283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0" name="SMARTInkShape-1238"/>
            <p:cNvSpPr/>
            <p:nvPr>
              <p:custDataLst>
                <p:tags r:id="rId84"/>
              </p:custDataLst>
            </p:nvPr>
          </p:nvSpPr>
          <p:spPr>
            <a:xfrm>
              <a:off x="8426450" y="4832350"/>
              <a:ext cx="69851" cy="152401"/>
            </a:xfrm>
            <a:custGeom>
              <a:avLst/>
              <a:gdLst/>
              <a:ahLst/>
              <a:cxnLst/>
              <a:rect l="0" t="0" r="0" b="0"/>
              <a:pathLst>
                <a:path w="69851" h="152401">
                  <a:moveTo>
                    <a:pt x="0" y="0"/>
                  </a:moveTo>
                  <a:lnTo>
                    <a:pt x="0" y="0"/>
                  </a:lnTo>
                  <a:lnTo>
                    <a:pt x="3370" y="24418"/>
                  </a:lnTo>
                  <a:lnTo>
                    <a:pt x="20969" y="65815"/>
                  </a:lnTo>
                  <a:lnTo>
                    <a:pt x="44829" y="110995"/>
                  </a:lnTo>
                  <a:lnTo>
                    <a:pt x="698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1" name="SMARTInkShape-1239"/>
            <p:cNvSpPr/>
            <p:nvPr>
              <p:custDataLst>
                <p:tags r:id="rId85"/>
              </p:custDataLst>
            </p:nvPr>
          </p:nvSpPr>
          <p:spPr>
            <a:xfrm>
              <a:off x="8500414" y="4860729"/>
              <a:ext cx="40337" cy="187522"/>
            </a:xfrm>
            <a:custGeom>
              <a:avLst/>
              <a:gdLst/>
              <a:ahLst/>
              <a:cxnLst/>
              <a:rect l="0" t="0" r="0" b="0"/>
              <a:pathLst>
                <a:path w="40337" h="187522">
                  <a:moveTo>
                    <a:pt x="40336" y="3371"/>
                  </a:moveTo>
                  <a:lnTo>
                    <a:pt x="40336" y="3371"/>
                  </a:lnTo>
                  <a:lnTo>
                    <a:pt x="40336" y="0"/>
                  </a:lnTo>
                  <a:lnTo>
                    <a:pt x="39630" y="418"/>
                  </a:lnTo>
                  <a:lnTo>
                    <a:pt x="36965" y="4646"/>
                  </a:lnTo>
                  <a:lnTo>
                    <a:pt x="25409" y="48000"/>
                  </a:lnTo>
                  <a:lnTo>
                    <a:pt x="16324" y="92855"/>
                  </a:lnTo>
                  <a:lnTo>
                    <a:pt x="3555" y="136419"/>
                  </a:lnTo>
                  <a:lnTo>
                    <a:pt x="0" y="155637"/>
                  </a:lnTo>
                  <a:lnTo>
                    <a:pt x="2107" y="185559"/>
                  </a:lnTo>
                  <a:lnTo>
                    <a:pt x="2855" y="186213"/>
                  </a:lnTo>
                  <a:lnTo>
                    <a:pt x="8586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2" name="SMARTInkShape-1240"/>
            <p:cNvSpPr/>
            <p:nvPr>
              <p:custDataLst>
                <p:tags r:id="rId86"/>
              </p:custDataLst>
            </p:nvPr>
          </p:nvSpPr>
          <p:spPr>
            <a:xfrm>
              <a:off x="8515350" y="4724662"/>
              <a:ext cx="38101" cy="69589"/>
            </a:xfrm>
            <a:custGeom>
              <a:avLst/>
              <a:gdLst/>
              <a:ahLst/>
              <a:cxnLst/>
              <a:rect l="0" t="0" r="0" b="0"/>
              <a:pathLst>
                <a:path w="38101" h="69589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6907" y="1062"/>
                  </a:lnTo>
                  <a:lnTo>
                    <a:pt x="21668" y="0"/>
                  </a:lnTo>
                  <a:lnTo>
                    <a:pt x="29150" y="1736"/>
                  </a:lnTo>
                  <a:lnTo>
                    <a:pt x="32133" y="3187"/>
                  </a:lnTo>
                  <a:lnTo>
                    <a:pt x="34122" y="4859"/>
                  </a:lnTo>
                  <a:lnTo>
                    <a:pt x="36332" y="8599"/>
                  </a:lnTo>
                  <a:lnTo>
                    <a:pt x="35433" y="14494"/>
                  </a:lnTo>
                  <a:lnTo>
                    <a:pt x="31976" y="21818"/>
                  </a:lnTo>
                  <a:lnTo>
                    <a:pt x="9316" y="53959"/>
                  </a:lnTo>
                  <a:lnTo>
                    <a:pt x="7668" y="58644"/>
                  </a:lnTo>
                  <a:lnTo>
                    <a:pt x="8639" y="60881"/>
                  </a:lnTo>
                  <a:lnTo>
                    <a:pt x="13483" y="65248"/>
                  </a:lnTo>
                  <a:lnTo>
                    <a:pt x="22220" y="67659"/>
                  </a:lnTo>
                  <a:lnTo>
                    <a:pt x="38100" y="69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3" name="SMARTInkShape-1241"/>
            <p:cNvSpPr/>
            <p:nvPr>
              <p:custDataLst>
                <p:tags r:id="rId87"/>
              </p:custDataLst>
            </p:nvPr>
          </p:nvSpPr>
          <p:spPr>
            <a:xfrm>
              <a:off x="8616950" y="4693688"/>
              <a:ext cx="119560" cy="379963"/>
            </a:xfrm>
            <a:custGeom>
              <a:avLst/>
              <a:gdLst/>
              <a:ahLst/>
              <a:cxnLst/>
              <a:rect l="0" t="0" r="0" b="0"/>
              <a:pathLst>
                <a:path w="119560" h="379963">
                  <a:moveTo>
                    <a:pt x="0" y="18012"/>
                  </a:moveTo>
                  <a:lnTo>
                    <a:pt x="0" y="18012"/>
                  </a:lnTo>
                  <a:lnTo>
                    <a:pt x="0" y="11270"/>
                  </a:lnTo>
                  <a:lnTo>
                    <a:pt x="705" y="9284"/>
                  </a:lnTo>
                  <a:lnTo>
                    <a:pt x="1881" y="7960"/>
                  </a:lnTo>
                  <a:lnTo>
                    <a:pt x="15580" y="2464"/>
                  </a:lnTo>
                  <a:lnTo>
                    <a:pt x="39345" y="0"/>
                  </a:lnTo>
                  <a:lnTo>
                    <a:pt x="68729" y="6011"/>
                  </a:lnTo>
                  <a:lnTo>
                    <a:pt x="96407" y="23472"/>
                  </a:lnTo>
                  <a:lnTo>
                    <a:pt x="108229" y="40429"/>
                  </a:lnTo>
                  <a:lnTo>
                    <a:pt x="115129" y="59725"/>
                  </a:lnTo>
                  <a:lnTo>
                    <a:pt x="119559" y="104620"/>
                  </a:lnTo>
                  <a:lnTo>
                    <a:pt x="118445" y="148096"/>
                  </a:lnTo>
                  <a:lnTo>
                    <a:pt x="111766" y="194844"/>
                  </a:lnTo>
                  <a:lnTo>
                    <a:pt x="102730" y="239975"/>
                  </a:lnTo>
                  <a:lnTo>
                    <a:pt x="97467" y="280863"/>
                  </a:lnTo>
                  <a:lnTo>
                    <a:pt x="92316" y="326285"/>
                  </a:lnTo>
                  <a:lnTo>
                    <a:pt x="80361" y="363964"/>
                  </a:lnTo>
                  <a:lnTo>
                    <a:pt x="72405" y="371205"/>
                  </a:lnTo>
                  <a:lnTo>
                    <a:pt x="61107" y="376070"/>
                  </a:lnTo>
                  <a:lnTo>
                    <a:pt x="19318" y="379449"/>
                  </a:lnTo>
                  <a:lnTo>
                    <a:pt x="0" y="379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3" name="SMARTInkShape-Group248"/>
          <p:cNvGrpSpPr/>
          <p:nvPr/>
        </p:nvGrpSpPr>
        <p:grpSpPr>
          <a:xfrm>
            <a:off x="9004299" y="4680833"/>
            <a:ext cx="1053766" cy="396791"/>
            <a:chOff x="9004299" y="4680833"/>
            <a:chExt cx="1053766" cy="396791"/>
          </a:xfrm>
        </p:grpSpPr>
        <p:sp>
          <p:nvSpPr>
            <p:cNvPr id="5275" name="SMARTInkShape-1242"/>
            <p:cNvSpPr/>
            <p:nvPr>
              <p:custDataLst>
                <p:tags r:id="rId47"/>
              </p:custDataLst>
            </p:nvPr>
          </p:nvSpPr>
          <p:spPr>
            <a:xfrm>
              <a:off x="9004299" y="4984750"/>
              <a:ext cx="146052" cy="6351"/>
            </a:xfrm>
            <a:custGeom>
              <a:avLst/>
              <a:gdLst/>
              <a:ahLst/>
              <a:cxnLst/>
              <a:rect l="0" t="0" r="0" b="0"/>
              <a:pathLst>
                <a:path w="146052" h="6351">
                  <a:moveTo>
                    <a:pt x="1" y="6350"/>
                  </a:moveTo>
                  <a:lnTo>
                    <a:pt x="1" y="6350"/>
                  </a:lnTo>
                  <a:lnTo>
                    <a:pt x="0" y="2691"/>
                  </a:lnTo>
                  <a:lnTo>
                    <a:pt x="0" y="4254"/>
                  </a:lnTo>
                  <a:lnTo>
                    <a:pt x="706" y="4952"/>
                  </a:lnTo>
                  <a:lnTo>
                    <a:pt x="3371" y="5729"/>
                  </a:lnTo>
                  <a:lnTo>
                    <a:pt x="46139" y="6268"/>
                  </a:lnTo>
                  <a:lnTo>
                    <a:pt x="93164" y="4444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6" name="SMARTInkShape-1243"/>
            <p:cNvSpPr/>
            <p:nvPr>
              <p:custDataLst>
                <p:tags r:id="rId48"/>
              </p:custDataLst>
            </p:nvPr>
          </p:nvSpPr>
          <p:spPr>
            <a:xfrm>
              <a:off x="9436203" y="4851839"/>
              <a:ext cx="114198" cy="225785"/>
            </a:xfrm>
            <a:custGeom>
              <a:avLst/>
              <a:gdLst/>
              <a:ahLst/>
              <a:cxnLst/>
              <a:rect l="0" t="0" r="0" b="0"/>
              <a:pathLst>
                <a:path w="114198" h="225785">
                  <a:moveTo>
                    <a:pt x="95147" y="24961"/>
                  </a:moveTo>
                  <a:lnTo>
                    <a:pt x="95147" y="24961"/>
                  </a:lnTo>
                  <a:lnTo>
                    <a:pt x="95147" y="21590"/>
                  </a:lnTo>
                  <a:lnTo>
                    <a:pt x="89679" y="4567"/>
                  </a:lnTo>
                  <a:lnTo>
                    <a:pt x="87268" y="2898"/>
                  </a:lnTo>
                  <a:lnTo>
                    <a:pt x="73057" y="549"/>
                  </a:lnTo>
                  <a:lnTo>
                    <a:pt x="58989" y="0"/>
                  </a:lnTo>
                  <a:lnTo>
                    <a:pt x="45210" y="3519"/>
                  </a:lnTo>
                  <a:lnTo>
                    <a:pt x="27434" y="13434"/>
                  </a:lnTo>
                  <a:lnTo>
                    <a:pt x="17780" y="22660"/>
                  </a:lnTo>
                  <a:lnTo>
                    <a:pt x="8786" y="36168"/>
                  </a:lnTo>
                  <a:lnTo>
                    <a:pt x="2530" y="63010"/>
                  </a:lnTo>
                  <a:lnTo>
                    <a:pt x="416" y="104391"/>
                  </a:lnTo>
                  <a:lnTo>
                    <a:pt x="0" y="150718"/>
                  </a:lnTo>
                  <a:lnTo>
                    <a:pt x="616" y="197528"/>
                  </a:lnTo>
                  <a:lnTo>
                    <a:pt x="3274" y="207020"/>
                  </a:lnTo>
                  <a:lnTo>
                    <a:pt x="12108" y="219702"/>
                  </a:lnTo>
                  <a:lnTo>
                    <a:pt x="23434" y="224402"/>
                  </a:lnTo>
                  <a:lnTo>
                    <a:pt x="39285" y="225784"/>
                  </a:lnTo>
                  <a:lnTo>
                    <a:pt x="82074" y="220923"/>
                  </a:lnTo>
                  <a:lnTo>
                    <a:pt x="114197" y="215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7" name="SMARTInkShape-1244"/>
            <p:cNvSpPr/>
            <p:nvPr>
              <p:custDataLst>
                <p:tags r:id="rId49"/>
              </p:custDataLst>
            </p:nvPr>
          </p:nvSpPr>
          <p:spPr>
            <a:xfrm>
              <a:off x="9449682" y="4997450"/>
              <a:ext cx="107069" cy="6351"/>
            </a:xfrm>
            <a:custGeom>
              <a:avLst/>
              <a:gdLst/>
              <a:ahLst/>
              <a:cxnLst/>
              <a:rect l="0" t="0" r="0" b="0"/>
              <a:pathLst>
                <a:path w="107069" h="6351">
                  <a:moveTo>
                    <a:pt x="5468" y="6350"/>
                  </a:moveTo>
                  <a:lnTo>
                    <a:pt x="5468" y="6350"/>
                  </a:lnTo>
                  <a:lnTo>
                    <a:pt x="2097" y="6350"/>
                  </a:lnTo>
                  <a:lnTo>
                    <a:pt x="1104" y="5645"/>
                  </a:lnTo>
                  <a:lnTo>
                    <a:pt x="441" y="4468"/>
                  </a:lnTo>
                  <a:lnTo>
                    <a:pt x="0" y="2979"/>
                  </a:lnTo>
                  <a:lnTo>
                    <a:pt x="2528" y="1986"/>
                  </a:lnTo>
                  <a:lnTo>
                    <a:pt x="41291" y="261"/>
                  </a:lnTo>
                  <a:lnTo>
                    <a:pt x="79895" y="78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8" name="SMARTInkShape-1245"/>
            <p:cNvSpPr/>
            <p:nvPr>
              <p:custDataLst>
                <p:tags r:id="rId50"/>
              </p:custDataLst>
            </p:nvPr>
          </p:nvSpPr>
          <p:spPr>
            <a:xfrm>
              <a:off x="9647295" y="4840224"/>
              <a:ext cx="106306" cy="233315"/>
            </a:xfrm>
            <a:custGeom>
              <a:avLst/>
              <a:gdLst/>
              <a:ahLst/>
              <a:cxnLst/>
              <a:rect l="0" t="0" r="0" b="0"/>
              <a:pathLst>
                <a:path w="106306" h="233315">
                  <a:moveTo>
                    <a:pt x="68205" y="23876"/>
                  </a:moveTo>
                  <a:lnTo>
                    <a:pt x="68205" y="23876"/>
                  </a:lnTo>
                  <a:lnTo>
                    <a:pt x="68205" y="18409"/>
                  </a:lnTo>
                  <a:lnTo>
                    <a:pt x="64834" y="14416"/>
                  </a:lnTo>
                  <a:lnTo>
                    <a:pt x="51598" y="6746"/>
                  </a:lnTo>
                  <a:lnTo>
                    <a:pt x="31214" y="319"/>
                  </a:lnTo>
                  <a:lnTo>
                    <a:pt x="22131" y="0"/>
                  </a:lnTo>
                  <a:lnTo>
                    <a:pt x="3907" y="4051"/>
                  </a:lnTo>
                  <a:lnTo>
                    <a:pt x="2057" y="5015"/>
                  </a:lnTo>
                  <a:lnTo>
                    <a:pt x="823" y="6363"/>
                  </a:lnTo>
                  <a:lnTo>
                    <a:pt x="0" y="7967"/>
                  </a:lnTo>
                  <a:lnTo>
                    <a:pt x="2849" y="15395"/>
                  </a:lnTo>
                  <a:lnTo>
                    <a:pt x="12805" y="40780"/>
                  </a:lnTo>
                  <a:lnTo>
                    <a:pt x="17201" y="80157"/>
                  </a:lnTo>
                  <a:lnTo>
                    <a:pt x="21499" y="123415"/>
                  </a:lnTo>
                  <a:lnTo>
                    <a:pt x="22380" y="165709"/>
                  </a:lnTo>
                  <a:lnTo>
                    <a:pt x="18199" y="212009"/>
                  </a:lnTo>
                  <a:lnTo>
                    <a:pt x="17474" y="229124"/>
                  </a:lnTo>
                  <a:lnTo>
                    <a:pt x="18156" y="230558"/>
                  </a:lnTo>
                  <a:lnTo>
                    <a:pt x="19317" y="231514"/>
                  </a:lnTo>
                  <a:lnTo>
                    <a:pt x="22488" y="232576"/>
                  </a:lnTo>
                  <a:lnTo>
                    <a:pt x="35705" y="233314"/>
                  </a:lnTo>
                  <a:lnTo>
                    <a:pt x="79246" y="226952"/>
                  </a:lnTo>
                  <a:lnTo>
                    <a:pt x="106305" y="220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9" name="SMARTInkShape-1246"/>
            <p:cNvSpPr/>
            <p:nvPr>
              <p:custDataLst>
                <p:tags r:id="rId51"/>
              </p:custDataLst>
            </p:nvPr>
          </p:nvSpPr>
          <p:spPr>
            <a:xfrm>
              <a:off x="9817122" y="4877216"/>
              <a:ext cx="107929" cy="171035"/>
            </a:xfrm>
            <a:custGeom>
              <a:avLst/>
              <a:gdLst/>
              <a:ahLst/>
              <a:cxnLst/>
              <a:rect l="0" t="0" r="0" b="0"/>
              <a:pathLst>
                <a:path w="107929" h="171035">
                  <a:moveTo>
                    <a:pt x="6328" y="18634"/>
                  </a:moveTo>
                  <a:lnTo>
                    <a:pt x="6328" y="18634"/>
                  </a:lnTo>
                  <a:lnTo>
                    <a:pt x="1302" y="6700"/>
                  </a:lnTo>
                  <a:lnTo>
                    <a:pt x="56" y="0"/>
                  </a:lnTo>
                  <a:lnTo>
                    <a:pt x="0" y="3078"/>
                  </a:lnTo>
                  <a:lnTo>
                    <a:pt x="22585" y="38832"/>
                  </a:lnTo>
                  <a:lnTo>
                    <a:pt x="49246" y="78005"/>
                  </a:lnTo>
                  <a:lnTo>
                    <a:pt x="78310" y="117129"/>
                  </a:lnTo>
                  <a:lnTo>
                    <a:pt x="104562" y="164002"/>
                  </a:lnTo>
                  <a:lnTo>
                    <a:pt x="107928" y="171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0" name="SMARTInkShape-1247"/>
            <p:cNvSpPr/>
            <p:nvPr>
              <p:custDataLst>
                <p:tags r:id="rId52"/>
              </p:custDataLst>
            </p:nvPr>
          </p:nvSpPr>
          <p:spPr>
            <a:xfrm>
              <a:off x="9861550" y="4895850"/>
              <a:ext cx="57151" cy="146051"/>
            </a:xfrm>
            <a:custGeom>
              <a:avLst/>
              <a:gdLst/>
              <a:ahLst/>
              <a:cxnLst/>
              <a:rect l="0" t="0" r="0" b="0"/>
              <a:pathLst>
                <a:path w="57151" h="146051">
                  <a:moveTo>
                    <a:pt x="57150" y="0"/>
                  </a:moveTo>
                  <a:lnTo>
                    <a:pt x="57150" y="0"/>
                  </a:lnTo>
                  <a:lnTo>
                    <a:pt x="53780" y="0"/>
                  </a:lnTo>
                  <a:lnTo>
                    <a:pt x="50243" y="1881"/>
                  </a:lnTo>
                  <a:lnTo>
                    <a:pt x="48311" y="3371"/>
                  </a:lnTo>
                  <a:lnTo>
                    <a:pt x="29209" y="44812"/>
                  </a:lnTo>
                  <a:lnTo>
                    <a:pt x="11623" y="88814"/>
                  </a:lnTo>
                  <a:lnTo>
                    <a:pt x="1113" y="13636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1" name="SMARTInkShape-1248"/>
            <p:cNvSpPr/>
            <p:nvPr>
              <p:custDataLst>
                <p:tags r:id="rId53"/>
              </p:custDataLst>
            </p:nvPr>
          </p:nvSpPr>
          <p:spPr>
            <a:xfrm>
              <a:off x="9950450" y="4788085"/>
              <a:ext cx="107615" cy="282261"/>
            </a:xfrm>
            <a:custGeom>
              <a:avLst/>
              <a:gdLst/>
              <a:ahLst/>
              <a:cxnLst/>
              <a:rect l="0" t="0" r="0" b="0"/>
              <a:pathLst>
                <a:path w="107615" h="282261">
                  <a:moveTo>
                    <a:pt x="0" y="18865"/>
                  </a:moveTo>
                  <a:lnTo>
                    <a:pt x="0" y="18865"/>
                  </a:lnTo>
                  <a:lnTo>
                    <a:pt x="3370" y="12123"/>
                  </a:lnTo>
                  <a:lnTo>
                    <a:pt x="8789" y="6931"/>
                  </a:lnTo>
                  <a:lnTo>
                    <a:pt x="12209" y="4559"/>
                  </a:lnTo>
                  <a:lnTo>
                    <a:pt x="30507" y="1221"/>
                  </a:lnTo>
                  <a:lnTo>
                    <a:pt x="70244" y="0"/>
                  </a:lnTo>
                  <a:lnTo>
                    <a:pt x="91603" y="1751"/>
                  </a:lnTo>
                  <a:lnTo>
                    <a:pt x="97053" y="3223"/>
                  </a:lnTo>
                  <a:lnTo>
                    <a:pt x="100685" y="6320"/>
                  </a:lnTo>
                  <a:lnTo>
                    <a:pt x="104721" y="15406"/>
                  </a:lnTo>
                  <a:lnTo>
                    <a:pt x="106993" y="35792"/>
                  </a:lnTo>
                  <a:lnTo>
                    <a:pt x="99028" y="79199"/>
                  </a:lnTo>
                  <a:lnTo>
                    <a:pt x="95996" y="118690"/>
                  </a:lnTo>
                  <a:lnTo>
                    <a:pt x="96176" y="158431"/>
                  </a:lnTo>
                  <a:lnTo>
                    <a:pt x="100385" y="200074"/>
                  </a:lnTo>
                  <a:lnTo>
                    <a:pt x="106246" y="244585"/>
                  </a:lnTo>
                  <a:lnTo>
                    <a:pt x="107614" y="270650"/>
                  </a:lnTo>
                  <a:lnTo>
                    <a:pt x="106315" y="273505"/>
                  </a:lnTo>
                  <a:lnTo>
                    <a:pt x="104039" y="275408"/>
                  </a:lnTo>
                  <a:lnTo>
                    <a:pt x="97039" y="277522"/>
                  </a:lnTo>
                  <a:lnTo>
                    <a:pt x="56883" y="282260"/>
                  </a:lnTo>
                  <a:lnTo>
                    <a:pt x="38100" y="279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2" name="SMARTInkShape-1249"/>
            <p:cNvSpPr/>
            <p:nvPr>
              <p:custDataLst>
                <p:tags r:id="rId54"/>
              </p:custDataLst>
            </p:nvPr>
          </p:nvSpPr>
          <p:spPr>
            <a:xfrm>
              <a:off x="9467850" y="4680833"/>
              <a:ext cx="171451" cy="81668"/>
            </a:xfrm>
            <a:custGeom>
              <a:avLst/>
              <a:gdLst/>
              <a:ahLst/>
              <a:cxnLst/>
              <a:rect l="0" t="0" r="0" b="0"/>
              <a:pathLst>
                <a:path w="171451" h="81668">
                  <a:moveTo>
                    <a:pt x="0" y="5467"/>
                  </a:moveTo>
                  <a:lnTo>
                    <a:pt x="0" y="5467"/>
                  </a:lnTo>
                  <a:lnTo>
                    <a:pt x="3370" y="5467"/>
                  </a:lnTo>
                  <a:lnTo>
                    <a:pt x="6907" y="3585"/>
                  </a:lnTo>
                  <a:lnTo>
                    <a:pt x="8837" y="2096"/>
                  </a:lnTo>
                  <a:lnTo>
                    <a:pt x="21668" y="0"/>
                  </a:lnTo>
                  <a:lnTo>
                    <a:pt x="47920" y="4361"/>
                  </a:lnTo>
                  <a:lnTo>
                    <a:pt x="56105" y="8033"/>
                  </a:lnTo>
                  <a:lnTo>
                    <a:pt x="62095" y="15779"/>
                  </a:lnTo>
                  <a:lnTo>
                    <a:pt x="64680" y="20809"/>
                  </a:lnTo>
                  <a:lnTo>
                    <a:pt x="64991" y="26278"/>
                  </a:lnTo>
                  <a:lnTo>
                    <a:pt x="61576" y="38000"/>
                  </a:lnTo>
                  <a:lnTo>
                    <a:pt x="48700" y="61080"/>
                  </a:lnTo>
                  <a:lnTo>
                    <a:pt x="47989" y="64415"/>
                  </a:lnTo>
                  <a:lnTo>
                    <a:pt x="48220" y="67343"/>
                  </a:lnTo>
                  <a:lnTo>
                    <a:pt x="49080" y="70001"/>
                  </a:lnTo>
                  <a:lnTo>
                    <a:pt x="50359" y="71773"/>
                  </a:lnTo>
                  <a:lnTo>
                    <a:pt x="51917" y="72954"/>
                  </a:lnTo>
                  <a:lnTo>
                    <a:pt x="66229" y="78221"/>
                  </a:lnTo>
                  <a:lnTo>
                    <a:pt x="111306" y="81213"/>
                  </a:lnTo>
                  <a:lnTo>
                    <a:pt x="158930" y="81607"/>
                  </a:lnTo>
                  <a:lnTo>
                    <a:pt x="17145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2" name="SMARTInkShape-Group249"/>
          <p:cNvGrpSpPr/>
          <p:nvPr/>
        </p:nvGrpSpPr>
        <p:grpSpPr>
          <a:xfrm>
            <a:off x="10344150" y="4826762"/>
            <a:ext cx="1189120" cy="318116"/>
            <a:chOff x="10344150" y="4826762"/>
            <a:chExt cx="1189120" cy="318116"/>
          </a:xfrm>
        </p:grpSpPr>
        <p:sp>
          <p:nvSpPr>
            <p:cNvPr id="5284" name="SMARTInkShape-1250"/>
            <p:cNvSpPr/>
            <p:nvPr>
              <p:custDataLst>
                <p:tags r:id="rId39"/>
              </p:custDataLst>
            </p:nvPr>
          </p:nvSpPr>
          <p:spPr>
            <a:xfrm>
              <a:off x="10344150" y="5016500"/>
              <a:ext cx="133351" cy="10311"/>
            </a:xfrm>
            <a:custGeom>
              <a:avLst/>
              <a:gdLst/>
              <a:ahLst/>
              <a:cxnLst/>
              <a:rect l="0" t="0" r="0" b="0"/>
              <a:pathLst>
                <a:path w="133351" h="10311">
                  <a:moveTo>
                    <a:pt x="0" y="0"/>
                  </a:moveTo>
                  <a:lnTo>
                    <a:pt x="0" y="0"/>
                  </a:lnTo>
                  <a:lnTo>
                    <a:pt x="12553" y="1881"/>
                  </a:lnTo>
                  <a:lnTo>
                    <a:pt x="58934" y="10126"/>
                  </a:lnTo>
                  <a:lnTo>
                    <a:pt x="101533" y="10310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5" name="SMARTInkShape-1251"/>
            <p:cNvSpPr/>
            <p:nvPr>
              <p:custDataLst>
                <p:tags r:id="rId40"/>
              </p:custDataLst>
            </p:nvPr>
          </p:nvSpPr>
          <p:spPr>
            <a:xfrm>
              <a:off x="10752399" y="4899191"/>
              <a:ext cx="169602" cy="216344"/>
            </a:xfrm>
            <a:custGeom>
              <a:avLst/>
              <a:gdLst/>
              <a:ahLst/>
              <a:cxnLst/>
              <a:rect l="0" t="0" r="0" b="0"/>
              <a:pathLst>
                <a:path w="169602" h="216344">
                  <a:moveTo>
                    <a:pt x="169601" y="22059"/>
                  </a:moveTo>
                  <a:lnTo>
                    <a:pt x="169601" y="22059"/>
                  </a:lnTo>
                  <a:lnTo>
                    <a:pt x="163826" y="16990"/>
                  </a:lnTo>
                  <a:lnTo>
                    <a:pt x="145836" y="7132"/>
                  </a:lnTo>
                  <a:lnTo>
                    <a:pt x="112036" y="0"/>
                  </a:lnTo>
                  <a:lnTo>
                    <a:pt x="68713" y="2125"/>
                  </a:lnTo>
                  <a:lnTo>
                    <a:pt x="51383" y="4027"/>
                  </a:lnTo>
                  <a:lnTo>
                    <a:pt x="34275" y="9576"/>
                  </a:lnTo>
                  <a:lnTo>
                    <a:pt x="21026" y="18628"/>
                  </a:lnTo>
                  <a:lnTo>
                    <a:pt x="11139" y="30412"/>
                  </a:lnTo>
                  <a:lnTo>
                    <a:pt x="4394" y="45056"/>
                  </a:lnTo>
                  <a:lnTo>
                    <a:pt x="0" y="72538"/>
                  </a:lnTo>
                  <a:lnTo>
                    <a:pt x="2880" y="118500"/>
                  </a:lnTo>
                  <a:lnTo>
                    <a:pt x="6063" y="164581"/>
                  </a:lnTo>
                  <a:lnTo>
                    <a:pt x="13276" y="194536"/>
                  </a:lnTo>
                  <a:lnTo>
                    <a:pt x="22781" y="209493"/>
                  </a:lnTo>
                  <a:lnTo>
                    <a:pt x="32380" y="214724"/>
                  </a:lnTo>
                  <a:lnTo>
                    <a:pt x="44409" y="216343"/>
                  </a:lnTo>
                  <a:lnTo>
                    <a:pt x="88807" y="212984"/>
                  </a:lnTo>
                  <a:lnTo>
                    <a:pt x="99751" y="21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6" name="SMARTInkShape-1252"/>
            <p:cNvSpPr/>
            <p:nvPr>
              <p:custDataLst>
                <p:tags r:id="rId41"/>
              </p:custDataLst>
            </p:nvPr>
          </p:nvSpPr>
          <p:spPr>
            <a:xfrm>
              <a:off x="10775950" y="5029200"/>
              <a:ext cx="88901" cy="9496"/>
            </a:xfrm>
            <a:custGeom>
              <a:avLst/>
              <a:gdLst/>
              <a:ahLst/>
              <a:cxnLst/>
              <a:rect l="0" t="0" r="0" b="0"/>
              <a:pathLst>
                <a:path w="88901" h="9496">
                  <a:moveTo>
                    <a:pt x="0" y="6350"/>
                  </a:moveTo>
                  <a:lnTo>
                    <a:pt x="0" y="6350"/>
                  </a:lnTo>
                  <a:lnTo>
                    <a:pt x="41427" y="949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7" name="SMARTInkShape-1253"/>
            <p:cNvSpPr/>
            <p:nvPr>
              <p:custDataLst>
                <p:tags r:id="rId42"/>
              </p:custDataLst>
            </p:nvPr>
          </p:nvSpPr>
          <p:spPr>
            <a:xfrm>
              <a:off x="10953750" y="4826762"/>
              <a:ext cx="63501" cy="88139"/>
            </a:xfrm>
            <a:custGeom>
              <a:avLst/>
              <a:gdLst/>
              <a:ahLst/>
              <a:cxnLst/>
              <a:rect l="0" t="0" r="0" b="0"/>
              <a:pathLst>
                <a:path w="63501" h="88139">
                  <a:moveTo>
                    <a:pt x="0" y="11938"/>
                  </a:moveTo>
                  <a:lnTo>
                    <a:pt x="0" y="11938"/>
                  </a:lnTo>
                  <a:lnTo>
                    <a:pt x="0" y="3099"/>
                  </a:lnTo>
                  <a:lnTo>
                    <a:pt x="705" y="1812"/>
                  </a:lnTo>
                  <a:lnTo>
                    <a:pt x="1881" y="954"/>
                  </a:lnTo>
                  <a:lnTo>
                    <a:pt x="5775" y="0"/>
                  </a:lnTo>
                  <a:lnTo>
                    <a:pt x="16606" y="169"/>
                  </a:lnTo>
                  <a:lnTo>
                    <a:pt x="49733" y="10089"/>
                  </a:lnTo>
                  <a:lnTo>
                    <a:pt x="56910" y="14174"/>
                  </a:lnTo>
                  <a:lnTo>
                    <a:pt x="58401" y="17661"/>
                  </a:lnTo>
                  <a:lnTo>
                    <a:pt x="58176" y="27182"/>
                  </a:lnTo>
                  <a:lnTo>
                    <a:pt x="47213" y="50540"/>
                  </a:lnTo>
                  <a:lnTo>
                    <a:pt x="34065" y="75112"/>
                  </a:lnTo>
                  <a:lnTo>
                    <a:pt x="32436" y="83181"/>
                  </a:lnTo>
                  <a:lnTo>
                    <a:pt x="33619" y="84834"/>
                  </a:lnTo>
                  <a:lnTo>
                    <a:pt x="38695" y="86669"/>
                  </a:lnTo>
                  <a:lnTo>
                    <a:pt x="63500" y="88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8" name="SMARTInkShape-1254"/>
            <p:cNvSpPr/>
            <p:nvPr>
              <p:custDataLst>
                <p:tags r:id="rId43"/>
              </p:custDataLst>
            </p:nvPr>
          </p:nvSpPr>
          <p:spPr>
            <a:xfrm>
              <a:off x="11070406" y="4905797"/>
              <a:ext cx="124645" cy="223790"/>
            </a:xfrm>
            <a:custGeom>
              <a:avLst/>
              <a:gdLst/>
              <a:ahLst/>
              <a:cxnLst/>
              <a:rect l="0" t="0" r="0" b="0"/>
              <a:pathLst>
                <a:path w="124645" h="223790">
                  <a:moveTo>
                    <a:pt x="124644" y="9103"/>
                  </a:moveTo>
                  <a:lnTo>
                    <a:pt x="124644" y="9103"/>
                  </a:lnTo>
                  <a:lnTo>
                    <a:pt x="106968" y="264"/>
                  </a:lnTo>
                  <a:lnTo>
                    <a:pt x="97032" y="0"/>
                  </a:lnTo>
                  <a:lnTo>
                    <a:pt x="63503" y="5963"/>
                  </a:lnTo>
                  <a:lnTo>
                    <a:pt x="60601" y="8420"/>
                  </a:lnTo>
                  <a:lnTo>
                    <a:pt x="57374" y="14914"/>
                  </a:lnTo>
                  <a:lnTo>
                    <a:pt x="46181" y="56552"/>
                  </a:lnTo>
                  <a:lnTo>
                    <a:pt x="37125" y="94780"/>
                  </a:lnTo>
                  <a:lnTo>
                    <a:pt x="22480" y="136302"/>
                  </a:lnTo>
                  <a:lnTo>
                    <a:pt x="1358" y="183924"/>
                  </a:lnTo>
                  <a:lnTo>
                    <a:pt x="0" y="194046"/>
                  </a:lnTo>
                  <a:lnTo>
                    <a:pt x="1748" y="203248"/>
                  </a:lnTo>
                  <a:lnTo>
                    <a:pt x="3202" y="206267"/>
                  </a:lnTo>
                  <a:lnTo>
                    <a:pt x="4877" y="208278"/>
                  </a:lnTo>
                  <a:lnTo>
                    <a:pt x="27700" y="220906"/>
                  </a:lnTo>
                  <a:lnTo>
                    <a:pt x="43474" y="223789"/>
                  </a:lnTo>
                  <a:lnTo>
                    <a:pt x="90269" y="219170"/>
                  </a:lnTo>
                  <a:lnTo>
                    <a:pt x="99244" y="218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9" name="SMARTInkShape-1255"/>
            <p:cNvSpPr/>
            <p:nvPr>
              <p:custDataLst>
                <p:tags r:id="rId44"/>
              </p:custDataLst>
            </p:nvPr>
          </p:nvSpPr>
          <p:spPr>
            <a:xfrm>
              <a:off x="11252200" y="4917592"/>
              <a:ext cx="82551" cy="79859"/>
            </a:xfrm>
            <a:custGeom>
              <a:avLst/>
              <a:gdLst/>
              <a:ahLst/>
              <a:cxnLst/>
              <a:rect l="0" t="0" r="0" b="0"/>
              <a:pathLst>
                <a:path w="82551" h="798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49459" y="43473"/>
                  </a:lnTo>
                  <a:lnTo>
                    <a:pt x="8255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0" name="SMARTInkShape-1256"/>
            <p:cNvSpPr/>
            <p:nvPr>
              <p:custDataLst>
                <p:tags r:id="rId45"/>
              </p:custDataLst>
            </p:nvPr>
          </p:nvSpPr>
          <p:spPr>
            <a:xfrm>
              <a:off x="11319773" y="4921250"/>
              <a:ext cx="65778" cy="222251"/>
            </a:xfrm>
            <a:custGeom>
              <a:avLst/>
              <a:gdLst/>
              <a:ahLst/>
              <a:cxnLst/>
              <a:rect l="0" t="0" r="0" b="0"/>
              <a:pathLst>
                <a:path w="65778" h="222251">
                  <a:moveTo>
                    <a:pt x="65777" y="0"/>
                  </a:moveTo>
                  <a:lnTo>
                    <a:pt x="65777" y="0"/>
                  </a:lnTo>
                  <a:lnTo>
                    <a:pt x="20812" y="36126"/>
                  </a:lnTo>
                  <a:lnTo>
                    <a:pt x="8866" y="48726"/>
                  </a:lnTo>
                  <a:lnTo>
                    <a:pt x="858" y="64767"/>
                  </a:lnTo>
                  <a:lnTo>
                    <a:pt x="0" y="76764"/>
                  </a:lnTo>
                  <a:lnTo>
                    <a:pt x="3959" y="118113"/>
                  </a:lnTo>
                  <a:lnTo>
                    <a:pt x="7705" y="157387"/>
                  </a:lnTo>
                  <a:lnTo>
                    <a:pt x="13531" y="200861"/>
                  </a:lnTo>
                  <a:lnTo>
                    <a:pt x="1497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1" name="SMARTInkShape-1257"/>
            <p:cNvSpPr/>
            <p:nvPr>
              <p:custDataLst>
                <p:tags r:id="rId46"/>
              </p:custDataLst>
            </p:nvPr>
          </p:nvSpPr>
          <p:spPr>
            <a:xfrm>
              <a:off x="11417300" y="4899090"/>
              <a:ext cx="115970" cy="245788"/>
            </a:xfrm>
            <a:custGeom>
              <a:avLst/>
              <a:gdLst/>
              <a:ahLst/>
              <a:cxnLst/>
              <a:rect l="0" t="0" r="0" b="0"/>
              <a:pathLst>
                <a:path w="115970" h="245788">
                  <a:moveTo>
                    <a:pt x="6350" y="9460"/>
                  </a:moveTo>
                  <a:lnTo>
                    <a:pt x="6350" y="9460"/>
                  </a:lnTo>
                  <a:lnTo>
                    <a:pt x="9721" y="6089"/>
                  </a:lnTo>
                  <a:lnTo>
                    <a:pt x="45694" y="0"/>
                  </a:lnTo>
                  <a:lnTo>
                    <a:pt x="78450" y="1091"/>
                  </a:lnTo>
                  <a:lnTo>
                    <a:pt x="96955" y="7857"/>
                  </a:lnTo>
                  <a:lnTo>
                    <a:pt x="104853" y="12625"/>
                  </a:lnTo>
                  <a:lnTo>
                    <a:pt x="110118" y="18625"/>
                  </a:lnTo>
                  <a:lnTo>
                    <a:pt x="115969" y="32819"/>
                  </a:lnTo>
                  <a:lnTo>
                    <a:pt x="110292" y="75066"/>
                  </a:lnTo>
                  <a:lnTo>
                    <a:pt x="103078" y="111684"/>
                  </a:lnTo>
                  <a:lnTo>
                    <a:pt x="92316" y="149345"/>
                  </a:lnTo>
                  <a:lnTo>
                    <a:pt x="77919" y="196234"/>
                  </a:lnTo>
                  <a:lnTo>
                    <a:pt x="69458" y="236452"/>
                  </a:lnTo>
                  <a:lnTo>
                    <a:pt x="66618" y="240403"/>
                  </a:lnTo>
                  <a:lnTo>
                    <a:pt x="63005" y="242629"/>
                  </a:lnTo>
                  <a:lnTo>
                    <a:pt x="55121" y="243882"/>
                  </a:lnTo>
                  <a:lnTo>
                    <a:pt x="8728" y="245787"/>
                  </a:lnTo>
                  <a:lnTo>
                    <a:pt x="0" y="244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2" name="SMARTInkShape-Group250"/>
          <p:cNvGrpSpPr/>
          <p:nvPr/>
        </p:nvGrpSpPr>
        <p:grpSpPr>
          <a:xfrm>
            <a:off x="8959850" y="5419940"/>
            <a:ext cx="1709789" cy="303346"/>
            <a:chOff x="8959850" y="5419940"/>
            <a:chExt cx="1709789" cy="303346"/>
          </a:xfrm>
        </p:grpSpPr>
        <p:sp>
          <p:nvSpPr>
            <p:cNvPr id="5293" name="SMARTInkShape-1258"/>
            <p:cNvSpPr/>
            <p:nvPr>
              <p:custDataLst>
                <p:tags r:id="rId30"/>
              </p:custDataLst>
            </p:nvPr>
          </p:nvSpPr>
          <p:spPr>
            <a:xfrm>
              <a:off x="8959850" y="5544433"/>
              <a:ext cx="184151" cy="18168"/>
            </a:xfrm>
            <a:custGeom>
              <a:avLst/>
              <a:gdLst/>
              <a:ahLst/>
              <a:cxnLst/>
              <a:rect l="0" t="0" r="0" b="0"/>
              <a:pathLst>
                <a:path w="184151" h="18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2645" y="10000"/>
                  </a:lnTo>
                  <a:lnTo>
                    <a:pt x="82407" y="15433"/>
                  </a:lnTo>
                  <a:lnTo>
                    <a:pt x="125468" y="17357"/>
                  </a:lnTo>
                  <a:lnTo>
                    <a:pt x="18415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4" name="SMARTInkShape-1259"/>
            <p:cNvSpPr/>
            <p:nvPr>
              <p:custDataLst>
                <p:tags r:id="rId31"/>
              </p:custDataLst>
            </p:nvPr>
          </p:nvSpPr>
          <p:spPr>
            <a:xfrm>
              <a:off x="9362879" y="5439823"/>
              <a:ext cx="181172" cy="234779"/>
            </a:xfrm>
            <a:custGeom>
              <a:avLst/>
              <a:gdLst/>
              <a:ahLst/>
              <a:cxnLst/>
              <a:rect l="0" t="0" r="0" b="0"/>
              <a:pathLst>
                <a:path w="181172" h="234779">
                  <a:moveTo>
                    <a:pt x="3371" y="27527"/>
                  </a:moveTo>
                  <a:lnTo>
                    <a:pt x="3371" y="27527"/>
                  </a:lnTo>
                  <a:lnTo>
                    <a:pt x="0" y="20785"/>
                  </a:lnTo>
                  <a:lnTo>
                    <a:pt x="226" y="13712"/>
                  </a:lnTo>
                  <a:lnTo>
                    <a:pt x="1275" y="9851"/>
                  </a:lnTo>
                  <a:lnTo>
                    <a:pt x="6203" y="3678"/>
                  </a:lnTo>
                  <a:lnTo>
                    <a:pt x="9492" y="1044"/>
                  </a:lnTo>
                  <a:lnTo>
                    <a:pt x="22554" y="0"/>
                  </a:lnTo>
                  <a:lnTo>
                    <a:pt x="63056" y="8448"/>
                  </a:lnTo>
                  <a:lnTo>
                    <a:pt x="81403" y="19519"/>
                  </a:lnTo>
                  <a:lnTo>
                    <a:pt x="95202" y="34551"/>
                  </a:lnTo>
                  <a:lnTo>
                    <a:pt x="103687" y="52991"/>
                  </a:lnTo>
                  <a:lnTo>
                    <a:pt x="105688" y="86577"/>
                  </a:lnTo>
                  <a:lnTo>
                    <a:pt x="95070" y="119969"/>
                  </a:lnTo>
                  <a:lnTo>
                    <a:pt x="73930" y="162151"/>
                  </a:lnTo>
                  <a:lnTo>
                    <a:pt x="63378" y="196511"/>
                  </a:lnTo>
                  <a:lnTo>
                    <a:pt x="62496" y="209170"/>
                  </a:lnTo>
                  <a:lnTo>
                    <a:pt x="64456" y="217148"/>
                  </a:lnTo>
                  <a:lnTo>
                    <a:pt x="69562" y="223045"/>
                  </a:lnTo>
                  <a:lnTo>
                    <a:pt x="82249" y="230332"/>
                  </a:lnTo>
                  <a:lnTo>
                    <a:pt x="94872" y="234080"/>
                  </a:lnTo>
                  <a:lnTo>
                    <a:pt x="123929" y="234778"/>
                  </a:lnTo>
                  <a:lnTo>
                    <a:pt x="181171" y="224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5" name="SMARTInkShape-1260"/>
            <p:cNvSpPr/>
            <p:nvPr>
              <p:custDataLst>
                <p:tags r:id="rId32"/>
              </p:custDataLst>
            </p:nvPr>
          </p:nvSpPr>
          <p:spPr>
            <a:xfrm>
              <a:off x="9683750" y="55626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6" name="SMARTInkShape-1261"/>
            <p:cNvSpPr/>
            <p:nvPr>
              <p:custDataLst>
                <p:tags r:id="rId33"/>
              </p:custDataLst>
            </p:nvPr>
          </p:nvSpPr>
          <p:spPr>
            <a:xfrm>
              <a:off x="9853144" y="5427645"/>
              <a:ext cx="179857" cy="243700"/>
            </a:xfrm>
            <a:custGeom>
              <a:avLst/>
              <a:gdLst/>
              <a:ahLst/>
              <a:cxnLst/>
              <a:rect l="0" t="0" r="0" b="0"/>
              <a:pathLst>
                <a:path w="179857" h="243700">
                  <a:moveTo>
                    <a:pt x="179856" y="14305"/>
                  </a:moveTo>
                  <a:lnTo>
                    <a:pt x="179856" y="14305"/>
                  </a:lnTo>
                  <a:lnTo>
                    <a:pt x="173114" y="7563"/>
                  </a:lnTo>
                  <a:lnTo>
                    <a:pt x="155438" y="0"/>
                  </a:lnTo>
                  <a:lnTo>
                    <a:pt x="125584" y="32"/>
                  </a:lnTo>
                  <a:lnTo>
                    <a:pt x="86556" y="7881"/>
                  </a:lnTo>
                  <a:lnTo>
                    <a:pt x="53826" y="22514"/>
                  </a:lnTo>
                  <a:lnTo>
                    <a:pt x="26254" y="46998"/>
                  </a:lnTo>
                  <a:lnTo>
                    <a:pt x="14457" y="70228"/>
                  </a:lnTo>
                  <a:lnTo>
                    <a:pt x="3850" y="109191"/>
                  </a:lnTo>
                  <a:lnTo>
                    <a:pt x="0" y="147547"/>
                  </a:lnTo>
                  <a:lnTo>
                    <a:pt x="5210" y="181960"/>
                  </a:lnTo>
                  <a:lnTo>
                    <a:pt x="12631" y="200296"/>
                  </a:lnTo>
                  <a:lnTo>
                    <a:pt x="22983" y="215501"/>
                  </a:lnTo>
                  <a:lnTo>
                    <a:pt x="44083" y="232590"/>
                  </a:lnTo>
                  <a:lnTo>
                    <a:pt x="74951" y="243220"/>
                  </a:lnTo>
                  <a:lnTo>
                    <a:pt x="119074" y="243699"/>
                  </a:lnTo>
                  <a:lnTo>
                    <a:pt x="135406" y="242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7" name="SMARTInkShape-1262"/>
            <p:cNvSpPr/>
            <p:nvPr>
              <p:custDataLst>
                <p:tags r:id="rId34"/>
              </p:custDataLst>
            </p:nvPr>
          </p:nvSpPr>
          <p:spPr>
            <a:xfrm>
              <a:off x="9880600" y="55499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46397" y="6233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8" name="SMARTInkShape-1263"/>
            <p:cNvSpPr/>
            <p:nvPr>
              <p:custDataLst>
                <p:tags r:id="rId35"/>
              </p:custDataLst>
            </p:nvPr>
          </p:nvSpPr>
          <p:spPr>
            <a:xfrm>
              <a:off x="10130701" y="5436899"/>
              <a:ext cx="207100" cy="286387"/>
            </a:xfrm>
            <a:custGeom>
              <a:avLst/>
              <a:gdLst/>
              <a:ahLst/>
              <a:cxnLst/>
              <a:rect l="0" t="0" r="0" b="0"/>
              <a:pathLst>
                <a:path w="207100" h="286387">
                  <a:moveTo>
                    <a:pt x="207099" y="24101"/>
                  </a:moveTo>
                  <a:lnTo>
                    <a:pt x="207099" y="24101"/>
                  </a:lnTo>
                  <a:lnTo>
                    <a:pt x="198260" y="9796"/>
                  </a:lnTo>
                  <a:lnTo>
                    <a:pt x="188802" y="3086"/>
                  </a:lnTo>
                  <a:lnTo>
                    <a:pt x="173691" y="0"/>
                  </a:lnTo>
                  <a:lnTo>
                    <a:pt x="152436" y="2457"/>
                  </a:lnTo>
                  <a:lnTo>
                    <a:pt x="131636" y="11024"/>
                  </a:lnTo>
                  <a:lnTo>
                    <a:pt x="112068" y="29242"/>
                  </a:lnTo>
                  <a:lnTo>
                    <a:pt x="86492" y="71526"/>
                  </a:lnTo>
                  <a:lnTo>
                    <a:pt x="67411" y="112393"/>
                  </a:lnTo>
                  <a:lnTo>
                    <a:pt x="48352" y="155076"/>
                  </a:lnTo>
                  <a:lnTo>
                    <a:pt x="30005" y="193436"/>
                  </a:lnTo>
                  <a:lnTo>
                    <a:pt x="10806" y="232397"/>
                  </a:lnTo>
                  <a:lnTo>
                    <a:pt x="1477" y="254916"/>
                  </a:lnTo>
                  <a:lnTo>
                    <a:pt x="0" y="264974"/>
                  </a:lnTo>
                  <a:lnTo>
                    <a:pt x="1695" y="271797"/>
                  </a:lnTo>
                  <a:lnTo>
                    <a:pt x="6683" y="277181"/>
                  </a:lnTo>
                  <a:lnTo>
                    <a:pt x="9988" y="279604"/>
                  </a:lnTo>
                  <a:lnTo>
                    <a:pt x="31495" y="286386"/>
                  </a:lnTo>
                  <a:lnTo>
                    <a:pt x="66952" y="286122"/>
                  </a:lnTo>
                  <a:lnTo>
                    <a:pt x="108738" y="281575"/>
                  </a:lnTo>
                  <a:lnTo>
                    <a:pt x="137249" y="27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9" name="SMARTInkShape-1264"/>
            <p:cNvSpPr/>
            <p:nvPr>
              <p:custDataLst>
                <p:tags r:id="rId36"/>
              </p:custDataLst>
            </p:nvPr>
          </p:nvSpPr>
          <p:spPr>
            <a:xfrm>
              <a:off x="10356850" y="5524500"/>
              <a:ext cx="127001" cy="146051"/>
            </a:xfrm>
            <a:custGeom>
              <a:avLst/>
              <a:gdLst/>
              <a:ahLst/>
              <a:cxnLst/>
              <a:rect l="0" t="0" r="0" b="0"/>
              <a:pathLst>
                <a:path w="127001" h="146051">
                  <a:moveTo>
                    <a:pt x="0" y="0"/>
                  </a:moveTo>
                  <a:lnTo>
                    <a:pt x="0" y="0"/>
                  </a:lnTo>
                  <a:lnTo>
                    <a:pt x="37576" y="44044"/>
                  </a:lnTo>
                  <a:lnTo>
                    <a:pt x="70870" y="81411"/>
                  </a:lnTo>
                  <a:lnTo>
                    <a:pt x="108440" y="122594"/>
                  </a:lnTo>
                  <a:lnTo>
                    <a:pt x="1270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0" name="SMARTInkShape-1265"/>
            <p:cNvSpPr/>
            <p:nvPr>
              <p:custDataLst>
                <p:tags r:id="rId37"/>
              </p:custDataLst>
            </p:nvPr>
          </p:nvSpPr>
          <p:spPr>
            <a:xfrm>
              <a:off x="10350500" y="5562600"/>
              <a:ext cx="127001" cy="120651"/>
            </a:xfrm>
            <a:custGeom>
              <a:avLst/>
              <a:gdLst/>
              <a:ahLst/>
              <a:cxnLst/>
              <a:rect l="0" t="0" r="0" b="0"/>
              <a:pathLst>
                <a:path w="127001" h="120651">
                  <a:moveTo>
                    <a:pt x="127000" y="0"/>
                  </a:moveTo>
                  <a:lnTo>
                    <a:pt x="127000" y="0"/>
                  </a:lnTo>
                  <a:lnTo>
                    <a:pt x="123629" y="0"/>
                  </a:lnTo>
                  <a:lnTo>
                    <a:pt x="91025" y="21048"/>
                  </a:lnTo>
                  <a:lnTo>
                    <a:pt x="47615" y="66164"/>
                  </a:lnTo>
                  <a:lnTo>
                    <a:pt x="5268" y="11336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1" name="SMARTInkShape-1266"/>
            <p:cNvSpPr/>
            <p:nvPr>
              <p:custDataLst>
                <p:tags r:id="rId38"/>
              </p:custDataLst>
            </p:nvPr>
          </p:nvSpPr>
          <p:spPr>
            <a:xfrm>
              <a:off x="10540999" y="5419940"/>
              <a:ext cx="128640" cy="273434"/>
            </a:xfrm>
            <a:custGeom>
              <a:avLst/>
              <a:gdLst/>
              <a:ahLst/>
              <a:cxnLst/>
              <a:rect l="0" t="0" r="0" b="0"/>
              <a:pathLst>
                <a:path w="128640" h="273434">
                  <a:moveTo>
                    <a:pt x="1" y="22010"/>
                  </a:moveTo>
                  <a:lnTo>
                    <a:pt x="1" y="22010"/>
                  </a:lnTo>
                  <a:lnTo>
                    <a:pt x="0" y="15268"/>
                  </a:lnTo>
                  <a:lnTo>
                    <a:pt x="1882" y="10077"/>
                  </a:lnTo>
                  <a:lnTo>
                    <a:pt x="3371" y="7705"/>
                  </a:lnTo>
                  <a:lnTo>
                    <a:pt x="10671" y="5069"/>
                  </a:lnTo>
                  <a:lnTo>
                    <a:pt x="55501" y="0"/>
                  </a:lnTo>
                  <a:lnTo>
                    <a:pt x="95787" y="5746"/>
                  </a:lnTo>
                  <a:lnTo>
                    <a:pt x="115558" y="14996"/>
                  </a:lnTo>
                  <a:lnTo>
                    <a:pt x="123797" y="24537"/>
                  </a:lnTo>
                  <a:lnTo>
                    <a:pt x="126981" y="30045"/>
                  </a:lnTo>
                  <a:lnTo>
                    <a:pt x="128639" y="41808"/>
                  </a:lnTo>
                  <a:lnTo>
                    <a:pt x="118258" y="85553"/>
                  </a:lnTo>
                  <a:lnTo>
                    <a:pt x="111424" y="116694"/>
                  </a:lnTo>
                  <a:lnTo>
                    <a:pt x="113523" y="156085"/>
                  </a:lnTo>
                  <a:lnTo>
                    <a:pt x="115367" y="176143"/>
                  </a:lnTo>
                  <a:lnTo>
                    <a:pt x="125189" y="220647"/>
                  </a:lnTo>
                  <a:lnTo>
                    <a:pt x="125937" y="244639"/>
                  </a:lnTo>
                  <a:lnTo>
                    <a:pt x="123471" y="254071"/>
                  </a:lnTo>
                  <a:lnTo>
                    <a:pt x="114379" y="262967"/>
                  </a:lnTo>
                  <a:lnTo>
                    <a:pt x="100930" y="270213"/>
                  </a:lnTo>
                  <a:lnTo>
                    <a:pt x="85545" y="273433"/>
                  </a:lnTo>
                  <a:lnTo>
                    <a:pt x="39262" y="268763"/>
                  </a:lnTo>
                  <a:lnTo>
                    <a:pt x="30409" y="266945"/>
                  </a:lnTo>
                  <a:lnTo>
                    <a:pt x="16808" y="257400"/>
                  </a:lnTo>
                  <a:lnTo>
                    <a:pt x="1" y="237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0" name="SMARTInkShape-Group251"/>
          <p:cNvGrpSpPr/>
          <p:nvPr/>
        </p:nvGrpSpPr>
        <p:grpSpPr>
          <a:xfrm>
            <a:off x="10920471" y="5403850"/>
            <a:ext cx="823611" cy="336551"/>
            <a:chOff x="10920471" y="5403850"/>
            <a:chExt cx="823611" cy="336551"/>
          </a:xfrm>
        </p:grpSpPr>
        <p:sp>
          <p:nvSpPr>
            <p:cNvPr id="5303" name="SMARTInkShape-1267"/>
            <p:cNvSpPr/>
            <p:nvPr>
              <p:custDataLst>
                <p:tags r:id="rId23"/>
              </p:custDataLst>
            </p:nvPr>
          </p:nvSpPr>
          <p:spPr>
            <a:xfrm>
              <a:off x="10920471" y="5480467"/>
              <a:ext cx="128530" cy="237019"/>
            </a:xfrm>
            <a:custGeom>
              <a:avLst/>
              <a:gdLst/>
              <a:ahLst/>
              <a:cxnLst/>
              <a:rect l="0" t="0" r="0" b="0"/>
              <a:pathLst>
                <a:path w="128530" h="237019">
                  <a:moveTo>
                    <a:pt x="128529" y="18633"/>
                  </a:moveTo>
                  <a:lnTo>
                    <a:pt x="128529" y="18633"/>
                  </a:lnTo>
                  <a:lnTo>
                    <a:pt x="114714" y="6700"/>
                  </a:lnTo>
                  <a:lnTo>
                    <a:pt x="106866" y="2746"/>
                  </a:lnTo>
                  <a:lnTo>
                    <a:pt x="86130" y="0"/>
                  </a:lnTo>
                  <a:lnTo>
                    <a:pt x="70105" y="3077"/>
                  </a:lnTo>
                  <a:lnTo>
                    <a:pt x="51951" y="11829"/>
                  </a:lnTo>
                  <a:lnTo>
                    <a:pt x="41342" y="25016"/>
                  </a:lnTo>
                  <a:lnTo>
                    <a:pt x="19662" y="72341"/>
                  </a:lnTo>
                  <a:lnTo>
                    <a:pt x="7999" y="119605"/>
                  </a:lnTo>
                  <a:lnTo>
                    <a:pt x="75" y="165986"/>
                  </a:lnTo>
                  <a:lnTo>
                    <a:pt x="0" y="204267"/>
                  </a:lnTo>
                  <a:lnTo>
                    <a:pt x="6495" y="221317"/>
                  </a:lnTo>
                  <a:lnTo>
                    <a:pt x="11188" y="227838"/>
                  </a:lnTo>
                  <a:lnTo>
                    <a:pt x="22049" y="235085"/>
                  </a:lnTo>
                  <a:lnTo>
                    <a:pt x="27910" y="237018"/>
                  </a:lnTo>
                  <a:lnTo>
                    <a:pt x="77729" y="234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4" name="SMARTInkShape-1268"/>
            <p:cNvSpPr/>
            <p:nvPr>
              <p:custDataLst>
                <p:tags r:id="rId24"/>
              </p:custDataLst>
            </p:nvPr>
          </p:nvSpPr>
          <p:spPr>
            <a:xfrm>
              <a:off x="10928350" y="56007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10844" y="706"/>
                  </a:lnTo>
                  <a:lnTo>
                    <a:pt x="51325" y="5762"/>
                  </a:lnTo>
                  <a:lnTo>
                    <a:pt x="96608" y="6234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5" name="SMARTInkShape-1269"/>
            <p:cNvSpPr/>
            <p:nvPr>
              <p:custDataLst>
                <p:tags r:id="rId25"/>
              </p:custDataLst>
            </p:nvPr>
          </p:nvSpPr>
          <p:spPr>
            <a:xfrm>
              <a:off x="11198473" y="5449433"/>
              <a:ext cx="180728" cy="284618"/>
            </a:xfrm>
            <a:custGeom>
              <a:avLst/>
              <a:gdLst/>
              <a:ahLst/>
              <a:cxnLst/>
              <a:rect l="0" t="0" r="0" b="0"/>
              <a:pathLst>
                <a:path w="180728" h="284618">
                  <a:moveTo>
                    <a:pt x="180727" y="30617"/>
                  </a:moveTo>
                  <a:lnTo>
                    <a:pt x="180727" y="30617"/>
                  </a:lnTo>
                  <a:lnTo>
                    <a:pt x="177356" y="20504"/>
                  </a:lnTo>
                  <a:lnTo>
                    <a:pt x="168175" y="11776"/>
                  </a:lnTo>
                  <a:lnTo>
                    <a:pt x="155393" y="4604"/>
                  </a:lnTo>
                  <a:lnTo>
                    <a:pt x="129940" y="0"/>
                  </a:lnTo>
                  <a:lnTo>
                    <a:pt x="117939" y="76"/>
                  </a:lnTo>
                  <a:lnTo>
                    <a:pt x="107900" y="2461"/>
                  </a:lnTo>
                  <a:lnTo>
                    <a:pt x="94315" y="11142"/>
                  </a:lnTo>
                  <a:lnTo>
                    <a:pt x="65205" y="50579"/>
                  </a:lnTo>
                  <a:lnTo>
                    <a:pt x="46562" y="91893"/>
                  </a:lnTo>
                  <a:lnTo>
                    <a:pt x="37100" y="131244"/>
                  </a:lnTo>
                  <a:lnTo>
                    <a:pt x="25673" y="169323"/>
                  </a:lnTo>
                  <a:lnTo>
                    <a:pt x="12934" y="210389"/>
                  </a:lnTo>
                  <a:lnTo>
                    <a:pt x="4688" y="244529"/>
                  </a:lnTo>
                  <a:lnTo>
                    <a:pt x="653" y="252218"/>
                  </a:lnTo>
                  <a:lnTo>
                    <a:pt x="0" y="255257"/>
                  </a:lnTo>
                  <a:lnTo>
                    <a:pt x="270" y="257988"/>
                  </a:lnTo>
                  <a:lnTo>
                    <a:pt x="2451" y="262904"/>
                  </a:lnTo>
                  <a:lnTo>
                    <a:pt x="5772" y="267441"/>
                  </a:lnTo>
                  <a:lnTo>
                    <a:pt x="23793" y="276102"/>
                  </a:lnTo>
                  <a:lnTo>
                    <a:pt x="42976" y="281780"/>
                  </a:lnTo>
                  <a:lnTo>
                    <a:pt x="79127" y="284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6" name="SMARTInkShape-1270"/>
            <p:cNvSpPr/>
            <p:nvPr>
              <p:custDataLst>
                <p:tags r:id="rId26"/>
              </p:custDataLst>
            </p:nvPr>
          </p:nvSpPr>
          <p:spPr>
            <a:xfrm>
              <a:off x="11468100" y="5467350"/>
              <a:ext cx="50801" cy="120651"/>
            </a:xfrm>
            <a:custGeom>
              <a:avLst/>
              <a:gdLst/>
              <a:ahLst/>
              <a:cxnLst/>
              <a:rect l="0" t="0" r="0" b="0"/>
              <a:pathLst>
                <a:path w="50801" h="120651">
                  <a:moveTo>
                    <a:pt x="0" y="0"/>
                  </a:moveTo>
                  <a:lnTo>
                    <a:pt x="0" y="0"/>
                  </a:lnTo>
                  <a:lnTo>
                    <a:pt x="10670" y="29511"/>
                  </a:lnTo>
                  <a:lnTo>
                    <a:pt x="32603" y="75287"/>
                  </a:lnTo>
                  <a:lnTo>
                    <a:pt x="508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7" name="SMARTInkShape-1271"/>
            <p:cNvSpPr/>
            <p:nvPr>
              <p:custDataLst>
                <p:tags r:id="rId27"/>
              </p:custDataLst>
            </p:nvPr>
          </p:nvSpPr>
          <p:spPr>
            <a:xfrm>
              <a:off x="11533761" y="5480050"/>
              <a:ext cx="61340" cy="247651"/>
            </a:xfrm>
            <a:custGeom>
              <a:avLst/>
              <a:gdLst/>
              <a:ahLst/>
              <a:cxnLst/>
              <a:rect l="0" t="0" r="0" b="0"/>
              <a:pathLst>
                <a:path w="61340" h="247651">
                  <a:moveTo>
                    <a:pt x="61339" y="0"/>
                  </a:moveTo>
                  <a:lnTo>
                    <a:pt x="61339" y="0"/>
                  </a:lnTo>
                  <a:lnTo>
                    <a:pt x="57969" y="0"/>
                  </a:lnTo>
                  <a:lnTo>
                    <a:pt x="49130" y="3371"/>
                  </a:lnTo>
                  <a:lnTo>
                    <a:pt x="22073" y="21199"/>
                  </a:lnTo>
                  <a:lnTo>
                    <a:pt x="5135" y="58288"/>
                  </a:lnTo>
                  <a:lnTo>
                    <a:pt x="0" y="87747"/>
                  </a:lnTo>
                  <a:lnTo>
                    <a:pt x="3336" y="125649"/>
                  </a:lnTo>
                  <a:lnTo>
                    <a:pt x="8907" y="172438"/>
                  </a:lnTo>
                  <a:lnTo>
                    <a:pt x="13981" y="219871"/>
                  </a:lnTo>
                  <a:lnTo>
                    <a:pt x="1053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8" name="SMARTInkShape-1272"/>
            <p:cNvSpPr/>
            <p:nvPr>
              <p:custDataLst>
                <p:tags r:id="rId28"/>
              </p:custDataLst>
            </p:nvPr>
          </p:nvSpPr>
          <p:spPr>
            <a:xfrm>
              <a:off x="11658600" y="5403850"/>
              <a:ext cx="85482" cy="266701"/>
            </a:xfrm>
            <a:custGeom>
              <a:avLst/>
              <a:gdLst/>
              <a:ahLst/>
              <a:cxnLst/>
              <a:rect l="0" t="0" r="0" b="0"/>
              <a:pathLst>
                <a:path w="85482" h="266701">
                  <a:moveTo>
                    <a:pt x="0" y="0"/>
                  </a:moveTo>
                  <a:lnTo>
                    <a:pt x="0" y="0"/>
                  </a:lnTo>
                  <a:lnTo>
                    <a:pt x="39344" y="3371"/>
                  </a:lnTo>
                  <a:lnTo>
                    <a:pt x="61987" y="12209"/>
                  </a:lnTo>
                  <a:lnTo>
                    <a:pt x="78730" y="27136"/>
                  </a:lnTo>
                  <a:lnTo>
                    <a:pt x="84382" y="42634"/>
                  </a:lnTo>
                  <a:lnTo>
                    <a:pt x="85481" y="61988"/>
                  </a:lnTo>
                  <a:lnTo>
                    <a:pt x="74688" y="107024"/>
                  </a:lnTo>
                  <a:lnTo>
                    <a:pt x="62338" y="150101"/>
                  </a:lnTo>
                  <a:lnTo>
                    <a:pt x="53811" y="196108"/>
                  </a:lnTo>
                  <a:lnTo>
                    <a:pt x="51693" y="242648"/>
                  </a:lnTo>
                  <a:lnTo>
                    <a:pt x="508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9" name="SMARTInkShape-1273"/>
            <p:cNvSpPr/>
            <p:nvPr>
              <p:custDataLst>
                <p:tags r:id="rId29"/>
              </p:custDataLst>
            </p:nvPr>
          </p:nvSpPr>
          <p:spPr>
            <a:xfrm>
              <a:off x="11569700" y="57150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139700" y="0"/>
                  </a:moveTo>
                  <a:lnTo>
                    <a:pt x="139700" y="0"/>
                  </a:lnTo>
                  <a:lnTo>
                    <a:pt x="115281" y="8838"/>
                  </a:lnTo>
                  <a:lnTo>
                    <a:pt x="71062" y="17007"/>
                  </a:lnTo>
                  <a:lnTo>
                    <a:pt x="24190" y="2260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11" name="SMARTInkShape-1274"/>
          <p:cNvSpPr/>
          <p:nvPr>
            <p:custDataLst>
              <p:tags r:id="rId3"/>
            </p:custDataLst>
          </p:nvPr>
        </p:nvSpPr>
        <p:spPr>
          <a:xfrm>
            <a:off x="5822949" y="4400550"/>
            <a:ext cx="1701802" cy="958851"/>
          </a:xfrm>
          <a:custGeom>
            <a:avLst/>
            <a:gdLst/>
            <a:ahLst/>
            <a:cxnLst/>
            <a:rect l="0" t="0" r="0" b="0"/>
            <a:pathLst>
              <a:path w="1701802" h="958851">
                <a:moveTo>
                  <a:pt x="1" y="958850"/>
                </a:moveTo>
                <a:lnTo>
                  <a:pt x="1" y="958850"/>
                </a:lnTo>
                <a:lnTo>
                  <a:pt x="0" y="955479"/>
                </a:lnTo>
                <a:lnTo>
                  <a:pt x="7527" y="951942"/>
                </a:lnTo>
                <a:lnTo>
                  <a:pt x="52209" y="933810"/>
                </a:lnTo>
                <a:lnTo>
                  <a:pt x="74318" y="923812"/>
                </a:lnTo>
                <a:lnTo>
                  <a:pt x="101051" y="911503"/>
                </a:lnTo>
                <a:lnTo>
                  <a:pt x="130868" y="897651"/>
                </a:lnTo>
                <a:lnTo>
                  <a:pt x="166268" y="880657"/>
                </a:lnTo>
                <a:lnTo>
                  <a:pt x="205390" y="861565"/>
                </a:lnTo>
                <a:lnTo>
                  <a:pt x="246994" y="841077"/>
                </a:lnTo>
                <a:lnTo>
                  <a:pt x="293073" y="816835"/>
                </a:lnTo>
                <a:lnTo>
                  <a:pt x="342137" y="790089"/>
                </a:lnTo>
                <a:lnTo>
                  <a:pt x="393193" y="761677"/>
                </a:lnTo>
                <a:lnTo>
                  <a:pt x="447690" y="731445"/>
                </a:lnTo>
                <a:lnTo>
                  <a:pt x="504482" y="700002"/>
                </a:lnTo>
                <a:lnTo>
                  <a:pt x="562805" y="667751"/>
                </a:lnTo>
                <a:lnTo>
                  <a:pt x="621443" y="634257"/>
                </a:lnTo>
                <a:lnTo>
                  <a:pt x="680290" y="599932"/>
                </a:lnTo>
                <a:lnTo>
                  <a:pt x="739277" y="565055"/>
                </a:lnTo>
                <a:lnTo>
                  <a:pt x="798357" y="529809"/>
                </a:lnTo>
                <a:lnTo>
                  <a:pt x="857499" y="494317"/>
                </a:lnTo>
                <a:lnTo>
                  <a:pt x="916683" y="458662"/>
                </a:lnTo>
                <a:lnTo>
                  <a:pt x="974483" y="424307"/>
                </a:lnTo>
                <a:lnTo>
                  <a:pt x="1031361" y="390821"/>
                </a:lnTo>
                <a:lnTo>
                  <a:pt x="1087625" y="357914"/>
                </a:lnTo>
                <a:lnTo>
                  <a:pt x="1141361" y="326804"/>
                </a:lnTo>
                <a:lnTo>
                  <a:pt x="1193413" y="296891"/>
                </a:lnTo>
                <a:lnTo>
                  <a:pt x="1244343" y="267777"/>
                </a:lnTo>
                <a:lnTo>
                  <a:pt x="1291700" y="239902"/>
                </a:lnTo>
                <a:lnTo>
                  <a:pt x="1336678" y="212851"/>
                </a:lnTo>
                <a:lnTo>
                  <a:pt x="1380069" y="186351"/>
                </a:lnTo>
                <a:lnTo>
                  <a:pt x="1420285" y="162334"/>
                </a:lnTo>
                <a:lnTo>
                  <a:pt x="1458385" y="139972"/>
                </a:lnTo>
                <a:lnTo>
                  <a:pt x="1495073" y="118715"/>
                </a:lnTo>
                <a:lnTo>
                  <a:pt x="1526588" y="99604"/>
                </a:lnTo>
                <a:lnTo>
                  <a:pt x="1554653" y="81925"/>
                </a:lnTo>
                <a:lnTo>
                  <a:pt x="1601830" y="51934"/>
                </a:lnTo>
                <a:lnTo>
                  <a:pt x="1636907" y="31548"/>
                </a:lnTo>
                <a:lnTo>
                  <a:pt x="1677085" y="11543"/>
                </a:lnTo>
                <a:lnTo>
                  <a:pt x="1701801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2" name="SMARTInkShape-1275"/>
          <p:cNvSpPr/>
          <p:nvPr>
            <p:custDataLst>
              <p:tags r:id="rId4"/>
            </p:custDataLst>
          </p:nvPr>
        </p:nvSpPr>
        <p:spPr>
          <a:xfrm>
            <a:off x="9575800" y="5295900"/>
            <a:ext cx="1536701" cy="704851"/>
          </a:xfrm>
          <a:custGeom>
            <a:avLst/>
            <a:gdLst/>
            <a:ahLst/>
            <a:cxnLst/>
            <a:rect l="0" t="0" r="0" b="0"/>
            <a:pathLst>
              <a:path w="1536701" h="704851">
                <a:moveTo>
                  <a:pt x="0" y="704850"/>
                </a:moveTo>
                <a:lnTo>
                  <a:pt x="0" y="704850"/>
                </a:lnTo>
                <a:lnTo>
                  <a:pt x="40181" y="672194"/>
                </a:lnTo>
                <a:lnTo>
                  <a:pt x="73597" y="653648"/>
                </a:lnTo>
                <a:lnTo>
                  <a:pt x="96338" y="641787"/>
                </a:lnTo>
                <a:lnTo>
                  <a:pt x="121375" y="628941"/>
                </a:lnTo>
                <a:lnTo>
                  <a:pt x="152178" y="614733"/>
                </a:lnTo>
                <a:lnTo>
                  <a:pt x="186823" y="599617"/>
                </a:lnTo>
                <a:lnTo>
                  <a:pt x="224032" y="583894"/>
                </a:lnTo>
                <a:lnTo>
                  <a:pt x="263655" y="566357"/>
                </a:lnTo>
                <a:lnTo>
                  <a:pt x="304886" y="547611"/>
                </a:lnTo>
                <a:lnTo>
                  <a:pt x="347190" y="528057"/>
                </a:lnTo>
                <a:lnTo>
                  <a:pt x="392327" y="506555"/>
                </a:lnTo>
                <a:lnTo>
                  <a:pt x="439351" y="483753"/>
                </a:lnTo>
                <a:lnTo>
                  <a:pt x="487635" y="460086"/>
                </a:lnTo>
                <a:lnTo>
                  <a:pt x="536757" y="435840"/>
                </a:lnTo>
                <a:lnTo>
                  <a:pt x="586438" y="411210"/>
                </a:lnTo>
                <a:lnTo>
                  <a:pt x="636491" y="386323"/>
                </a:lnTo>
                <a:lnTo>
                  <a:pt x="685383" y="361266"/>
                </a:lnTo>
                <a:lnTo>
                  <a:pt x="733499" y="336093"/>
                </a:lnTo>
                <a:lnTo>
                  <a:pt x="781099" y="310845"/>
                </a:lnTo>
                <a:lnTo>
                  <a:pt x="827649" y="286958"/>
                </a:lnTo>
                <a:lnTo>
                  <a:pt x="873500" y="263977"/>
                </a:lnTo>
                <a:lnTo>
                  <a:pt x="918883" y="241602"/>
                </a:lnTo>
                <a:lnTo>
                  <a:pt x="965367" y="218923"/>
                </a:lnTo>
                <a:lnTo>
                  <a:pt x="1012584" y="196043"/>
                </a:lnTo>
                <a:lnTo>
                  <a:pt x="1060289" y="173029"/>
                </a:lnTo>
                <a:lnTo>
                  <a:pt x="1106205" y="152042"/>
                </a:lnTo>
                <a:lnTo>
                  <a:pt x="1150925" y="132405"/>
                </a:lnTo>
                <a:lnTo>
                  <a:pt x="1194850" y="113670"/>
                </a:lnTo>
                <a:lnTo>
                  <a:pt x="1237538" y="96241"/>
                </a:lnTo>
                <a:lnTo>
                  <a:pt x="1279403" y="79683"/>
                </a:lnTo>
                <a:lnTo>
                  <a:pt x="1320719" y="63705"/>
                </a:lnTo>
                <a:lnTo>
                  <a:pt x="1358140" y="50231"/>
                </a:lnTo>
                <a:lnTo>
                  <a:pt x="1392966" y="38427"/>
                </a:lnTo>
                <a:lnTo>
                  <a:pt x="1426061" y="27734"/>
                </a:lnTo>
                <a:lnTo>
                  <a:pt x="1453062" y="19900"/>
                </a:lnTo>
                <a:lnTo>
                  <a:pt x="1496236" y="9315"/>
                </a:lnTo>
                <a:lnTo>
                  <a:pt x="15367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15" name="SMARTInkShape-Group254"/>
          <p:cNvGrpSpPr/>
          <p:nvPr/>
        </p:nvGrpSpPr>
        <p:grpSpPr>
          <a:xfrm>
            <a:off x="3743129" y="5981700"/>
            <a:ext cx="168472" cy="127001"/>
            <a:chOff x="3743129" y="5981700"/>
            <a:chExt cx="168472" cy="127001"/>
          </a:xfrm>
        </p:grpSpPr>
        <p:sp>
          <p:nvSpPr>
            <p:cNvPr id="5313" name="SMARTInkShape-1276"/>
            <p:cNvSpPr/>
            <p:nvPr>
              <p:custDataLst>
                <p:tags r:id="rId21"/>
              </p:custDataLst>
            </p:nvPr>
          </p:nvSpPr>
          <p:spPr>
            <a:xfrm>
              <a:off x="3759575" y="5981700"/>
              <a:ext cx="139326" cy="37193"/>
            </a:xfrm>
            <a:custGeom>
              <a:avLst/>
              <a:gdLst/>
              <a:ahLst/>
              <a:cxnLst/>
              <a:rect l="0" t="0" r="0" b="0"/>
              <a:pathLst>
                <a:path w="139326" h="37193">
                  <a:moveTo>
                    <a:pt x="88525" y="0"/>
                  </a:moveTo>
                  <a:lnTo>
                    <a:pt x="88525" y="0"/>
                  </a:lnTo>
                  <a:lnTo>
                    <a:pt x="43972" y="17007"/>
                  </a:lnTo>
                  <a:lnTo>
                    <a:pt x="10341" y="30758"/>
                  </a:lnTo>
                  <a:lnTo>
                    <a:pt x="3898" y="31457"/>
                  </a:lnTo>
                  <a:lnTo>
                    <a:pt x="2473" y="32260"/>
                  </a:lnTo>
                  <a:lnTo>
                    <a:pt x="1524" y="33501"/>
                  </a:lnTo>
                  <a:lnTo>
                    <a:pt x="0" y="37192"/>
                  </a:lnTo>
                  <a:lnTo>
                    <a:pt x="3107" y="34460"/>
                  </a:lnTo>
                  <a:lnTo>
                    <a:pt x="41601" y="26510"/>
                  </a:lnTo>
                  <a:lnTo>
                    <a:pt x="85283" y="16714"/>
                  </a:lnTo>
                  <a:lnTo>
                    <a:pt x="13932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4" name="SMARTInkShape-1277"/>
            <p:cNvSpPr/>
            <p:nvPr>
              <p:custDataLst>
                <p:tags r:id="rId22"/>
              </p:custDataLst>
            </p:nvPr>
          </p:nvSpPr>
          <p:spPr>
            <a:xfrm>
              <a:off x="3743129" y="6070600"/>
              <a:ext cx="168472" cy="38101"/>
            </a:xfrm>
            <a:custGeom>
              <a:avLst/>
              <a:gdLst/>
              <a:ahLst/>
              <a:cxnLst/>
              <a:rect l="0" t="0" r="0" b="0"/>
              <a:pathLst>
                <a:path w="1684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099"/>
                  </a:lnTo>
                  <a:lnTo>
                    <a:pt x="418" y="37395"/>
                  </a:lnTo>
                  <a:lnTo>
                    <a:pt x="4646" y="34729"/>
                  </a:lnTo>
                  <a:lnTo>
                    <a:pt x="45616" y="25857"/>
                  </a:lnTo>
                  <a:lnTo>
                    <a:pt x="77885" y="16431"/>
                  </a:lnTo>
                  <a:lnTo>
                    <a:pt x="113394" y="8949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3" name="SMARTInkShape-Group255"/>
          <p:cNvGrpSpPr/>
          <p:nvPr/>
        </p:nvGrpSpPr>
        <p:grpSpPr>
          <a:xfrm>
            <a:off x="4330700" y="5809526"/>
            <a:ext cx="1222965" cy="451575"/>
            <a:chOff x="4330700" y="5809526"/>
            <a:chExt cx="1222965" cy="451575"/>
          </a:xfrm>
        </p:grpSpPr>
        <p:sp>
          <p:nvSpPr>
            <p:cNvPr id="5316" name="SMARTInkShape-1278"/>
            <p:cNvSpPr/>
            <p:nvPr>
              <p:custDataLst>
                <p:tags r:id="rId14"/>
              </p:custDataLst>
            </p:nvPr>
          </p:nvSpPr>
          <p:spPr>
            <a:xfrm>
              <a:off x="4330700" y="5873750"/>
              <a:ext cx="152401" cy="363320"/>
            </a:xfrm>
            <a:custGeom>
              <a:avLst/>
              <a:gdLst/>
              <a:ahLst/>
              <a:cxnLst/>
              <a:rect l="0" t="0" r="0" b="0"/>
              <a:pathLst>
                <a:path w="152401" h="363320">
                  <a:moveTo>
                    <a:pt x="0" y="19050"/>
                  </a:moveTo>
                  <a:lnTo>
                    <a:pt x="0" y="19050"/>
                  </a:lnTo>
                  <a:lnTo>
                    <a:pt x="0" y="9630"/>
                  </a:lnTo>
                  <a:lnTo>
                    <a:pt x="0" y="25640"/>
                  </a:lnTo>
                  <a:lnTo>
                    <a:pt x="13484" y="68118"/>
                  </a:lnTo>
                  <a:lnTo>
                    <a:pt x="27630" y="109296"/>
                  </a:lnTo>
                  <a:lnTo>
                    <a:pt x="35353" y="132131"/>
                  </a:lnTo>
                  <a:lnTo>
                    <a:pt x="42619" y="157232"/>
                  </a:lnTo>
                  <a:lnTo>
                    <a:pt x="49579" y="183843"/>
                  </a:lnTo>
                  <a:lnTo>
                    <a:pt x="56336" y="211463"/>
                  </a:lnTo>
                  <a:lnTo>
                    <a:pt x="63663" y="237637"/>
                  </a:lnTo>
                  <a:lnTo>
                    <a:pt x="71370" y="262846"/>
                  </a:lnTo>
                  <a:lnTo>
                    <a:pt x="85342" y="307320"/>
                  </a:lnTo>
                  <a:lnTo>
                    <a:pt x="97175" y="349369"/>
                  </a:lnTo>
                  <a:lnTo>
                    <a:pt x="102691" y="362944"/>
                  </a:lnTo>
                  <a:lnTo>
                    <a:pt x="105149" y="363319"/>
                  </a:lnTo>
                  <a:lnTo>
                    <a:pt x="107494" y="360039"/>
                  </a:lnTo>
                  <a:lnTo>
                    <a:pt x="116046" y="327283"/>
                  </a:lnTo>
                  <a:lnTo>
                    <a:pt x="123543" y="285159"/>
                  </a:lnTo>
                  <a:lnTo>
                    <a:pt x="127517" y="257133"/>
                  </a:lnTo>
                  <a:lnTo>
                    <a:pt x="131578" y="226456"/>
                  </a:lnTo>
                  <a:lnTo>
                    <a:pt x="134991" y="192598"/>
                  </a:lnTo>
                  <a:lnTo>
                    <a:pt x="137971" y="156621"/>
                  </a:lnTo>
                  <a:lnTo>
                    <a:pt x="140664" y="119231"/>
                  </a:lnTo>
                  <a:lnTo>
                    <a:pt x="143165" y="89365"/>
                  </a:lnTo>
                  <a:lnTo>
                    <a:pt x="147825" y="4301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7" name="SMARTInkShape-1279"/>
            <p:cNvSpPr/>
            <p:nvPr>
              <p:custDataLst>
                <p:tags r:id="rId15"/>
              </p:custDataLst>
            </p:nvPr>
          </p:nvSpPr>
          <p:spPr>
            <a:xfrm>
              <a:off x="4594552" y="6020155"/>
              <a:ext cx="117149" cy="152046"/>
            </a:xfrm>
            <a:custGeom>
              <a:avLst/>
              <a:gdLst/>
              <a:ahLst/>
              <a:cxnLst/>
              <a:rect l="0" t="0" r="0" b="0"/>
              <a:pathLst>
                <a:path w="117149" h="152046">
                  <a:moveTo>
                    <a:pt x="40948" y="152045"/>
                  </a:moveTo>
                  <a:lnTo>
                    <a:pt x="40948" y="152045"/>
                  </a:lnTo>
                  <a:lnTo>
                    <a:pt x="53157" y="107854"/>
                  </a:lnTo>
                  <a:lnTo>
                    <a:pt x="59097" y="61577"/>
                  </a:lnTo>
                  <a:lnTo>
                    <a:pt x="56449" y="23871"/>
                  </a:lnTo>
                  <a:lnTo>
                    <a:pt x="52693" y="16502"/>
                  </a:lnTo>
                  <a:lnTo>
                    <a:pt x="40994" y="4549"/>
                  </a:lnTo>
                  <a:lnTo>
                    <a:pt x="35334" y="1504"/>
                  </a:lnTo>
                  <a:lnTo>
                    <a:pt x="25282" y="0"/>
                  </a:lnTo>
                  <a:lnTo>
                    <a:pt x="19921" y="4114"/>
                  </a:lnTo>
                  <a:lnTo>
                    <a:pt x="8319" y="19977"/>
                  </a:lnTo>
                  <a:lnTo>
                    <a:pt x="0" y="56077"/>
                  </a:lnTo>
                  <a:lnTo>
                    <a:pt x="907" y="94683"/>
                  </a:lnTo>
                  <a:lnTo>
                    <a:pt x="5748" y="112675"/>
                  </a:lnTo>
                  <a:lnTo>
                    <a:pt x="11898" y="123963"/>
                  </a:lnTo>
                  <a:lnTo>
                    <a:pt x="16983" y="128981"/>
                  </a:lnTo>
                  <a:lnTo>
                    <a:pt x="20738" y="128908"/>
                  </a:lnTo>
                  <a:lnTo>
                    <a:pt x="34725" y="122768"/>
                  </a:lnTo>
                  <a:lnTo>
                    <a:pt x="46487" y="115896"/>
                  </a:lnTo>
                  <a:lnTo>
                    <a:pt x="48874" y="115246"/>
                  </a:lnTo>
                  <a:lnTo>
                    <a:pt x="51171" y="115517"/>
                  </a:lnTo>
                  <a:lnTo>
                    <a:pt x="55604" y="117701"/>
                  </a:lnTo>
                  <a:lnTo>
                    <a:pt x="62067" y="126269"/>
                  </a:lnTo>
                  <a:lnTo>
                    <a:pt x="68451" y="137744"/>
                  </a:lnTo>
                  <a:lnTo>
                    <a:pt x="76455" y="144043"/>
                  </a:lnTo>
                  <a:lnTo>
                    <a:pt x="87773" y="148488"/>
                  </a:lnTo>
                  <a:lnTo>
                    <a:pt x="117148" y="152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8" name="SMARTInkShape-1280"/>
            <p:cNvSpPr/>
            <p:nvPr>
              <p:custDataLst>
                <p:tags r:id="rId16"/>
              </p:custDataLst>
            </p:nvPr>
          </p:nvSpPr>
          <p:spPr>
            <a:xfrm>
              <a:off x="4675888" y="6000750"/>
              <a:ext cx="175513" cy="178411"/>
            </a:xfrm>
            <a:custGeom>
              <a:avLst/>
              <a:gdLst/>
              <a:ahLst/>
              <a:cxnLst/>
              <a:rect l="0" t="0" r="0" b="0"/>
              <a:pathLst>
                <a:path w="175513" h="178411">
                  <a:moveTo>
                    <a:pt x="23112" y="44450"/>
                  </a:moveTo>
                  <a:lnTo>
                    <a:pt x="23112" y="44450"/>
                  </a:lnTo>
                  <a:lnTo>
                    <a:pt x="12973" y="30652"/>
                  </a:lnTo>
                  <a:lnTo>
                    <a:pt x="0" y="20717"/>
                  </a:lnTo>
                  <a:lnTo>
                    <a:pt x="8503" y="22915"/>
                  </a:lnTo>
                  <a:lnTo>
                    <a:pt x="50618" y="41528"/>
                  </a:lnTo>
                  <a:lnTo>
                    <a:pt x="90685" y="68593"/>
                  </a:lnTo>
                  <a:lnTo>
                    <a:pt x="132781" y="115306"/>
                  </a:lnTo>
                  <a:lnTo>
                    <a:pt x="145937" y="138735"/>
                  </a:lnTo>
                  <a:lnTo>
                    <a:pt x="152638" y="165676"/>
                  </a:lnTo>
                  <a:lnTo>
                    <a:pt x="151705" y="175470"/>
                  </a:lnTo>
                  <a:lnTo>
                    <a:pt x="150469" y="177658"/>
                  </a:lnTo>
                  <a:lnTo>
                    <a:pt x="148938" y="178410"/>
                  </a:lnTo>
                  <a:lnTo>
                    <a:pt x="147213" y="178207"/>
                  </a:lnTo>
                  <a:lnTo>
                    <a:pt x="143414" y="172336"/>
                  </a:lnTo>
                  <a:lnTo>
                    <a:pt x="139374" y="159144"/>
                  </a:lnTo>
                  <a:lnTo>
                    <a:pt x="134544" y="119278"/>
                  </a:lnTo>
                  <a:lnTo>
                    <a:pt x="135667" y="85467"/>
                  </a:lnTo>
                  <a:lnTo>
                    <a:pt x="147008" y="44217"/>
                  </a:lnTo>
                  <a:lnTo>
                    <a:pt x="175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9" name="SMARTInkShape-1281"/>
            <p:cNvSpPr/>
            <p:nvPr>
              <p:custDataLst>
                <p:tags r:id="rId17"/>
              </p:custDataLst>
            </p:nvPr>
          </p:nvSpPr>
          <p:spPr>
            <a:xfrm>
              <a:off x="4982496" y="5854308"/>
              <a:ext cx="186405" cy="400288"/>
            </a:xfrm>
            <a:custGeom>
              <a:avLst/>
              <a:gdLst/>
              <a:ahLst/>
              <a:cxnLst/>
              <a:rect l="0" t="0" r="0" b="0"/>
              <a:pathLst>
                <a:path w="186405" h="400288">
                  <a:moveTo>
                    <a:pt x="91154" y="6742"/>
                  </a:moveTo>
                  <a:lnTo>
                    <a:pt x="91154" y="6742"/>
                  </a:lnTo>
                  <a:lnTo>
                    <a:pt x="77670" y="0"/>
                  </a:lnTo>
                  <a:lnTo>
                    <a:pt x="63524" y="453"/>
                  </a:lnTo>
                  <a:lnTo>
                    <a:pt x="55800" y="2550"/>
                  </a:lnTo>
                  <a:lnTo>
                    <a:pt x="39693" y="16168"/>
                  </a:lnTo>
                  <a:lnTo>
                    <a:pt x="31447" y="25726"/>
                  </a:lnTo>
                  <a:lnTo>
                    <a:pt x="16640" y="58924"/>
                  </a:lnTo>
                  <a:lnTo>
                    <a:pt x="5120" y="102607"/>
                  </a:lnTo>
                  <a:lnTo>
                    <a:pt x="2048" y="127096"/>
                  </a:lnTo>
                  <a:lnTo>
                    <a:pt x="0" y="152594"/>
                  </a:lnTo>
                  <a:lnTo>
                    <a:pt x="45" y="177354"/>
                  </a:lnTo>
                  <a:lnTo>
                    <a:pt x="1487" y="201622"/>
                  </a:lnTo>
                  <a:lnTo>
                    <a:pt x="7558" y="248577"/>
                  </a:lnTo>
                  <a:lnTo>
                    <a:pt x="17311" y="292965"/>
                  </a:lnTo>
                  <a:lnTo>
                    <a:pt x="34346" y="330568"/>
                  </a:lnTo>
                  <a:lnTo>
                    <a:pt x="57439" y="361625"/>
                  </a:lnTo>
                  <a:lnTo>
                    <a:pt x="86518" y="384836"/>
                  </a:lnTo>
                  <a:lnTo>
                    <a:pt x="116375" y="397034"/>
                  </a:lnTo>
                  <a:lnTo>
                    <a:pt x="131252" y="400287"/>
                  </a:lnTo>
                  <a:lnTo>
                    <a:pt x="143991" y="398927"/>
                  </a:lnTo>
                  <a:lnTo>
                    <a:pt x="186404" y="375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0" name="SMARTInkShape-1282"/>
            <p:cNvSpPr/>
            <p:nvPr>
              <p:custDataLst>
                <p:tags r:id="rId18"/>
              </p:custDataLst>
            </p:nvPr>
          </p:nvSpPr>
          <p:spPr>
            <a:xfrm>
              <a:off x="5156984" y="6002156"/>
              <a:ext cx="202417" cy="189095"/>
            </a:xfrm>
            <a:custGeom>
              <a:avLst/>
              <a:gdLst/>
              <a:ahLst/>
              <a:cxnLst/>
              <a:rect l="0" t="0" r="0" b="0"/>
              <a:pathLst>
                <a:path w="202417" h="189095">
                  <a:moveTo>
                    <a:pt x="18266" y="17644"/>
                  </a:moveTo>
                  <a:lnTo>
                    <a:pt x="18266" y="17644"/>
                  </a:lnTo>
                  <a:lnTo>
                    <a:pt x="5173" y="8210"/>
                  </a:lnTo>
                  <a:lnTo>
                    <a:pt x="0" y="0"/>
                  </a:lnTo>
                  <a:lnTo>
                    <a:pt x="1446" y="1100"/>
                  </a:lnTo>
                  <a:lnTo>
                    <a:pt x="43504" y="44788"/>
                  </a:lnTo>
                  <a:lnTo>
                    <a:pt x="83600" y="86129"/>
                  </a:lnTo>
                  <a:lnTo>
                    <a:pt x="124877" y="125189"/>
                  </a:lnTo>
                  <a:lnTo>
                    <a:pt x="170009" y="166201"/>
                  </a:lnTo>
                  <a:lnTo>
                    <a:pt x="202416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1" name="SMARTInkShape-1283"/>
            <p:cNvSpPr/>
            <p:nvPr>
              <p:custDataLst>
                <p:tags r:id="rId19"/>
              </p:custDataLst>
            </p:nvPr>
          </p:nvSpPr>
          <p:spPr>
            <a:xfrm>
              <a:off x="5276829" y="5993433"/>
              <a:ext cx="82572" cy="267668"/>
            </a:xfrm>
            <a:custGeom>
              <a:avLst/>
              <a:gdLst/>
              <a:ahLst/>
              <a:cxnLst/>
              <a:rect l="0" t="0" r="0" b="0"/>
              <a:pathLst>
                <a:path w="82572" h="267668">
                  <a:moveTo>
                    <a:pt x="82571" y="7317"/>
                  </a:moveTo>
                  <a:lnTo>
                    <a:pt x="82571" y="7317"/>
                  </a:lnTo>
                  <a:lnTo>
                    <a:pt x="79200" y="575"/>
                  </a:lnTo>
                  <a:lnTo>
                    <a:pt x="75385" y="0"/>
                  </a:lnTo>
                  <a:lnTo>
                    <a:pt x="63620" y="3124"/>
                  </a:lnTo>
                  <a:lnTo>
                    <a:pt x="41129" y="26301"/>
                  </a:lnTo>
                  <a:lnTo>
                    <a:pt x="19962" y="70092"/>
                  </a:lnTo>
                  <a:lnTo>
                    <a:pt x="8649" y="106949"/>
                  </a:lnTo>
                  <a:lnTo>
                    <a:pt x="1033" y="146848"/>
                  </a:lnTo>
                  <a:lnTo>
                    <a:pt x="0" y="188099"/>
                  </a:lnTo>
                  <a:lnTo>
                    <a:pt x="1893" y="222426"/>
                  </a:lnTo>
                  <a:lnTo>
                    <a:pt x="6498" y="247559"/>
                  </a:lnTo>
                  <a:lnTo>
                    <a:pt x="10689" y="254262"/>
                  </a:lnTo>
                  <a:lnTo>
                    <a:pt x="25421" y="267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2" name="SMARTInkShape-1284"/>
            <p:cNvSpPr/>
            <p:nvPr>
              <p:custDataLst>
                <p:tags r:id="rId20"/>
              </p:custDataLst>
            </p:nvPr>
          </p:nvSpPr>
          <p:spPr>
            <a:xfrm>
              <a:off x="5429250" y="5809526"/>
              <a:ext cx="124415" cy="426175"/>
            </a:xfrm>
            <a:custGeom>
              <a:avLst/>
              <a:gdLst/>
              <a:ahLst/>
              <a:cxnLst/>
              <a:rect l="0" t="0" r="0" b="0"/>
              <a:pathLst>
                <a:path w="124415" h="426175">
                  <a:moveTo>
                    <a:pt x="0" y="19774"/>
                  </a:moveTo>
                  <a:lnTo>
                    <a:pt x="0" y="19774"/>
                  </a:lnTo>
                  <a:lnTo>
                    <a:pt x="0" y="0"/>
                  </a:lnTo>
                  <a:lnTo>
                    <a:pt x="3528" y="947"/>
                  </a:lnTo>
                  <a:lnTo>
                    <a:pt x="16855" y="9525"/>
                  </a:lnTo>
                  <a:lnTo>
                    <a:pt x="54304" y="53818"/>
                  </a:lnTo>
                  <a:lnTo>
                    <a:pt x="83166" y="96288"/>
                  </a:lnTo>
                  <a:lnTo>
                    <a:pt x="108224" y="143385"/>
                  </a:lnTo>
                  <a:lnTo>
                    <a:pt x="115893" y="167799"/>
                  </a:lnTo>
                  <a:lnTo>
                    <a:pt x="121712" y="192540"/>
                  </a:lnTo>
                  <a:lnTo>
                    <a:pt x="124181" y="216796"/>
                  </a:lnTo>
                  <a:lnTo>
                    <a:pt x="124414" y="240727"/>
                  </a:lnTo>
                  <a:lnTo>
                    <a:pt x="119501" y="287309"/>
                  </a:lnTo>
                  <a:lnTo>
                    <a:pt x="107910" y="331530"/>
                  </a:lnTo>
                  <a:lnTo>
                    <a:pt x="93351" y="370939"/>
                  </a:lnTo>
                  <a:lnTo>
                    <a:pt x="69850" y="426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3" name="SMARTInkShape-Group256"/>
          <p:cNvGrpSpPr/>
          <p:nvPr/>
        </p:nvGrpSpPr>
        <p:grpSpPr>
          <a:xfrm>
            <a:off x="5861933" y="5760333"/>
            <a:ext cx="1662837" cy="443618"/>
            <a:chOff x="5861933" y="5760333"/>
            <a:chExt cx="1662837" cy="443618"/>
          </a:xfrm>
        </p:grpSpPr>
        <p:sp>
          <p:nvSpPr>
            <p:cNvPr id="5324" name="SMARTInkShape-1285"/>
            <p:cNvSpPr/>
            <p:nvPr>
              <p:custDataLst>
                <p:tags r:id="rId5"/>
              </p:custDataLst>
            </p:nvPr>
          </p:nvSpPr>
          <p:spPr>
            <a:xfrm>
              <a:off x="5861933" y="6070600"/>
              <a:ext cx="176918" cy="31751"/>
            </a:xfrm>
            <a:custGeom>
              <a:avLst/>
              <a:gdLst/>
              <a:ahLst/>
              <a:cxnLst/>
              <a:rect l="0" t="0" r="0" b="0"/>
              <a:pathLst>
                <a:path w="17691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31750"/>
                  </a:lnTo>
                  <a:lnTo>
                    <a:pt x="33237" y="21610"/>
                  </a:lnTo>
                  <a:lnTo>
                    <a:pt x="69079" y="14074"/>
                  </a:lnTo>
                  <a:lnTo>
                    <a:pt x="110880" y="7901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5" name="SMARTInkShape-1286"/>
            <p:cNvSpPr/>
            <p:nvPr>
              <p:custDataLst>
                <p:tags r:id="rId6"/>
              </p:custDataLst>
            </p:nvPr>
          </p:nvSpPr>
          <p:spPr>
            <a:xfrm>
              <a:off x="5937851" y="5981700"/>
              <a:ext cx="62900" cy="222251"/>
            </a:xfrm>
            <a:custGeom>
              <a:avLst/>
              <a:gdLst/>
              <a:ahLst/>
              <a:cxnLst/>
              <a:rect l="0" t="0" r="0" b="0"/>
              <a:pathLst>
                <a:path w="62900" h="222251">
                  <a:moveTo>
                    <a:pt x="18449" y="0"/>
                  </a:moveTo>
                  <a:lnTo>
                    <a:pt x="18449" y="0"/>
                  </a:lnTo>
                  <a:lnTo>
                    <a:pt x="15078" y="0"/>
                  </a:lnTo>
                  <a:lnTo>
                    <a:pt x="6240" y="10113"/>
                  </a:lnTo>
                  <a:lnTo>
                    <a:pt x="1426" y="39999"/>
                  </a:lnTo>
                  <a:lnTo>
                    <a:pt x="0" y="86876"/>
                  </a:lnTo>
                  <a:lnTo>
                    <a:pt x="3429" y="120691"/>
                  </a:lnTo>
                  <a:lnTo>
                    <a:pt x="15174" y="167699"/>
                  </a:lnTo>
                  <a:lnTo>
                    <a:pt x="27577" y="192361"/>
                  </a:lnTo>
                  <a:lnTo>
                    <a:pt x="6289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6" name="SMARTInkShape-1287"/>
            <p:cNvSpPr/>
            <p:nvPr>
              <p:custDataLst>
                <p:tags r:id="rId7"/>
              </p:custDataLst>
            </p:nvPr>
          </p:nvSpPr>
          <p:spPr>
            <a:xfrm>
              <a:off x="6254750" y="5787115"/>
              <a:ext cx="203201" cy="293595"/>
            </a:xfrm>
            <a:custGeom>
              <a:avLst/>
              <a:gdLst/>
              <a:ahLst/>
              <a:cxnLst/>
              <a:rect l="0" t="0" r="0" b="0"/>
              <a:pathLst>
                <a:path w="203201" h="293595">
                  <a:moveTo>
                    <a:pt x="0" y="80285"/>
                  </a:moveTo>
                  <a:lnTo>
                    <a:pt x="0" y="80285"/>
                  </a:lnTo>
                  <a:lnTo>
                    <a:pt x="0" y="69350"/>
                  </a:lnTo>
                  <a:lnTo>
                    <a:pt x="15697" y="109881"/>
                  </a:lnTo>
                  <a:lnTo>
                    <a:pt x="26026" y="142828"/>
                  </a:lnTo>
                  <a:lnTo>
                    <a:pt x="35321" y="180989"/>
                  </a:lnTo>
                  <a:lnTo>
                    <a:pt x="44157" y="215823"/>
                  </a:lnTo>
                  <a:lnTo>
                    <a:pt x="58945" y="259439"/>
                  </a:lnTo>
                  <a:lnTo>
                    <a:pt x="72791" y="292298"/>
                  </a:lnTo>
                  <a:lnTo>
                    <a:pt x="76044" y="293594"/>
                  </a:lnTo>
                  <a:lnTo>
                    <a:pt x="80329" y="292341"/>
                  </a:lnTo>
                  <a:lnTo>
                    <a:pt x="85303" y="289389"/>
                  </a:lnTo>
                  <a:lnTo>
                    <a:pt x="105787" y="265007"/>
                  </a:lnTo>
                  <a:lnTo>
                    <a:pt x="123451" y="231529"/>
                  </a:lnTo>
                  <a:lnTo>
                    <a:pt x="142356" y="184899"/>
                  </a:lnTo>
                  <a:lnTo>
                    <a:pt x="151349" y="155671"/>
                  </a:lnTo>
                  <a:lnTo>
                    <a:pt x="160165" y="124193"/>
                  </a:lnTo>
                  <a:lnTo>
                    <a:pt x="168866" y="95445"/>
                  </a:lnTo>
                  <a:lnTo>
                    <a:pt x="177488" y="68520"/>
                  </a:lnTo>
                  <a:lnTo>
                    <a:pt x="191772" y="24962"/>
                  </a:lnTo>
                  <a:lnTo>
                    <a:pt x="199813" y="0"/>
                  </a:lnTo>
                  <a:lnTo>
                    <a:pt x="200942" y="657"/>
                  </a:lnTo>
                  <a:lnTo>
                    <a:pt x="203200" y="10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7" name="SMARTInkShape-1288"/>
            <p:cNvSpPr/>
            <p:nvPr>
              <p:custDataLst>
                <p:tags r:id="rId8"/>
              </p:custDataLst>
            </p:nvPr>
          </p:nvSpPr>
          <p:spPr>
            <a:xfrm>
              <a:off x="6507646" y="5938038"/>
              <a:ext cx="115405" cy="119863"/>
            </a:xfrm>
            <a:custGeom>
              <a:avLst/>
              <a:gdLst/>
              <a:ahLst/>
              <a:cxnLst/>
              <a:rect l="0" t="0" r="0" b="0"/>
              <a:pathLst>
                <a:path w="115405" h="119863">
                  <a:moveTo>
                    <a:pt x="45554" y="75412"/>
                  </a:moveTo>
                  <a:lnTo>
                    <a:pt x="45554" y="75412"/>
                  </a:lnTo>
                  <a:lnTo>
                    <a:pt x="50623" y="88504"/>
                  </a:lnTo>
                  <a:lnTo>
                    <a:pt x="54393" y="91814"/>
                  </a:lnTo>
                  <a:lnTo>
                    <a:pt x="54974" y="91991"/>
                  </a:lnTo>
                  <a:lnTo>
                    <a:pt x="53739" y="90306"/>
                  </a:lnTo>
                  <a:lnTo>
                    <a:pt x="48694" y="48306"/>
                  </a:lnTo>
                  <a:lnTo>
                    <a:pt x="39743" y="18149"/>
                  </a:lnTo>
                  <a:lnTo>
                    <a:pt x="32152" y="5746"/>
                  </a:lnTo>
                  <a:lnTo>
                    <a:pt x="28153" y="1452"/>
                  </a:lnTo>
                  <a:lnTo>
                    <a:pt x="23370" y="0"/>
                  </a:lnTo>
                  <a:lnTo>
                    <a:pt x="12410" y="2149"/>
                  </a:lnTo>
                  <a:lnTo>
                    <a:pt x="7936" y="6815"/>
                  </a:lnTo>
                  <a:lnTo>
                    <a:pt x="1083" y="21405"/>
                  </a:lnTo>
                  <a:lnTo>
                    <a:pt x="0" y="52825"/>
                  </a:lnTo>
                  <a:lnTo>
                    <a:pt x="10319" y="89112"/>
                  </a:lnTo>
                  <a:lnTo>
                    <a:pt x="15312" y="98669"/>
                  </a:lnTo>
                  <a:lnTo>
                    <a:pt x="18337" y="100795"/>
                  </a:lnTo>
                  <a:lnTo>
                    <a:pt x="21765" y="101506"/>
                  </a:lnTo>
                  <a:lnTo>
                    <a:pt x="25461" y="101275"/>
                  </a:lnTo>
                  <a:lnTo>
                    <a:pt x="33331" y="95373"/>
                  </a:lnTo>
                  <a:lnTo>
                    <a:pt x="50305" y="77092"/>
                  </a:lnTo>
                  <a:lnTo>
                    <a:pt x="53074" y="81803"/>
                  </a:lnTo>
                  <a:lnTo>
                    <a:pt x="58069" y="90953"/>
                  </a:lnTo>
                  <a:lnTo>
                    <a:pt x="78522" y="112192"/>
                  </a:lnTo>
                  <a:lnTo>
                    <a:pt x="84466" y="116865"/>
                  </a:lnTo>
                  <a:lnTo>
                    <a:pt x="90544" y="119275"/>
                  </a:lnTo>
                  <a:lnTo>
                    <a:pt x="115404" y="119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8" name="SMARTInkShape-1289"/>
            <p:cNvSpPr/>
            <p:nvPr>
              <p:custDataLst>
                <p:tags r:id="rId9"/>
              </p:custDataLst>
            </p:nvPr>
          </p:nvSpPr>
          <p:spPr>
            <a:xfrm>
              <a:off x="6629400" y="5886450"/>
              <a:ext cx="190501" cy="180723"/>
            </a:xfrm>
            <a:custGeom>
              <a:avLst/>
              <a:gdLst/>
              <a:ahLst/>
              <a:cxnLst/>
              <a:rect l="0" t="0" r="0" b="0"/>
              <a:pathLst>
                <a:path w="190501" h="180723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411" y="33736"/>
                  </a:lnTo>
                  <a:lnTo>
                    <a:pt x="6741" y="32633"/>
                  </a:lnTo>
                  <a:lnTo>
                    <a:pt x="24419" y="38753"/>
                  </a:lnTo>
                  <a:lnTo>
                    <a:pt x="60040" y="68672"/>
                  </a:lnTo>
                  <a:lnTo>
                    <a:pt x="93104" y="110435"/>
                  </a:lnTo>
                  <a:lnTo>
                    <a:pt x="113484" y="152499"/>
                  </a:lnTo>
                  <a:lnTo>
                    <a:pt x="114461" y="160227"/>
                  </a:lnTo>
                  <a:lnTo>
                    <a:pt x="109086" y="180722"/>
                  </a:lnTo>
                  <a:lnTo>
                    <a:pt x="106590" y="180453"/>
                  </a:lnTo>
                  <a:lnTo>
                    <a:pt x="98173" y="176392"/>
                  </a:lnTo>
                  <a:lnTo>
                    <a:pt x="95083" y="171216"/>
                  </a:lnTo>
                  <a:lnTo>
                    <a:pt x="91648" y="156059"/>
                  </a:lnTo>
                  <a:lnTo>
                    <a:pt x="93085" y="110838"/>
                  </a:lnTo>
                  <a:lnTo>
                    <a:pt x="105577" y="74661"/>
                  </a:lnTo>
                  <a:lnTo>
                    <a:pt x="124534" y="41650"/>
                  </a:lnTo>
                  <a:lnTo>
                    <a:pt x="144719" y="19922"/>
                  </a:lnTo>
                  <a:lnTo>
                    <a:pt x="163568" y="8854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9" name="SMARTInkShape-1290"/>
            <p:cNvSpPr/>
            <p:nvPr>
              <p:custDataLst>
                <p:tags r:id="rId10"/>
              </p:custDataLst>
            </p:nvPr>
          </p:nvSpPr>
          <p:spPr>
            <a:xfrm>
              <a:off x="6952473" y="5760333"/>
              <a:ext cx="115078" cy="322968"/>
            </a:xfrm>
            <a:custGeom>
              <a:avLst/>
              <a:gdLst/>
              <a:ahLst/>
              <a:cxnLst/>
              <a:rect l="0" t="0" r="0" b="0"/>
              <a:pathLst>
                <a:path w="115078" h="322968">
                  <a:moveTo>
                    <a:pt x="64277" y="5467"/>
                  </a:moveTo>
                  <a:lnTo>
                    <a:pt x="64277" y="5467"/>
                  </a:lnTo>
                  <a:lnTo>
                    <a:pt x="64277" y="2096"/>
                  </a:lnTo>
                  <a:lnTo>
                    <a:pt x="62865" y="1103"/>
                  </a:lnTo>
                  <a:lnTo>
                    <a:pt x="57535" y="0"/>
                  </a:lnTo>
                  <a:lnTo>
                    <a:pt x="48581" y="7035"/>
                  </a:lnTo>
                  <a:lnTo>
                    <a:pt x="29757" y="34388"/>
                  </a:lnTo>
                  <a:lnTo>
                    <a:pt x="16479" y="64182"/>
                  </a:lnTo>
                  <a:lnTo>
                    <a:pt x="8226" y="100942"/>
                  </a:lnTo>
                  <a:lnTo>
                    <a:pt x="2206" y="142680"/>
                  </a:lnTo>
                  <a:lnTo>
                    <a:pt x="0" y="184983"/>
                  </a:lnTo>
                  <a:lnTo>
                    <a:pt x="6077" y="222599"/>
                  </a:lnTo>
                  <a:lnTo>
                    <a:pt x="17713" y="256252"/>
                  </a:lnTo>
                  <a:lnTo>
                    <a:pt x="33704" y="284850"/>
                  </a:lnTo>
                  <a:lnTo>
                    <a:pt x="54923" y="304614"/>
                  </a:lnTo>
                  <a:lnTo>
                    <a:pt x="78464" y="314811"/>
                  </a:lnTo>
                  <a:lnTo>
                    <a:pt x="115077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0" name="SMARTInkShape-1291"/>
            <p:cNvSpPr/>
            <p:nvPr>
              <p:custDataLst>
                <p:tags r:id="rId11"/>
              </p:custDataLst>
            </p:nvPr>
          </p:nvSpPr>
          <p:spPr>
            <a:xfrm>
              <a:off x="7150100" y="5835650"/>
              <a:ext cx="152401" cy="107951"/>
            </a:xfrm>
            <a:custGeom>
              <a:avLst/>
              <a:gdLst/>
              <a:ahLst/>
              <a:cxnLst/>
              <a:rect l="0" t="0" r="0" b="0"/>
              <a:pathLst>
                <a:path w="152401" h="107951">
                  <a:moveTo>
                    <a:pt x="0" y="0"/>
                  </a:moveTo>
                  <a:lnTo>
                    <a:pt x="0" y="0"/>
                  </a:lnTo>
                  <a:lnTo>
                    <a:pt x="42690" y="46453"/>
                  </a:lnTo>
                  <a:lnTo>
                    <a:pt x="72873" y="80437"/>
                  </a:lnTo>
                  <a:lnTo>
                    <a:pt x="104377" y="100974"/>
                  </a:lnTo>
                  <a:lnTo>
                    <a:pt x="124472" y="106496"/>
                  </a:lnTo>
                  <a:lnTo>
                    <a:pt x="152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1" name="SMARTInkShape-1292"/>
            <p:cNvSpPr/>
            <p:nvPr>
              <p:custDataLst>
                <p:tags r:id="rId12"/>
              </p:custDataLst>
            </p:nvPr>
          </p:nvSpPr>
          <p:spPr>
            <a:xfrm>
              <a:off x="7310024" y="5837888"/>
              <a:ext cx="62327" cy="270813"/>
            </a:xfrm>
            <a:custGeom>
              <a:avLst/>
              <a:gdLst/>
              <a:ahLst/>
              <a:cxnLst/>
              <a:rect l="0" t="0" r="0" b="0"/>
              <a:pathLst>
                <a:path w="62327" h="270813">
                  <a:moveTo>
                    <a:pt x="43276" y="54912"/>
                  </a:moveTo>
                  <a:lnTo>
                    <a:pt x="43276" y="54912"/>
                  </a:lnTo>
                  <a:lnTo>
                    <a:pt x="32292" y="9096"/>
                  </a:lnTo>
                  <a:lnTo>
                    <a:pt x="31719" y="5317"/>
                  </a:lnTo>
                  <a:lnTo>
                    <a:pt x="30633" y="2799"/>
                  </a:lnTo>
                  <a:lnTo>
                    <a:pt x="29202" y="1120"/>
                  </a:lnTo>
                  <a:lnTo>
                    <a:pt x="27544" y="0"/>
                  </a:lnTo>
                  <a:lnTo>
                    <a:pt x="25027" y="1371"/>
                  </a:lnTo>
                  <a:lnTo>
                    <a:pt x="18467" y="8538"/>
                  </a:lnTo>
                  <a:lnTo>
                    <a:pt x="6840" y="31215"/>
                  </a:lnTo>
                  <a:lnTo>
                    <a:pt x="409" y="75552"/>
                  </a:lnTo>
                  <a:lnTo>
                    <a:pt x="0" y="111828"/>
                  </a:lnTo>
                  <a:lnTo>
                    <a:pt x="3944" y="157930"/>
                  </a:lnTo>
                  <a:lnTo>
                    <a:pt x="8304" y="204221"/>
                  </a:lnTo>
                  <a:lnTo>
                    <a:pt x="20684" y="233284"/>
                  </a:lnTo>
                  <a:lnTo>
                    <a:pt x="34387" y="253030"/>
                  </a:lnTo>
                  <a:lnTo>
                    <a:pt x="62326" y="270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2" name="SMARTInkShape-1293"/>
            <p:cNvSpPr/>
            <p:nvPr>
              <p:custDataLst>
                <p:tags r:id="rId13"/>
              </p:custDataLst>
            </p:nvPr>
          </p:nvSpPr>
          <p:spPr>
            <a:xfrm>
              <a:off x="7397750" y="5797550"/>
              <a:ext cx="127020" cy="381001"/>
            </a:xfrm>
            <a:custGeom>
              <a:avLst/>
              <a:gdLst/>
              <a:ahLst/>
              <a:cxnLst/>
              <a:rect l="0" t="0" r="0" b="0"/>
              <a:pathLst>
                <a:path w="127020" h="381001">
                  <a:moveTo>
                    <a:pt x="82550" y="0"/>
                  </a:moveTo>
                  <a:lnTo>
                    <a:pt x="82550" y="0"/>
                  </a:lnTo>
                  <a:lnTo>
                    <a:pt x="100127" y="35156"/>
                  </a:lnTo>
                  <a:lnTo>
                    <a:pt x="112940" y="65719"/>
                  </a:lnTo>
                  <a:lnTo>
                    <a:pt x="123338" y="105173"/>
                  </a:lnTo>
                  <a:lnTo>
                    <a:pt x="127019" y="150461"/>
                  </a:lnTo>
                  <a:lnTo>
                    <a:pt x="127012" y="174391"/>
                  </a:lnTo>
                  <a:lnTo>
                    <a:pt x="122069" y="198811"/>
                  </a:lnTo>
                  <a:lnTo>
                    <a:pt x="113835" y="223557"/>
                  </a:lnTo>
                  <a:lnTo>
                    <a:pt x="103406" y="248521"/>
                  </a:lnTo>
                  <a:lnTo>
                    <a:pt x="87281" y="274336"/>
                  </a:lnTo>
                  <a:lnTo>
                    <a:pt x="67359" y="300718"/>
                  </a:lnTo>
                  <a:lnTo>
                    <a:pt x="29938" y="345319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33" cstate="print"/>
          <a:srcRect l="13333" t="30933" r="10000" b="55467"/>
          <a:stretch>
            <a:fillRect/>
          </a:stretch>
        </p:blipFill>
        <p:spPr bwMode="auto">
          <a:xfrm>
            <a:off x="992458" y="0"/>
            <a:ext cx="10515606" cy="116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SMARTInkShape-Group257"/>
          <p:cNvGrpSpPr/>
          <p:nvPr/>
        </p:nvGrpSpPr>
        <p:grpSpPr>
          <a:xfrm>
            <a:off x="1308439" y="1462966"/>
            <a:ext cx="2038012" cy="516891"/>
            <a:chOff x="1308439" y="1462966"/>
            <a:chExt cx="2038012" cy="516891"/>
          </a:xfrm>
        </p:grpSpPr>
        <p:sp>
          <p:nvSpPr>
            <p:cNvPr id="2" name="SMARTInkShape-1294"/>
            <p:cNvSpPr/>
            <p:nvPr>
              <p:custDataLst>
                <p:tags r:id="rId219"/>
              </p:custDataLst>
            </p:nvPr>
          </p:nvSpPr>
          <p:spPr>
            <a:xfrm>
              <a:off x="3227042" y="1708150"/>
              <a:ext cx="11459" cy="234951"/>
            </a:xfrm>
            <a:custGeom>
              <a:avLst/>
              <a:gdLst/>
              <a:ahLst/>
              <a:cxnLst/>
              <a:rect l="0" t="0" r="0" b="0"/>
              <a:pathLst>
                <a:path w="11459" h="234951">
                  <a:moveTo>
                    <a:pt x="5108" y="0"/>
                  </a:moveTo>
                  <a:lnTo>
                    <a:pt x="5108" y="0"/>
                  </a:lnTo>
                  <a:lnTo>
                    <a:pt x="1737" y="10113"/>
                  </a:lnTo>
                  <a:lnTo>
                    <a:pt x="3711" y="54183"/>
                  </a:lnTo>
                  <a:lnTo>
                    <a:pt x="4487" y="86876"/>
                  </a:lnTo>
                  <a:lnTo>
                    <a:pt x="2950" y="120691"/>
                  </a:lnTo>
                  <a:lnTo>
                    <a:pt x="0" y="167699"/>
                  </a:lnTo>
                  <a:lnTo>
                    <a:pt x="721" y="193772"/>
                  </a:lnTo>
                  <a:lnTo>
                    <a:pt x="11458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95"/>
            <p:cNvSpPr/>
            <p:nvPr>
              <p:custDataLst>
                <p:tags r:id="rId220"/>
              </p:custDataLst>
            </p:nvPr>
          </p:nvSpPr>
          <p:spPr>
            <a:xfrm>
              <a:off x="3111500" y="1809750"/>
              <a:ext cx="234951" cy="18168"/>
            </a:xfrm>
            <a:custGeom>
              <a:avLst/>
              <a:gdLst/>
              <a:ahLst/>
              <a:cxnLst/>
              <a:rect l="0" t="0" r="0" b="0"/>
              <a:pathLst>
                <a:path w="234951" h="18168">
                  <a:moveTo>
                    <a:pt x="0" y="12700"/>
                  </a:moveTo>
                  <a:lnTo>
                    <a:pt x="0" y="12700"/>
                  </a:lnTo>
                  <a:lnTo>
                    <a:pt x="45466" y="16071"/>
                  </a:lnTo>
                  <a:lnTo>
                    <a:pt x="92964" y="18167"/>
                  </a:lnTo>
                  <a:lnTo>
                    <a:pt x="128806" y="16776"/>
                  </a:lnTo>
                  <a:lnTo>
                    <a:pt x="163786" y="14512"/>
                  </a:lnTo>
                  <a:lnTo>
                    <a:pt x="204457" y="11825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96"/>
            <p:cNvSpPr/>
            <p:nvPr>
              <p:custDataLst>
                <p:tags r:id="rId221"/>
              </p:custDataLst>
            </p:nvPr>
          </p:nvSpPr>
          <p:spPr>
            <a:xfrm>
              <a:off x="2806700" y="1525488"/>
              <a:ext cx="130461" cy="454369"/>
            </a:xfrm>
            <a:custGeom>
              <a:avLst/>
              <a:gdLst/>
              <a:ahLst/>
              <a:cxnLst/>
              <a:rect l="0" t="0" r="0" b="0"/>
              <a:pathLst>
                <a:path w="130461" h="454369">
                  <a:moveTo>
                    <a:pt x="50800" y="30262"/>
                  </a:moveTo>
                  <a:lnTo>
                    <a:pt x="50800" y="30262"/>
                  </a:lnTo>
                  <a:lnTo>
                    <a:pt x="40675" y="19431"/>
                  </a:lnTo>
                  <a:lnTo>
                    <a:pt x="39244" y="15335"/>
                  </a:lnTo>
                  <a:lnTo>
                    <a:pt x="39568" y="13255"/>
                  </a:lnTo>
                  <a:lnTo>
                    <a:pt x="41810" y="9063"/>
                  </a:lnTo>
                  <a:lnTo>
                    <a:pt x="44101" y="7662"/>
                  </a:lnTo>
                  <a:lnTo>
                    <a:pt x="82011" y="0"/>
                  </a:lnTo>
                  <a:lnTo>
                    <a:pt x="101440" y="835"/>
                  </a:lnTo>
                  <a:lnTo>
                    <a:pt x="123598" y="7437"/>
                  </a:lnTo>
                  <a:lnTo>
                    <a:pt x="126848" y="10812"/>
                  </a:lnTo>
                  <a:lnTo>
                    <a:pt x="130460" y="20207"/>
                  </a:lnTo>
                  <a:lnTo>
                    <a:pt x="129123" y="44138"/>
                  </a:lnTo>
                  <a:lnTo>
                    <a:pt x="117516" y="83684"/>
                  </a:lnTo>
                  <a:lnTo>
                    <a:pt x="110320" y="116800"/>
                  </a:lnTo>
                  <a:lnTo>
                    <a:pt x="104770" y="153390"/>
                  </a:lnTo>
                  <a:lnTo>
                    <a:pt x="99951" y="193170"/>
                  </a:lnTo>
                  <a:lnTo>
                    <a:pt x="97340" y="234370"/>
                  </a:lnTo>
                  <a:lnTo>
                    <a:pt x="96179" y="274788"/>
                  </a:lnTo>
                  <a:lnTo>
                    <a:pt x="95663" y="311566"/>
                  </a:lnTo>
                  <a:lnTo>
                    <a:pt x="102114" y="357263"/>
                  </a:lnTo>
                  <a:lnTo>
                    <a:pt x="111161" y="404149"/>
                  </a:lnTo>
                  <a:lnTo>
                    <a:pt x="112664" y="426793"/>
                  </a:lnTo>
                  <a:lnTo>
                    <a:pt x="110516" y="435333"/>
                  </a:lnTo>
                  <a:lnTo>
                    <a:pt x="103446" y="441481"/>
                  </a:lnTo>
                  <a:lnTo>
                    <a:pt x="83802" y="448908"/>
                  </a:lnTo>
                  <a:lnTo>
                    <a:pt x="42189" y="454368"/>
                  </a:lnTo>
                  <a:lnTo>
                    <a:pt x="0" y="449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97"/>
            <p:cNvSpPr/>
            <p:nvPr>
              <p:custDataLst>
                <p:tags r:id="rId222"/>
              </p:custDataLst>
            </p:nvPr>
          </p:nvSpPr>
          <p:spPr>
            <a:xfrm>
              <a:off x="2647950" y="1462966"/>
              <a:ext cx="95978" cy="149935"/>
            </a:xfrm>
            <a:custGeom>
              <a:avLst/>
              <a:gdLst/>
              <a:ahLst/>
              <a:cxnLst/>
              <a:rect l="0" t="0" r="0" b="0"/>
              <a:pathLst>
                <a:path w="95978" h="149935">
                  <a:moveTo>
                    <a:pt x="0" y="41984"/>
                  </a:moveTo>
                  <a:lnTo>
                    <a:pt x="0" y="41984"/>
                  </a:lnTo>
                  <a:lnTo>
                    <a:pt x="5069" y="36209"/>
                  </a:lnTo>
                  <a:lnTo>
                    <a:pt x="18298" y="18219"/>
                  </a:lnTo>
                  <a:lnTo>
                    <a:pt x="33408" y="5858"/>
                  </a:lnTo>
                  <a:lnTo>
                    <a:pt x="45187" y="1233"/>
                  </a:lnTo>
                  <a:lnTo>
                    <a:pt x="51291" y="0"/>
                  </a:lnTo>
                  <a:lnTo>
                    <a:pt x="56772" y="589"/>
                  </a:lnTo>
                  <a:lnTo>
                    <a:pt x="66624" y="5007"/>
                  </a:lnTo>
                  <a:lnTo>
                    <a:pt x="73826" y="11674"/>
                  </a:lnTo>
                  <a:lnTo>
                    <a:pt x="78673" y="19340"/>
                  </a:lnTo>
                  <a:lnTo>
                    <a:pt x="80827" y="27452"/>
                  </a:lnTo>
                  <a:lnTo>
                    <a:pt x="78021" y="37642"/>
                  </a:lnTo>
                  <a:lnTo>
                    <a:pt x="68508" y="53398"/>
                  </a:lnTo>
                  <a:lnTo>
                    <a:pt x="48173" y="76964"/>
                  </a:lnTo>
                  <a:lnTo>
                    <a:pt x="48343" y="78004"/>
                  </a:lnTo>
                  <a:lnTo>
                    <a:pt x="49162" y="78697"/>
                  </a:lnTo>
                  <a:lnTo>
                    <a:pt x="78348" y="83793"/>
                  </a:lnTo>
                  <a:lnTo>
                    <a:pt x="88443" y="90199"/>
                  </a:lnTo>
                  <a:lnTo>
                    <a:pt x="95282" y="97750"/>
                  </a:lnTo>
                  <a:lnTo>
                    <a:pt x="95977" y="102445"/>
                  </a:lnTo>
                  <a:lnTo>
                    <a:pt x="92986" y="113305"/>
                  </a:lnTo>
                  <a:lnTo>
                    <a:pt x="85072" y="123306"/>
                  </a:lnTo>
                  <a:lnTo>
                    <a:pt x="50800" y="149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98"/>
            <p:cNvSpPr/>
            <p:nvPr>
              <p:custDataLst>
                <p:tags r:id="rId223"/>
              </p:custDataLst>
            </p:nvPr>
          </p:nvSpPr>
          <p:spPr>
            <a:xfrm>
              <a:off x="2476500" y="1655391"/>
              <a:ext cx="190501" cy="243260"/>
            </a:xfrm>
            <a:custGeom>
              <a:avLst/>
              <a:gdLst/>
              <a:ahLst/>
              <a:cxnLst/>
              <a:rect l="0" t="0" r="0" b="0"/>
              <a:pathLst>
                <a:path w="190501" h="243260">
                  <a:moveTo>
                    <a:pt x="190500" y="33709"/>
                  </a:moveTo>
                  <a:lnTo>
                    <a:pt x="190500" y="33709"/>
                  </a:lnTo>
                  <a:lnTo>
                    <a:pt x="179669" y="6991"/>
                  </a:lnTo>
                  <a:lnTo>
                    <a:pt x="175573" y="1138"/>
                  </a:lnTo>
                  <a:lnTo>
                    <a:pt x="172788" y="0"/>
                  </a:lnTo>
                  <a:lnTo>
                    <a:pt x="165930" y="618"/>
                  </a:lnTo>
                  <a:lnTo>
                    <a:pt x="154135" y="8304"/>
                  </a:lnTo>
                  <a:lnTo>
                    <a:pt x="121594" y="50301"/>
                  </a:lnTo>
                  <a:lnTo>
                    <a:pt x="99197" y="82711"/>
                  </a:lnTo>
                  <a:lnTo>
                    <a:pt x="75132" y="118282"/>
                  </a:lnTo>
                  <a:lnTo>
                    <a:pt x="51737" y="154553"/>
                  </a:lnTo>
                  <a:lnTo>
                    <a:pt x="31931" y="189488"/>
                  </a:lnTo>
                  <a:lnTo>
                    <a:pt x="0" y="24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99"/>
            <p:cNvSpPr/>
            <p:nvPr>
              <p:custDataLst>
                <p:tags r:id="rId224"/>
              </p:custDataLst>
            </p:nvPr>
          </p:nvSpPr>
          <p:spPr>
            <a:xfrm>
              <a:off x="2501900" y="1634642"/>
              <a:ext cx="171451" cy="244959"/>
            </a:xfrm>
            <a:custGeom>
              <a:avLst/>
              <a:gdLst/>
              <a:ahLst/>
              <a:cxnLst/>
              <a:rect l="0" t="0" r="0" b="0"/>
              <a:pathLst>
                <a:path w="171451" h="2449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39388" y="47579"/>
                  </a:lnTo>
                  <a:lnTo>
                    <a:pt x="70702" y="87149"/>
                  </a:lnTo>
                  <a:lnTo>
                    <a:pt x="98481" y="133602"/>
                  </a:lnTo>
                  <a:lnTo>
                    <a:pt x="123881" y="178254"/>
                  </a:lnTo>
                  <a:lnTo>
                    <a:pt x="151784" y="224099"/>
                  </a:lnTo>
                  <a:lnTo>
                    <a:pt x="17145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00"/>
            <p:cNvSpPr/>
            <p:nvPr>
              <p:custDataLst>
                <p:tags r:id="rId225"/>
              </p:custDataLst>
            </p:nvPr>
          </p:nvSpPr>
          <p:spPr>
            <a:xfrm>
              <a:off x="2229321" y="1537463"/>
              <a:ext cx="209080" cy="390615"/>
            </a:xfrm>
            <a:custGeom>
              <a:avLst/>
              <a:gdLst/>
              <a:ahLst/>
              <a:cxnLst/>
              <a:rect l="0" t="0" r="0" b="0"/>
              <a:pathLst>
                <a:path w="209080" h="390615">
                  <a:moveTo>
                    <a:pt x="209079" y="11937"/>
                  </a:moveTo>
                  <a:lnTo>
                    <a:pt x="209079" y="11937"/>
                  </a:lnTo>
                  <a:lnTo>
                    <a:pt x="184660" y="3099"/>
                  </a:lnTo>
                  <a:lnTo>
                    <a:pt x="143264" y="0"/>
                  </a:lnTo>
                  <a:lnTo>
                    <a:pt x="106793" y="874"/>
                  </a:lnTo>
                  <a:lnTo>
                    <a:pt x="72704" y="9443"/>
                  </a:lnTo>
                  <a:lnTo>
                    <a:pt x="60744" y="16943"/>
                  </a:lnTo>
                  <a:lnTo>
                    <a:pt x="46673" y="32470"/>
                  </a:lnTo>
                  <a:lnTo>
                    <a:pt x="43530" y="48110"/>
                  </a:lnTo>
                  <a:lnTo>
                    <a:pt x="43890" y="93636"/>
                  </a:lnTo>
                  <a:lnTo>
                    <a:pt x="42058" y="125153"/>
                  </a:lnTo>
                  <a:lnTo>
                    <a:pt x="38892" y="159622"/>
                  </a:lnTo>
                  <a:lnTo>
                    <a:pt x="35133" y="193756"/>
                  </a:lnTo>
                  <a:lnTo>
                    <a:pt x="29229" y="229623"/>
                  </a:lnTo>
                  <a:lnTo>
                    <a:pt x="21901" y="266025"/>
                  </a:lnTo>
                  <a:lnTo>
                    <a:pt x="13941" y="301019"/>
                  </a:lnTo>
                  <a:lnTo>
                    <a:pt x="4897" y="342340"/>
                  </a:lnTo>
                  <a:lnTo>
                    <a:pt x="0" y="385098"/>
                  </a:lnTo>
                  <a:lnTo>
                    <a:pt x="1254" y="387711"/>
                  </a:lnTo>
                  <a:lnTo>
                    <a:pt x="3501" y="389453"/>
                  </a:lnTo>
                  <a:lnTo>
                    <a:pt x="6411" y="390614"/>
                  </a:lnTo>
                  <a:lnTo>
                    <a:pt x="44737" y="385724"/>
                  </a:lnTo>
                  <a:lnTo>
                    <a:pt x="91558" y="381321"/>
                  </a:lnTo>
                  <a:lnTo>
                    <a:pt x="113829" y="380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01"/>
            <p:cNvSpPr/>
            <p:nvPr>
              <p:custDataLst>
                <p:tags r:id="rId226"/>
              </p:custDataLst>
            </p:nvPr>
          </p:nvSpPr>
          <p:spPr>
            <a:xfrm>
              <a:off x="1993900" y="17462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43738" y="20330"/>
                  </a:lnTo>
                  <a:lnTo>
                    <a:pt x="88223" y="710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302"/>
            <p:cNvSpPr/>
            <p:nvPr>
              <p:custDataLst>
                <p:tags r:id="rId227"/>
              </p:custDataLst>
            </p:nvPr>
          </p:nvSpPr>
          <p:spPr>
            <a:xfrm>
              <a:off x="2008616" y="1547940"/>
              <a:ext cx="205129" cy="339920"/>
            </a:xfrm>
            <a:custGeom>
              <a:avLst/>
              <a:gdLst/>
              <a:ahLst/>
              <a:cxnLst/>
              <a:rect l="0" t="0" r="0" b="0"/>
              <a:pathLst>
                <a:path w="205129" h="339920">
                  <a:moveTo>
                    <a:pt x="175784" y="52260"/>
                  </a:moveTo>
                  <a:lnTo>
                    <a:pt x="175784" y="52260"/>
                  </a:lnTo>
                  <a:lnTo>
                    <a:pt x="203709" y="27479"/>
                  </a:lnTo>
                  <a:lnTo>
                    <a:pt x="204984" y="25156"/>
                  </a:lnTo>
                  <a:lnTo>
                    <a:pt x="205128" y="22902"/>
                  </a:lnTo>
                  <a:lnTo>
                    <a:pt x="203407" y="18516"/>
                  </a:lnTo>
                  <a:lnTo>
                    <a:pt x="188359" y="8708"/>
                  </a:lnTo>
                  <a:lnTo>
                    <a:pt x="159284" y="236"/>
                  </a:lnTo>
                  <a:lnTo>
                    <a:pt x="120487" y="0"/>
                  </a:lnTo>
                  <a:lnTo>
                    <a:pt x="77712" y="7769"/>
                  </a:lnTo>
                  <a:lnTo>
                    <a:pt x="40500" y="25750"/>
                  </a:lnTo>
                  <a:lnTo>
                    <a:pt x="23700" y="44711"/>
                  </a:lnTo>
                  <a:lnTo>
                    <a:pt x="12236" y="68660"/>
                  </a:lnTo>
                  <a:lnTo>
                    <a:pt x="2520" y="113877"/>
                  </a:lnTo>
                  <a:lnTo>
                    <a:pt x="0" y="146438"/>
                  </a:lnTo>
                  <a:lnTo>
                    <a:pt x="1952" y="193132"/>
                  </a:lnTo>
                  <a:lnTo>
                    <a:pt x="6999" y="238247"/>
                  </a:lnTo>
                  <a:lnTo>
                    <a:pt x="12963" y="279523"/>
                  </a:lnTo>
                  <a:lnTo>
                    <a:pt x="18379" y="324724"/>
                  </a:lnTo>
                  <a:lnTo>
                    <a:pt x="20047" y="329153"/>
                  </a:lnTo>
                  <a:lnTo>
                    <a:pt x="25664" y="335955"/>
                  </a:lnTo>
                  <a:lnTo>
                    <a:pt x="29138" y="338757"/>
                  </a:lnTo>
                  <a:lnTo>
                    <a:pt x="33569" y="339919"/>
                  </a:lnTo>
                  <a:lnTo>
                    <a:pt x="44139" y="339329"/>
                  </a:lnTo>
                  <a:lnTo>
                    <a:pt x="82674" y="327426"/>
                  </a:lnTo>
                  <a:lnTo>
                    <a:pt x="124984" y="30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03"/>
            <p:cNvSpPr/>
            <p:nvPr>
              <p:custDataLst>
                <p:tags r:id="rId228"/>
              </p:custDataLst>
            </p:nvPr>
          </p:nvSpPr>
          <p:spPr>
            <a:xfrm>
              <a:off x="1574800" y="1784350"/>
              <a:ext cx="273051" cy="44451"/>
            </a:xfrm>
            <a:custGeom>
              <a:avLst/>
              <a:gdLst/>
              <a:ahLst/>
              <a:cxnLst/>
              <a:rect l="0" t="0" r="0" b="0"/>
              <a:pathLst>
                <a:path w="27305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41079"/>
                  </a:lnTo>
                  <a:lnTo>
                    <a:pt x="37903" y="38983"/>
                  </a:lnTo>
                  <a:lnTo>
                    <a:pt x="74701" y="36611"/>
                  </a:lnTo>
                  <a:lnTo>
                    <a:pt x="118573" y="32499"/>
                  </a:lnTo>
                  <a:lnTo>
                    <a:pt x="163942" y="25968"/>
                  </a:lnTo>
                  <a:lnTo>
                    <a:pt x="208094" y="16480"/>
                  </a:lnTo>
                  <a:lnTo>
                    <a:pt x="2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04"/>
            <p:cNvSpPr/>
            <p:nvPr>
              <p:custDataLst>
                <p:tags r:id="rId229"/>
              </p:custDataLst>
            </p:nvPr>
          </p:nvSpPr>
          <p:spPr>
            <a:xfrm>
              <a:off x="1574800" y="17526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54272" y="26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05"/>
            <p:cNvSpPr/>
            <p:nvPr>
              <p:custDataLst>
                <p:tags r:id="rId230"/>
              </p:custDataLst>
            </p:nvPr>
          </p:nvSpPr>
          <p:spPr>
            <a:xfrm>
              <a:off x="1308439" y="1602037"/>
              <a:ext cx="156562" cy="334714"/>
            </a:xfrm>
            <a:custGeom>
              <a:avLst/>
              <a:gdLst/>
              <a:ahLst/>
              <a:cxnLst/>
              <a:rect l="0" t="0" r="0" b="0"/>
              <a:pathLst>
                <a:path w="156562" h="334714">
                  <a:moveTo>
                    <a:pt x="12361" y="207713"/>
                  </a:moveTo>
                  <a:lnTo>
                    <a:pt x="12361" y="207713"/>
                  </a:lnTo>
                  <a:lnTo>
                    <a:pt x="8990" y="204342"/>
                  </a:lnTo>
                  <a:lnTo>
                    <a:pt x="5453" y="202687"/>
                  </a:lnTo>
                  <a:lnTo>
                    <a:pt x="0" y="201441"/>
                  </a:lnTo>
                  <a:lnTo>
                    <a:pt x="26806" y="197994"/>
                  </a:lnTo>
                  <a:lnTo>
                    <a:pt x="44628" y="189154"/>
                  </a:lnTo>
                  <a:lnTo>
                    <a:pt x="79047" y="157611"/>
                  </a:lnTo>
                  <a:lnTo>
                    <a:pt x="105184" y="119961"/>
                  </a:lnTo>
                  <a:lnTo>
                    <a:pt x="122290" y="82164"/>
                  </a:lnTo>
                  <a:lnTo>
                    <a:pt x="141045" y="37477"/>
                  </a:lnTo>
                  <a:lnTo>
                    <a:pt x="156561" y="4361"/>
                  </a:lnTo>
                  <a:lnTo>
                    <a:pt x="156472" y="2295"/>
                  </a:lnTo>
                  <a:lnTo>
                    <a:pt x="155707" y="918"/>
                  </a:lnTo>
                  <a:lnTo>
                    <a:pt x="154492" y="0"/>
                  </a:lnTo>
                  <a:lnTo>
                    <a:pt x="153682" y="93"/>
                  </a:lnTo>
                  <a:lnTo>
                    <a:pt x="153141" y="861"/>
                  </a:lnTo>
                  <a:lnTo>
                    <a:pt x="145533" y="34130"/>
                  </a:lnTo>
                  <a:lnTo>
                    <a:pt x="138341" y="73886"/>
                  </a:lnTo>
                  <a:lnTo>
                    <a:pt x="134448" y="97328"/>
                  </a:lnTo>
                  <a:lnTo>
                    <a:pt x="131852" y="122128"/>
                  </a:lnTo>
                  <a:lnTo>
                    <a:pt x="130122" y="147834"/>
                  </a:lnTo>
                  <a:lnTo>
                    <a:pt x="128968" y="174144"/>
                  </a:lnTo>
                  <a:lnTo>
                    <a:pt x="128199" y="198739"/>
                  </a:lnTo>
                  <a:lnTo>
                    <a:pt x="127345" y="244882"/>
                  </a:lnTo>
                  <a:lnTo>
                    <a:pt x="128846" y="279501"/>
                  </a:lnTo>
                  <a:lnTo>
                    <a:pt x="132571" y="304530"/>
                  </a:lnTo>
                  <a:lnTo>
                    <a:pt x="145711" y="334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06"/>
            <p:cNvSpPr/>
            <p:nvPr>
              <p:custDataLst>
                <p:tags r:id="rId231"/>
              </p:custDataLst>
            </p:nvPr>
          </p:nvSpPr>
          <p:spPr>
            <a:xfrm>
              <a:off x="1311079" y="1613162"/>
              <a:ext cx="22422" cy="306657"/>
            </a:xfrm>
            <a:custGeom>
              <a:avLst/>
              <a:gdLst/>
              <a:ahLst/>
              <a:cxnLst/>
              <a:rect l="0" t="0" r="0" b="0"/>
              <a:pathLst>
                <a:path w="22422" h="306657">
                  <a:moveTo>
                    <a:pt x="3371" y="6088"/>
                  </a:moveTo>
                  <a:lnTo>
                    <a:pt x="3371" y="6088"/>
                  </a:lnTo>
                  <a:lnTo>
                    <a:pt x="3371" y="0"/>
                  </a:lnTo>
                  <a:lnTo>
                    <a:pt x="0" y="34293"/>
                  </a:lnTo>
                  <a:lnTo>
                    <a:pt x="226" y="65661"/>
                  </a:lnTo>
                  <a:lnTo>
                    <a:pt x="2679" y="104531"/>
                  </a:lnTo>
                  <a:lnTo>
                    <a:pt x="6121" y="150030"/>
                  </a:lnTo>
                  <a:lnTo>
                    <a:pt x="10002" y="196591"/>
                  </a:lnTo>
                  <a:lnTo>
                    <a:pt x="14079" y="239628"/>
                  </a:lnTo>
                  <a:lnTo>
                    <a:pt x="19636" y="284835"/>
                  </a:lnTo>
                  <a:lnTo>
                    <a:pt x="21871" y="306656"/>
                  </a:lnTo>
                  <a:lnTo>
                    <a:pt x="22177" y="301952"/>
                  </a:lnTo>
                  <a:lnTo>
                    <a:pt x="22421" y="27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258"/>
          <p:cNvGrpSpPr/>
          <p:nvPr/>
        </p:nvGrpSpPr>
        <p:grpSpPr>
          <a:xfrm>
            <a:off x="3578259" y="1433965"/>
            <a:ext cx="479392" cy="497945"/>
            <a:chOff x="3578259" y="1433965"/>
            <a:chExt cx="479392" cy="497945"/>
          </a:xfrm>
        </p:grpSpPr>
        <p:sp>
          <p:nvSpPr>
            <p:cNvPr id="16" name="SMARTInkShape-1307"/>
            <p:cNvSpPr/>
            <p:nvPr>
              <p:custDataLst>
                <p:tags r:id="rId217"/>
              </p:custDataLst>
            </p:nvPr>
          </p:nvSpPr>
          <p:spPr>
            <a:xfrm>
              <a:off x="3841750" y="1433965"/>
              <a:ext cx="215901" cy="172586"/>
            </a:xfrm>
            <a:custGeom>
              <a:avLst/>
              <a:gdLst/>
              <a:ahLst/>
              <a:cxnLst/>
              <a:rect l="0" t="0" r="0" b="0"/>
              <a:pathLst>
                <a:path w="215901" h="172586">
                  <a:moveTo>
                    <a:pt x="0" y="172585"/>
                  </a:moveTo>
                  <a:lnTo>
                    <a:pt x="0" y="172585"/>
                  </a:lnTo>
                  <a:lnTo>
                    <a:pt x="0" y="167118"/>
                  </a:lnTo>
                  <a:lnTo>
                    <a:pt x="23765" y="120824"/>
                  </a:lnTo>
                  <a:lnTo>
                    <a:pt x="42868" y="84498"/>
                  </a:lnTo>
                  <a:lnTo>
                    <a:pt x="59398" y="40232"/>
                  </a:lnTo>
                  <a:lnTo>
                    <a:pt x="69401" y="9480"/>
                  </a:lnTo>
                  <a:lnTo>
                    <a:pt x="69550" y="9521"/>
                  </a:lnTo>
                  <a:lnTo>
                    <a:pt x="69717" y="11447"/>
                  </a:lnTo>
                  <a:lnTo>
                    <a:pt x="61043" y="49939"/>
                  </a:lnTo>
                  <a:lnTo>
                    <a:pt x="50072" y="86857"/>
                  </a:lnTo>
                  <a:lnTo>
                    <a:pt x="41647" y="125312"/>
                  </a:lnTo>
                  <a:lnTo>
                    <a:pt x="41087" y="145930"/>
                  </a:lnTo>
                  <a:lnTo>
                    <a:pt x="45543" y="159798"/>
                  </a:lnTo>
                  <a:lnTo>
                    <a:pt x="48706" y="164060"/>
                  </a:lnTo>
                  <a:lnTo>
                    <a:pt x="55984" y="168796"/>
                  </a:lnTo>
                  <a:lnTo>
                    <a:pt x="61312" y="167942"/>
                  </a:lnTo>
                  <a:lnTo>
                    <a:pt x="74757" y="161350"/>
                  </a:lnTo>
                  <a:lnTo>
                    <a:pt x="106385" y="129025"/>
                  </a:lnTo>
                  <a:lnTo>
                    <a:pt x="137927" y="84488"/>
                  </a:lnTo>
                  <a:lnTo>
                    <a:pt x="161379" y="41510"/>
                  </a:lnTo>
                  <a:lnTo>
                    <a:pt x="176622" y="490"/>
                  </a:lnTo>
                  <a:lnTo>
                    <a:pt x="177015" y="0"/>
                  </a:lnTo>
                  <a:lnTo>
                    <a:pt x="177276" y="378"/>
                  </a:lnTo>
                  <a:lnTo>
                    <a:pt x="172705" y="39336"/>
                  </a:lnTo>
                  <a:lnTo>
                    <a:pt x="175585" y="79246"/>
                  </a:lnTo>
                  <a:lnTo>
                    <a:pt x="183871" y="105701"/>
                  </a:lnTo>
                  <a:lnTo>
                    <a:pt x="215900" y="147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08"/>
            <p:cNvSpPr/>
            <p:nvPr>
              <p:custDataLst>
                <p:tags r:id="rId218"/>
              </p:custDataLst>
            </p:nvPr>
          </p:nvSpPr>
          <p:spPr>
            <a:xfrm>
              <a:off x="3578259" y="1713114"/>
              <a:ext cx="282542" cy="218796"/>
            </a:xfrm>
            <a:custGeom>
              <a:avLst/>
              <a:gdLst/>
              <a:ahLst/>
              <a:cxnLst/>
              <a:rect l="0" t="0" r="0" b="0"/>
              <a:pathLst>
                <a:path w="282542" h="218796">
                  <a:moveTo>
                    <a:pt x="15841" y="83936"/>
                  </a:moveTo>
                  <a:lnTo>
                    <a:pt x="15841" y="83936"/>
                  </a:lnTo>
                  <a:lnTo>
                    <a:pt x="22583" y="80565"/>
                  </a:lnTo>
                  <a:lnTo>
                    <a:pt x="64645" y="74476"/>
                  </a:lnTo>
                  <a:lnTo>
                    <a:pt x="106176" y="65395"/>
                  </a:lnTo>
                  <a:lnTo>
                    <a:pt x="124664" y="55940"/>
                  </a:lnTo>
                  <a:lnTo>
                    <a:pt x="138525" y="42801"/>
                  </a:lnTo>
                  <a:lnTo>
                    <a:pt x="147978" y="28259"/>
                  </a:lnTo>
                  <a:lnTo>
                    <a:pt x="152180" y="14741"/>
                  </a:lnTo>
                  <a:lnTo>
                    <a:pt x="151184" y="9584"/>
                  </a:lnTo>
                  <a:lnTo>
                    <a:pt x="148403" y="5440"/>
                  </a:lnTo>
                  <a:lnTo>
                    <a:pt x="144432" y="1972"/>
                  </a:lnTo>
                  <a:lnTo>
                    <a:pt x="130613" y="0"/>
                  </a:lnTo>
                  <a:lnTo>
                    <a:pt x="112006" y="2886"/>
                  </a:lnTo>
                  <a:lnTo>
                    <a:pt x="77731" y="18529"/>
                  </a:lnTo>
                  <a:lnTo>
                    <a:pt x="41469" y="50445"/>
                  </a:lnTo>
                  <a:lnTo>
                    <a:pt x="10891" y="95728"/>
                  </a:lnTo>
                  <a:lnTo>
                    <a:pt x="0" y="130805"/>
                  </a:lnTo>
                  <a:lnTo>
                    <a:pt x="2215" y="161917"/>
                  </a:lnTo>
                  <a:lnTo>
                    <a:pt x="6757" y="176140"/>
                  </a:lnTo>
                  <a:lnTo>
                    <a:pt x="16135" y="187739"/>
                  </a:lnTo>
                  <a:lnTo>
                    <a:pt x="43489" y="206270"/>
                  </a:lnTo>
                  <a:lnTo>
                    <a:pt x="80575" y="215918"/>
                  </a:lnTo>
                  <a:lnTo>
                    <a:pt x="123634" y="218795"/>
                  </a:lnTo>
                  <a:lnTo>
                    <a:pt x="170994" y="215369"/>
                  </a:lnTo>
                  <a:lnTo>
                    <a:pt x="216501" y="207262"/>
                  </a:lnTo>
                  <a:lnTo>
                    <a:pt x="282541" y="191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MARTInkShape-1309"/>
          <p:cNvSpPr/>
          <p:nvPr>
            <p:custDataLst>
              <p:tags r:id="rId1"/>
            </p:custDataLst>
          </p:nvPr>
        </p:nvSpPr>
        <p:spPr>
          <a:xfrm>
            <a:off x="2044700" y="2154415"/>
            <a:ext cx="723901" cy="73345"/>
          </a:xfrm>
          <a:custGeom>
            <a:avLst/>
            <a:gdLst/>
            <a:ahLst/>
            <a:cxnLst/>
            <a:rect l="0" t="0" r="0" b="0"/>
            <a:pathLst>
              <a:path w="723901" h="73345">
                <a:moveTo>
                  <a:pt x="0" y="10935"/>
                </a:moveTo>
                <a:lnTo>
                  <a:pt x="0" y="10935"/>
                </a:lnTo>
                <a:lnTo>
                  <a:pt x="0" y="0"/>
                </a:lnTo>
                <a:lnTo>
                  <a:pt x="41442" y="40344"/>
                </a:lnTo>
                <a:lnTo>
                  <a:pt x="79463" y="57670"/>
                </a:lnTo>
                <a:lnTo>
                  <a:pt x="114104" y="67219"/>
                </a:lnTo>
                <a:lnTo>
                  <a:pt x="152313" y="73344"/>
                </a:lnTo>
                <a:lnTo>
                  <a:pt x="190461" y="71363"/>
                </a:lnTo>
                <a:lnTo>
                  <a:pt x="237525" y="55572"/>
                </a:lnTo>
                <a:lnTo>
                  <a:pt x="274911" y="36390"/>
                </a:lnTo>
                <a:lnTo>
                  <a:pt x="304959" y="20672"/>
                </a:lnTo>
                <a:lnTo>
                  <a:pt x="312667" y="18837"/>
                </a:lnTo>
                <a:lnTo>
                  <a:pt x="319217" y="19026"/>
                </a:lnTo>
                <a:lnTo>
                  <a:pt x="330257" y="22997"/>
                </a:lnTo>
                <a:lnTo>
                  <a:pt x="372500" y="49245"/>
                </a:lnTo>
                <a:lnTo>
                  <a:pt x="381683" y="53408"/>
                </a:lnTo>
                <a:lnTo>
                  <a:pt x="418205" y="55897"/>
                </a:lnTo>
                <a:lnTo>
                  <a:pt x="463677" y="48795"/>
                </a:lnTo>
                <a:lnTo>
                  <a:pt x="500060" y="41637"/>
                </a:lnTo>
                <a:lnTo>
                  <a:pt x="538338" y="34458"/>
                </a:lnTo>
                <a:lnTo>
                  <a:pt x="574165" y="28916"/>
                </a:lnTo>
                <a:lnTo>
                  <a:pt x="615956" y="28571"/>
                </a:lnTo>
                <a:lnTo>
                  <a:pt x="656847" y="36706"/>
                </a:lnTo>
                <a:lnTo>
                  <a:pt x="672047" y="40913"/>
                </a:lnTo>
                <a:lnTo>
                  <a:pt x="693196" y="42335"/>
                </a:lnTo>
                <a:lnTo>
                  <a:pt x="705315" y="38766"/>
                </a:lnTo>
                <a:lnTo>
                  <a:pt x="723900" y="299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260"/>
          <p:cNvGrpSpPr/>
          <p:nvPr/>
        </p:nvGrpSpPr>
        <p:grpSpPr>
          <a:xfrm>
            <a:off x="2063750" y="2438400"/>
            <a:ext cx="1529027" cy="704836"/>
            <a:chOff x="2063750" y="2438400"/>
            <a:chExt cx="1529027" cy="704836"/>
          </a:xfrm>
        </p:grpSpPr>
        <p:sp>
          <p:nvSpPr>
            <p:cNvPr id="20" name="SMARTInkShape-1310"/>
            <p:cNvSpPr/>
            <p:nvPr>
              <p:custDataLst>
                <p:tags r:id="rId205"/>
              </p:custDataLst>
            </p:nvPr>
          </p:nvSpPr>
          <p:spPr>
            <a:xfrm>
              <a:off x="3429000" y="2527300"/>
              <a:ext cx="163777" cy="374651"/>
            </a:xfrm>
            <a:custGeom>
              <a:avLst/>
              <a:gdLst/>
              <a:ahLst/>
              <a:cxnLst/>
              <a:rect l="0" t="0" r="0" b="0"/>
              <a:pathLst>
                <a:path w="163777" h="374651">
                  <a:moveTo>
                    <a:pt x="158750" y="0"/>
                  </a:moveTo>
                  <a:lnTo>
                    <a:pt x="158750" y="0"/>
                  </a:lnTo>
                  <a:lnTo>
                    <a:pt x="162121" y="39999"/>
                  </a:lnTo>
                  <a:lnTo>
                    <a:pt x="163776" y="75633"/>
                  </a:lnTo>
                  <a:lnTo>
                    <a:pt x="162395" y="121103"/>
                  </a:lnTo>
                  <a:lnTo>
                    <a:pt x="159063" y="147058"/>
                  </a:lnTo>
                  <a:lnTo>
                    <a:pt x="154725" y="174239"/>
                  </a:lnTo>
                  <a:lnTo>
                    <a:pt x="138617" y="221373"/>
                  </a:lnTo>
                  <a:lnTo>
                    <a:pt x="116641" y="262782"/>
                  </a:lnTo>
                  <a:lnTo>
                    <a:pt x="90411" y="300001"/>
                  </a:lnTo>
                  <a:lnTo>
                    <a:pt x="56645" y="331595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11"/>
            <p:cNvSpPr/>
            <p:nvPr>
              <p:custDataLst>
                <p:tags r:id="rId206"/>
              </p:custDataLst>
            </p:nvPr>
          </p:nvSpPr>
          <p:spPr>
            <a:xfrm>
              <a:off x="3473450" y="2565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12"/>
            <p:cNvSpPr/>
            <p:nvPr>
              <p:custDataLst>
                <p:tags r:id="rId207"/>
              </p:custDataLst>
            </p:nvPr>
          </p:nvSpPr>
          <p:spPr>
            <a:xfrm>
              <a:off x="3473450" y="265430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0" y="7815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13"/>
            <p:cNvSpPr/>
            <p:nvPr>
              <p:custDataLst>
                <p:tags r:id="rId208"/>
              </p:custDataLst>
            </p:nvPr>
          </p:nvSpPr>
          <p:spPr>
            <a:xfrm>
              <a:off x="3290077" y="2565661"/>
              <a:ext cx="132574" cy="228340"/>
            </a:xfrm>
            <a:custGeom>
              <a:avLst/>
              <a:gdLst/>
              <a:ahLst/>
              <a:cxnLst/>
              <a:rect l="0" t="0" r="0" b="0"/>
              <a:pathLst>
                <a:path w="132574" h="228340">
                  <a:moveTo>
                    <a:pt x="132573" y="6089"/>
                  </a:moveTo>
                  <a:lnTo>
                    <a:pt x="132573" y="6089"/>
                  </a:lnTo>
                  <a:lnTo>
                    <a:pt x="132573" y="2718"/>
                  </a:lnTo>
                  <a:lnTo>
                    <a:pt x="131867" y="1725"/>
                  </a:lnTo>
                  <a:lnTo>
                    <a:pt x="130691" y="1063"/>
                  </a:lnTo>
                  <a:lnTo>
                    <a:pt x="125387" y="327"/>
                  </a:lnTo>
                  <a:lnTo>
                    <a:pt x="113622" y="0"/>
                  </a:lnTo>
                  <a:lnTo>
                    <a:pt x="87761" y="9929"/>
                  </a:lnTo>
                  <a:lnTo>
                    <a:pt x="61125" y="33019"/>
                  </a:lnTo>
                  <a:lnTo>
                    <a:pt x="35360" y="72315"/>
                  </a:lnTo>
                  <a:lnTo>
                    <a:pt x="13223" y="119707"/>
                  </a:lnTo>
                  <a:lnTo>
                    <a:pt x="0" y="166127"/>
                  </a:lnTo>
                  <a:lnTo>
                    <a:pt x="447" y="178397"/>
                  </a:lnTo>
                  <a:lnTo>
                    <a:pt x="8469" y="197676"/>
                  </a:lnTo>
                  <a:lnTo>
                    <a:pt x="21441" y="211419"/>
                  </a:lnTo>
                  <a:lnTo>
                    <a:pt x="43673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14"/>
            <p:cNvSpPr/>
            <p:nvPr>
              <p:custDataLst>
                <p:tags r:id="rId209"/>
              </p:custDataLst>
            </p:nvPr>
          </p:nvSpPr>
          <p:spPr>
            <a:xfrm>
              <a:off x="3143250" y="2800350"/>
              <a:ext cx="69851" cy="107951"/>
            </a:xfrm>
            <a:custGeom>
              <a:avLst/>
              <a:gdLst/>
              <a:ahLst/>
              <a:cxnLst/>
              <a:rect l="0" t="0" r="0" b="0"/>
              <a:pathLst>
                <a:path w="69851" h="107951">
                  <a:moveTo>
                    <a:pt x="69850" y="0"/>
                  </a:moveTo>
                  <a:lnTo>
                    <a:pt x="69850" y="0"/>
                  </a:lnTo>
                  <a:lnTo>
                    <a:pt x="69850" y="3371"/>
                  </a:lnTo>
                  <a:lnTo>
                    <a:pt x="36625" y="48335"/>
                  </a:lnTo>
                  <a:lnTo>
                    <a:pt x="6613" y="8868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15"/>
            <p:cNvSpPr/>
            <p:nvPr>
              <p:custDataLst>
                <p:tags r:id="rId210"/>
              </p:custDataLst>
            </p:nvPr>
          </p:nvSpPr>
          <p:spPr>
            <a:xfrm>
              <a:off x="3149861" y="2806961"/>
              <a:ext cx="69590" cy="82290"/>
            </a:xfrm>
            <a:custGeom>
              <a:avLst/>
              <a:gdLst/>
              <a:ahLst/>
              <a:cxnLst/>
              <a:rect l="0" t="0" r="0" b="0"/>
              <a:pathLst>
                <a:path w="69590" h="8229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5566" y="9930"/>
                  </a:lnTo>
                  <a:lnTo>
                    <a:pt x="41450" y="55770"/>
                  </a:lnTo>
                  <a:lnTo>
                    <a:pt x="62769" y="78770"/>
                  </a:lnTo>
                  <a:lnTo>
                    <a:pt x="69589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16"/>
            <p:cNvSpPr/>
            <p:nvPr>
              <p:custDataLst>
                <p:tags r:id="rId211"/>
              </p:custDataLst>
            </p:nvPr>
          </p:nvSpPr>
          <p:spPr>
            <a:xfrm>
              <a:off x="3009900" y="2638086"/>
              <a:ext cx="138049" cy="376660"/>
            </a:xfrm>
            <a:custGeom>
              <a:avLst/>
              <a:gdLst/>
              <a:ahLst/>
              <a:cxnLst/>
              <a:rect l="0" t="0" r="0" b="0"/>
              <a:pathLst>
                <a:path w="138049" h="376660">
                  <a:moveTo>
                    <a:pt x="19050" y="92414"/>
                  </a:moveTo>
                  <a:lnTo>
                    <a:pt x="19050" y="92414"/>
                  </a:lnTo>
                  <a:lnTo>
                    <a:pt x="27888" y="131138"/>
                  </a:lnTo>
                  <a:lnTo>
                    <a:pt x="33977" y="171072"/>
                  </a:lnTo>
                  <a:lnTo>
                    <a:pt x="36268" y="206160"/>
                  </a:lnTo>
                  <a:lnTo>
                    <a:pt x="37286" y="245979"/>
                  </a:lnTo>
                  <a:lnTo>
                    <a:pt x="37738" y="289547"/>
                  </a:lnTo>
                  <a:lnTo>
                    <a:pt x="36058" y="325373"/>
                  </a:lnTo>
                  <a:lnTo>
                    <a:pt x="32601" y="369382"/>
                  </a:lnTo>
                  <a:lnTo>
                    <a:pt x="32002" y="376659"/>
                  </a:lnTo>
                  <a:lnTo>
                    <a:pt x="25083" y="370976"/>
                  </a:lnTo>
                  <a:lnTo>
                    <a:pt x="14467" y="332608"/>
                  </a:lnTo>
                  <a:lnTo>
                    <a:pt x="7370" y="296063"/>
                  </a:lnTo>
                  <a:lnTo>
                    <a:pt x="6324" y="273336"/>
                  </a:lnTo>
                  <a:lnTo>
                    <a:pt x="7039" y="248306"/>
                  </a:lnTo>
                  <a:lnTo>
                    <a:pt x="8926" y="221742"/>
                  </a:lnTo>
                  <a:lnTo>
                    <a:pt x="12904" y="175293"/>
                  </a:lnTo>
                  <a:lnTo>
                    <a:pt x="18435" y="134894"/>
                  </a:lnTo>
                  <a:lnTo>
                    <a:pt x="27948" y="100475"/>
                  </a:lnTo>
                  <a:lnTo>
                    <a:pt x="45205" y="60073"/>
                  </a:lnTo>
                  <a:lnTo>
                    <a:pt x="69294" y="17639"/>
                  </a:lnTo>
                  <a:lnTo>
                    <a:pt x="79246" y="6734"/>
                  </a:lnTo>
                  <a:lnTo>
                    <a:pt x="90254" y="1417"/>
                  </a:lnTo>
                  <a:lnTo>
                    <a:pt x="96153" y="0"/>
                  </a:lnTo>
                  <a:lnTo>
                    <a:pt x="101496" y="1171"/>
                  </a:lnTo>
                  <a:lnTo>
                    <a:pt x="111197" y="8117"/>
                  </a:lnTo>
                  <a:lnTo>
                    <a:pt x="124591" y="27299"/>
                  </a:lnTo>
                  <a:lnTo>
                    <a:pt x="134126" y="54227"/>
                  </a:lnTo>
                  <a:lnTo>
                    <a:pt x="138048" y="84549"/>
                  </a:lnTo>
                  <a:lnTo>
                    <a:pt x="132469" y="115876"/>
                  </a:lnTo>
                  <a:lnTo>
                    <a:pt x="108394" y="147500"/>
                  </a:lnTo>
                  <a:lnTo>
                    <a:pt x="81192" y="172471"/>
                  </a:lnTo>
                  <a:lnTo>
                    <a:pt x="51887" y="186533"/>
                  </a:lnTo>
                  <a:lnTo>
                    <a:pt x="35056" y="188808"/>
                  </a:lnTo>
                  <a:lnTo>
                    <a:pt x="27604" y="188427"/>
                  </a:lnTo>
                  <a:lnTo>
                    <a:pt x="15561" y="182359"/>
                  </a:lnTo>
                  <a:lnTo>
                    <a:pt x="0" y="168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17"/>
            <p:cNvSpPr/>
            <p:nvPr>
              <p:custDataLst>
                <p:tags r:id="rId212"/>
              </p:custDataLst>
            </p:nvPr>
          </p:nvSpPr>
          <p:spPr>
            <a:xfrm>
              <a:off x="2762250" y="2438400"/>
              <a:ext cx="89971" cy="123229"/>
            </a:xfrm>
            <a:custGeom>
              <a:avLst/>
              <a:gdLst/>
              <a:ahLst/>
              <a:cxnLst/>
              <a:rect l="0" t="0" r="0" b="0"/>
              <a:pathLst>
                <a:path w="89971" h="123229">
                  <a:moveTo>
                    <a:pt x="6350" y="0"/>
                  </a:moveTo>
                  <a:lnTo>
                    <a:pt x="6350" y="0"/>
                  </a:lnTo>
                  <a:lnTo>
                    <a:pt x="39963" y="1411"/>
                  </a:lnTo>
                  <a:lnTo>
                    <a:pt x="60446" y="10139"/>
                  </a:lnTo>
                  <a:lnTo>
                    <a:pt x="68728" y="17676"/>
                  </a:lnTo>
                  <a:lnTo>
                    <a:pt x="72879" y="25730"/>
                  </a:lnTo>
                  <a:lnTo>
                    <a:pt x="73986" y="29854"/>
                  </a:lnTo>
                  <a:lnTo>
                    <a:pt x="73313" y="33308"/>
                  </a:lnTo>
                  <a:lnTo>
                    <a:pt x="68802" y="39027"/>
                  </a:lnTo>
                  <a:lnTo>
                    <a:pt x="40822" y="58280"/>
                  </a:lnTo>
                  <a:lnTo>
                    <a:pt x="27079" y="63042"/>
                  </a:lnTo>
                  <a:lnTo>
                    <a:pt x="69568" y="64903"/>
                  </a:lnTo>
                  <a:lnTo>
                    <a:pt x="79367" y="70238"/>
                  </a:lnTo>
                  <a:lnTo>
                    <a:pt x="89446" y="81175"/>
                  </a:lnTo>
                  <a:lnTo>
                    <a:pt x="89970" y="85161"/>
                  </a:lnTo>
                  <a:lnTo>
                    <a:pt x="86789" y="93353"/>
                  </a:lnTo>
                  <a:lnTo>
                    <a:pt x="77064" y="105898"/>
                  </a:lnTo>
                  <a:lnTo>
                    <a:pt x="58504" y="115182"/>
                  </a:lnTo>
                  <a:lnTo>
                    <a:pt x="28359" y="123228"/>
                  </a:lnTo>
                  <a:lnTo>
                    <a:pt x="17072" y="122266"/>
                  </a:lnTo>
                  <a:lnTo>
                    <a:pt x="9234" y="11948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18"/>
            <p:cNvSpPr/>
            <p:nvPr>
              <p:custDataLst>
                <p:tags r:id="rId213"/>
              </p:custDataLst>
            </p:nvPr>
          </p:nvSpPr>
          <p:spPr>
            <a:xfrm>
              <a:off x="2629340" y="2548016"/>
              <a:ext cx="42405" cy="46669"/>
            </a:xfrm>
            <a:custGeom>
              <a:avLst/>
              <a:gdLst/>
              <a:ahLst/>
              <a:cxnLst/>
              <a:rect l="0" t="0" r="0" b="0"/>
              <a:pathLst>
                <a:path w="42405" h="46669">
                  <a:moveTo>
                    <a:pt x="24960" y="4684"/>
                  </a:moveTo>
                  <a:lnTo>
                    <a:pt x="24960" y="4684"/>
                  </a:lnTo>
                  <a:lnTo>
                    <a:pt x="21589" y="4684"/>
                  </a:lnTo>
                  <a:lnTo>
                    <a:pt x="12751" y="8055"/>
                  </a:lnTo>
                  <a:lnTo>
                    <a:pt x="7069" y="13473"/>
                  </a:lnTo>
                  <a:lnTo>
                    <a:pt x="2897" y="20585"/>
                  </a:lnTo>
                  <a:lnTo>
                    <a:pt x="219" y="36648"/>
                  </a:lnTo>
                  <a:lnTo>
                    <a:pt x="0" y="40810"/>
                  </a:lnTo>
                  <a:lnTo>
                    <a:pt x="1264" y="43585"/>
                  </a:lnTo>
                  <a:lnTo>
                    <a:pt x="3518" y="45434"/>
                  </a:lnTo>
                  <a:lnTo>
                    <a:pt x="6432" y="46668"/>
                  </a:lnTo>
                  <a:lnTo>
                    <a:pt x="13433" y="46156"/>
                  </a:lnTo>
                  <a:lnTo>
                    <a:pt x="29425" y="40079"/>
                  </a:lnTo>
                  <a:lnTo>
                    <a:pt x="35881" y="32409"/>
                  </a:lnTo>
                  <a:lnTo>
                    <a:pt x="40397" y="22651"/>
                  </a:lnTo>
                  <a:lnTo>
                    <a:pt x="42404" y="13610"/>
                  </a:lnTo>
                  <a:lnTo>
                    <a:pt x="41415" y="6770"/>
                  </a:lnTo>
                  <a:lnTo>
                    <a:pt x="40163" y="3958"/>
                  </a:lnTo>
                  <a:lnTo>
                    <a:pt x="37212" y="2083"/>
                  </a:lnTo>
                  <a:lnTo>
                    <a:pt x="28289" y="0"/>
                  </a:lnTo>
                  <a:lnTo>
                    <a:pt x="19149" y="956"/>
                  </a:lnTo>
                  <a:lnTo>
                    <a:pt x="5910" y="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19"/>
            <p:cNvSpPr/>
            <p:nvPr>
              <p:custDataLst>
                <p:tags r:id="rId214"/>
              </p:custDataLst>
            </p:nvPr>
          </p:nvSpPr>
          <p:spPr>
            <a:xfrm>
              <a:off x="2660650" y="2686412"/>
              <a:ext cx="12701" cy="101239"/>
            </a:xfrm>
            <a:custGeom>
              <a:avLst/>
              <a:gdLst/>
              <a:ahLst/>
              <a:cxnLst/>
              <a:rect l="0" t="0" r="0" b="0"/>
              <a:pathLst>
                <a:path w="12701" h="101239">
                  <a:moveTo>
                    <a:pt x="0" y="18688"/>
                  </a:moveTo>
                  <a:lnTo>
                    <a:pt x="0" y="18688"/>
                  </a:lnTo>
                  <a:lnTo>
                    <a:pt x="3371" y="18688"/>
                  </a:lnTo>
                  <a:lnTo>
                    <a:pt x="4364" y="17982"/>
                  </a:lnTo>
                  <a:lnTo>
                    <a:pt x="5026" y="16806"/>
                  </a:lnTo>
                  <a:lnTo>
                    <a:pt x="6881" y="7857"/>
                  </a:lnTo>
                  <a:lnTo>
                    <a:pt x="12432" y="0"/>
                  </a:lnTo>
                  <a:lnTo>
                    <a:pt x="12696" y="44780"/>
                  </a:lnTo>
                  <a:lnTo>
                    <a:pt x="12700" y="91513"/>
                  </a:lnTo>
                  <a:lnTo>
                    <a:pt x="12700" y="10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20"/>
            <p:cNvSpPr/>
            <p:nvPr>
              <p:custDataLst>
                <p:tags r:id="rId215"/>
              </p:custDataLst>
            </p:nvPr>
          </p:nvSpPr>
          <p:spPr>
            <a:xfrm>
              <a:off x="2063750" y="2980895"/>
              <a:ext cx="400051" cy="162341"/>
            </a:xfrm>
            <a:custGeom>
              <a:avLst/>
              <a:gdLst/>
              <a:ahLst/>
              <a:cxnLst/>
              <a:rect l="0" t="0" r="0" b="0"/>
              <a:pathLst>
                <a:path w="400051" h="162341">
                  <a:moveTo>
                    <a:pt x="0" y="156005"/>
                  </a:moveTo>
                  <a:lnTo>
                    <a:pt x="0" y="156005"/>
                  </a:lnTo>
                  <a:lnTo>
                    <a:pt x="3371" y="159376"/>
                  </a:lnTo>
                  <a:lnTo>
                    <a:pt x="8789" y="161031"/>
                  </a:lnTo>
                  <a:lnTo>
                    <a:pt x="55077" y="162277"/>
                  </a:lnTo>
                  <a:lnTo>
                    <a:pt x="101034" y="162340"/>
                  </a:lnTo>
                  <a:lnTo>
                    <a:pt x="144163" y="158982"/>
                  </a:lnTo>
                  <a:lnTo>
                    <a:pt x="164459" y="156082"/>
                  </a:lnTo>
                  <a:lnTo>
                    <a:pt x="135230" y="141080"/>
                  </a:lnTo>
                  <a:lnTo>
                    <a:pt x="132486" y="138294"/>
                  </a:lnTo>
                  <a:lnTo>
                    <a:pt x="129438" y="131435"/>
                  </a:lnTo>
                  <a:lnTo>
                    <a:pt x="121747" y="92903"/>
                  </a:lnTo>
                  <a:lnTo>
                    <a:pt x="124346" y="73573"/>
                  </a:lnTo>
                  <a:lnTo>
                    <a:pt x="132955" y="51069"/>
                  </a:lnTo>
                  <a:lnTo>
                    <a:pt x="144228" y="38576"/>
                  </a:lnTo>
                  <a:lnTo>
                    <a:pt x="185871" y="7093"/>
                  </a:lnTo>
                  <a:lnTo>
                    <a:pt x="210060" y="170"/>
                  </a:lnTo>
                  <a:lnTo>
                    <a:pt x="233220" y="0"/>
                  </a:lnTo>
                  <a:lnTo>
                    <a:pt x="256637" y="6264"/>
                  </a:lnTo>
                  <a:lnTo>
                    <a:pt x="259991" y="9611"/>
                  </a:lnTo>
                  <a:lnTo>
                    <a:pt x="263718" y="18974"/>
                  </a:lnTo>
                  <a:lnTo>
                    <a:pt x="265817" y="32775"/>
                  </a:lnTo>
                  <a:lnTo>
                    <a:pt x="259696" y="52543"/>
                  </a:lnTo>
                  <a:lnTo>
                    <a:pt x="226204" y="98746"/>
                  </a:lnTo>
                  <a:lnTo>
                    <a:pt x="203276" y="123848"/>
                  </a:lnTo>
                  <a:lnTo>
                    <a:pt x="201840" y="127512"/>
                  </a:lnTo>
                  <a:lnTo>
                    <a:pt x="202125" y="135345"/>
                  </a:lnTo>
                  <a:lnTo>
                    <a:pt x="204600" y="137998"/>
                  </a:lnTo>
                  <a:lnTo>
                    <a:pt x="232992" y="145977"/>
                  </a:lnTo>
                  <a:lnTo>
                    <a:pt x="270275" y="145194"/>
                  </a:lnTo>
                  <a:lnTo>
                    <a:pt x="317070" y="140494"/>
                  </a:lnTo>
                  <a:lnTo>
                    <a:pt x="356570" y="134632"/>
                  </a:lnTo>
                  <a:lnTo>
                    <a:pt x="400050" y="13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21"/>
            <p:cNvSpPr/>
            <p:nvPr>
              <p:custDataLst>
                <p:tags r:id="rId216"/>
              </p:custDataLst>
            </p:nvPr>
          </p:nvSpPr>
          <p:spPr>
            <a:xfrm>
              <a:off x="2118531" y="2584450"/>
              <a:ext cx="262720" cy="317501"/>
            </a:xfrm>
            <a:custGeom>
              <a:avLst/>
              <a:gdLst/>
              <a:ahLst/>
              <a:cxnLst/>
              <a:rect l="0" t="0" r="0" b="0"/>
              <a:pathLst>
                <a:path w="262720" h="317501">
                  <a:moveTo>
                    <a:pt x="262719" y="0"/>
                  </a:moveTo>
                  <a:lnTo>
                    <a:pt x="262719" y="0"/>
                  </a:lnTo>
                  <a:lnTo>
                    <a:pt x="262719" y="3371"/>
                  </a:lnTo>
                  <a:lnTo>
                    <a:pt x="260837" y="6907"/>
                  </a:lnTo>
                  <a:lnTo>
                    <a:pt x="256944" y="10831"/>
                  </a:lnTo>
                  <a:lnTo>
                    <a:pt x="245407" y="17007"/>
                  </a:lnTo>
                  <a:lnTo>
                    <a:pt x="205545" y="30898"/>
                  </a:lnTo>
                  <a:lnTo>
                    <a:pt x="168559" y="46079"/>
                  </a:lnTo>
                  <a:lnTo>
                    <a:pt x="126321" y="67353"/>
                  </a:lnTo>
                  <a:lnTo>
                    <a:pt x="85897" y="88160"/>
                  </a:lnTo>
                  <a:lnTo>
                    <a:pt x="41007" y="116790"/>
                  </a:lnTo>
                  <a:lnTo>
                    <a:pt x="36594" y="120193"/>
                  </a:lnTo>
                  <a:lnTo>
                    <a:pt x="35064" y="123167"/>
                  </a:lnTo>
                  <a:lnTo>
                    <a:pt x="35454" y="125856"/>
                  </a:lnTo>
                  <a:lnTo>
                    <a:pt x="37126" y="128354"/>
                  </a:lnTo>
                  <a:lnTo>
                    <a:pt x="46509" y="131130"/>
                  </a:lnTo>
                  <a:lnTo>
                    <a:pt x="82271" y="132911"/>
                  </a:lnTo>
                  <a:lnTo>
                    <a:pt x="121137" y="136591"/>
                  </a:lnTo>
                  <a:lnTo>
                    <a:pt x="166966" y="139791"/>
                  </a:lnTo>
                  <a:lnTo>
                    <a:pt x="189428" y="144587"/>
                  </a:lnTo>
                  <a:lnTo>
                    <a:pt x="197925" y="148457"/>
                  </a:lnTo>
                  <a:lnTo>
                    <a:pt x="199767" y="150477"/>
                  </a:lnTo>
                  <a:lnTo>
                    <a:pt x="200290" y="152529"/>
                  </a:lnTo>
                  <a:lnTo>
                    <a:pt x="199933" y="154603"/>
                  </a:lnTo>
                  <a:lnTo>
                    <a:pt x="189318" y="167634"/>
                  </a:lnTo>
                  <a:lnTo>
                    <a:pt x="150148" y="196776"/>
                  </a:lnTo>
                  <a:lnTo>
                    <a:pt x="106990" y="224894"/>
                  </a:lnTo>
                  <a:lnTo>
                    <a:pt x="66764" y="251412"/>
                  </a:lnTo>
                  <a:lnTo>
                    <a:pt x="20890" y="281894"/>
                  </a:lnTo>
                  <a:lnTo>
                    <a:pt x="3388" y="295426"/>
                  </a:lnTo>
                  <a:lnTo>
                    <a:pt x="931" y="298550"/>
                  </a:lnTo>
                  <a:lnTo>
                    <a:pt x="0" y="301339"/>
                  </a:lnTo>
                  <a:lnTo>
                    <a:pt x="84" y="303904"/>
                  </a:lnTo>
                  <a:lnTo>
                    <a:pt x="845" y="306319"/>
                  </a:lnTo>
                  <a:lnTo>
                    <a:pt x="11099" y="310884"/>
                  </a:lnTo>
                  <a:lnTo>
                    <a:pt x="42350" y="315540"/>
                  </a:lnTo>
                  <a:lnTo>
                    <a:pt x="89239" y="316919"/>
                  </a:lnTo>
                  <a:lnTo>
                    <a:pt x="124939" y="317242"/>
                  </a:lnTo>
                  <a:lnTo>
                    <a:pt x="161972" y="317385"/>
                  </a:lnTo>
                  <a:lnTo>
                    <a:pt x="195835" y="317449"/>
                  </a:lnTo>
                  <a:lnTo>
                    <a:pt x="240962" y="317490"/>
                  </a:lnTo>
                  <a:lnTo>
                    <a:pt x="256369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61"/>
          <p:cNvGrpSpPr/>
          <p:nvPr/>
        </p:nvGrpSpPr>
        <p:grpSpPr>
          <a:xfrm>
            <a:off x="4004368" y="2596579"/>
            <a:ext cx="300933" cy="318072"/>
            <a:chOff x="4004368" y="2596579"/>
            <a:chExt cx="300933" cy="318072"/>
          </a:xfrm>
        </p:grpSpPr>
        <p:sp>
          <p:nvSpPr>
            <p:cNvPr id="33" name="SMARTInkShape-1322"/>
            <p:cNvSpPr/>
            <p:nvPr>
              <p:custDataLst>
                <p:tags r:id="rId203"/>
              </p:custDataLst>
            </p:nvPr>
          </p:nvSpPr>
          <p:spPr>
            <a:xfrm>
              <a:off x="4167005" y="2596579"/>
              <a:ext cx="48185" cy="318072"/>
            </a:xfrm>
            <a:custGeom>
              <a:avLst/>
              <a:gdLst/>
              <a:ahLst/>
              <a:cxnLst/>
              <a:rect l="0" t="0" r="0" b="0"/>
              <a:pathLst>
                <a:path w="48185" h="318072">
                  <a:moveTo>
                    <a:pt x="17645" y="45021"/>
                  </a:moveTo>
                  <a:lnTo>
                    <a:pt x="17645" y="45021"/>
                  </a:lnTo>
                  <a:lnTo>
                    <a:pt x="1758" y="11836"/>
                  </a:lnTo>
                  <a:lnTo>
                    <a:pt x="0" y="2990"/>
                  </a:lnTo>
                  <a:lnTo>
                    <a:pt x="238" y="773"/>
                  </a:lnTo>
                  <a:lnTo>
                    <a:pt x="1101" y="0"/>
                  </a:lnTo>
                  <a:lnTo>
                    <a:pt x="2382" y="190"/>
                  </a:lnTo>
                  <a:lnTo>
                    <a:pt x="10928" y="13942"/>
                  </a:lnTo>
                  <a:lnTo>
                    <a:pt x="25768" y="56117"/>
                  </a:lnTo>
                  <a:lnTo>
                    <a:pt x="35601" y="97225"/>
                  </a:lnTo>
                  <a:lnTo>
                    <a:pt x="43264" y="143011"/>
                  </a:lnTo>
                  <a:lnTo>
                    <a:pt x="46670" y="189231"/>
                  </a:lnTo>
                  <a:lnTo>
                    <a:pt x="48184" y="230000"/>
                  </a:lnTo>
                  <a:lnTo>
                    <a:pt x="48151" y="264817"/>
                  </a:lnTo>
                  <a:lnTo>
                    <a:pt x="43045" y="318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23"/>
            <p:cNvSpPr/>
            <p:nvPr>
              <p:custDataLst>
                <p:tags r:id="rId204"/>
              </p:custDataLst>
            </p:nvPr>
          </p:nvSpPr>
          <p:spPr>
            <a:xfrm>
              <a:off x="4004368" y="2749550"/>
              <a:ext cx="300933" cy="31751"/>
            </a:xfrm>
            <a:custGeom>
              <a:avLst/>
              <a:gdLst/>
              <a:ahLst/>
              <a:cxnLst/>
              <a:rect l="0" t="0" r="0" b="0"/>
              <a:pathLst>
                <a:path w="300933" h="31751">
                  <a:moveTo>
                    <a:pt x="15182" y="31750"/>
                  </a:moveTo>
                  <a:lnTo>
                    <a:pt x="15182" y="31750"/>
                  </a:lnTo>
                  <a:lnTo>
                    <a:pt x="3249" y="26724"/>
                  </a:lnTo>
                  <a:lnTo>
                    <a:pt x="0" y="25988"/>
                  </a:lnTo>
                  <a:lnTo>
                    <a:pt x="122" y="25792"/>
                  </a:lnTo>
                  <a:lnTo>
                    <a:pt x="38972" y="22052"/>
                  </a:lnTo>
                  <a:lnTo>
                    <a:pt x="69264" y="18503"/>
                  </a:lnTo>
                  <a:lnTo>
                    <a:pt x="106246" y="15279"/>
                  </a:lnTo>
                  <a:lnTo>
                    <a:pt x="146201" y="13846"/>
                  </a:lnTo>
                  <a:lnTo>
                    <a:pt x="187477" y="11328"/>
                  </a:lnTo>
                  <a:lnTo>
                    <a:pt x="227224" y="7857"/>
                  </a:lnTo>
                  <a:lnTo>
                    <a:pt x="273134" y="2642"/>
                  </a:lnTo>
                  <a:lnTo>
                    <a:pt x="300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262"/>
          <p:cNvGrpSpPr/>
          <p:nvPr/>
        </p:nvGrpSpPr>
        <p:grpSpPr>
          <a:xfrm>
            <a:off x="1231900" y="2614189"/>
            <a:ext cx="488951" cy="376662"/>
            <a:chOff x="1231900" y="2614189"/>
            <a:chExt cx="488951" cy="376662"/>
          </a:xfrm>
        </p:grpSpPr>
        <p:sp>
          <p:nvSpPr>
            <p:cNvPr id="36" name="SMARTInkShape-1324"/>
            <p:cNvSpPr/>
            <p:nvPr>
              <p:custDataLst>
                <p:tags r:id="rId199"/>
              </p:custDataLst>
            </p:nvPr>
          </p:nvSpPr>
          <p:spPr>
            <a:xfrm>
              <a:off x="1564792" y="2882900"/>
              <a:ext cx="156059" cy="8839"/>
            </a:xfrm>
            <a:custGeom>
              <a:avLst/>
              <a:gdLst/>
              <a:ahLst/>
              <a:cxnLst/>
              <a:rect l="0" t="0" r="0" b="0"/>
              <a:pathLst>
                <a:path w="156059" h="8839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23263" y="8838"/>
                  </a:lnTo>
                  <a:lnTo>
                    <a:pt x="66617" y="8185"/>
                  </a:lnTo>
                  <a:lnTo>
                    <a:pt x="101489" y="5284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25"/>
            <p:cNvSpPr/>
            <p:nvPr>
              <p:custDataLst>
                <p:tags r:id="rId200"/>
              </p:custDataLst>
            </p:nvPr>
          </p:nvSpPr>
          <p:spPr>
            <a:xfrm>
              <a:off x="1543050" y="2777642"/>
              <a:ext cx="127001" cy="3659"/>
            </a:xfrm>
            <a:custGeom>
              <a:avLst/>
              <a:gdLst/>
              <a:ahLst/>
              <a:cxnLst/>
              <a:rect l="0" t="0" r="0" b="0"/>
              <a:pathLst>
                <a:path w="127001" h="3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2117" y="0"/>
                  </a:lnTo>
                  <a:lnTo>
                    <a:pt x="39999" y="3037"/>
                  </a:lnTo>
                  <a:lnTo>
                    <a:pt x="76763" y="3474"/>
                  </a:lnTo>
                  <a:lnTo>
                    <a:pt x="12700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26"/>
            <p:cNvSpPr/>
            <p:nvPr>
              <p:custDataLst>
                <p:tags r:id="rId201"/>
              </p:custDataLst>
            </p:nvPr>
          </p:nvSpPr>
          <p:spPr>
            <a:xfrm>
              <a:off x="1238250" y="2622759"/>
              <a:ext cx="180831" cy="368092"/>
            </a:xfrm>
            <a:custGeom>
              <a:avLst/>
              <a:gdLst/>
              <a:ahLst/>
              <a:cxnLst/>
              <a:rect l="0" t="0" r="0" b="0"/>
              <a:pathLst>
                <a:path w="180831" h="368092">
                  <a:moveTo>
                    <a:pt x="0" y="196641"/>
                  </a:moveTo>
                  <a:lnTo>
                    <a:pt x="0" y="196641"/>
                  </a:lnTo>
                  <a:lnTo>
                    <a:pt x="12242" y="197346"/>
                  </a:lnTo>
                  <a:lnTo>
                    <a:pt x="38876" y="202108"/>
                  </a:lnTo>
                  <a:lnTo>
                    <a:pt x="51145" y="198836"/>
                  </a:lnTo>
                  <a:lnTo>
                    <a:pt x="91323" y="179161"/>
                  </a:lnTo>
                  <a:lnTo>
                    <a:pt x="106205" y="163001"/>
                  </a:lnTo>
                  <a:lnTo>
                    <a:pt x="126483" y="123958"/>
                  </a:lnTo>
                  <a:lnTo>
                    <a:pt x="137589" y="89078"/>
                  </a:lnTo>
                  <a:lnTo>
                    <a:pt x="147228" y="53585"/>
                  </a:lnTo>
                  <a:lnTo>
                    <a:pt x="161152" y="9581"/>
                  </a:lnTo>
                  <a:lnTo>
                    <a:pt x="163930" y="105"/>
                  </a:lnTo>
                  <a:lnTo>
                    <a:pt x="164320" y="0"/>
                  </a:lnTo>
                  <a:lnTo>
                    <a:pt x="168403" y="46550"/>
                  </a:lnTo>
                  <a:lnTo>
                    <a:pt x="171977" y="87366"/>
                  </a:lnTo>
                  <a:lnTo>
                    <a:pt x="173918" y="111091"/>
                  </a:lnTo>
                  <a:lnTo>
                    <a:pt x="175212" y="136080"/>
                  </a:lnTo>
                  <a:lnTo>
                    <a:pt x="176075" y="161911"/>
                  </a:lnTo>
                  <a:lnTo>
                    <a:pt x="176650" y="188304"/>
                  </a:lnTo>
                  <a:lnTo>
                    <a:pt x="177739" y="212956"/>
                  </a:lnTo>
                  <a:lnTo>
                    <a:pt x="180830" y="259160"/>
                  </a:lnTo>
                  <a:lnTo>
                    <a:pt x="180793" y="297570"/>
                  </a:lnTo>
                  <a:lnTo>
                    <a:pt x="178687" y="339435"/>
                  </a:lnTo>
                  <a:lnTo>
                    <a:pt x="177800" y="36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27"/>
            <p:cNvSpPr/>
            <p:nvPr>
              <p:custDataLst>
                <p:tags r:id="rId202"/>
              </p:custDataLst>
            </p:nvPr>
          </p:nvSpPr>
          <p:spPr>
            <a:xfrm>
              <a:off x="1231900" y="2614189"/>
              <a:ext cx="36540" cy="376662"/>
            </a:xfrm>
            <a:custGeom>
              <a:avLst/>
              <a:gdLst/>
              <a:ahLst/>
              <a:cxnLst/>
              <a:rect l="0" t="0" r="0" b="0"/>
              <a:pathLst>
                <a:path w="36540" h="376662">
                  <a:moveTo>
                    <a:pt x="0" y="33761"/>
                  </a:moveTo>
                  <a:lnTo>
                    <a:pt x="0" y="33761"/>
                  </a:lnTo>
                  <a:lnTo>
                    <a:pt x="5467" y="10617"/>
                  </a:lnTo>
                  <a:lnTo>
                    <a:pt x="6176" y="52"/>
                  </a:lnTo>
                  <a:lnTo>
                    <a:pt x="6234" y="0"/>
                  </a:lnTo>
                  <a:lnTo>
                    <a:pt x="16474" y="40761"/>
                  </a:lnTo>
                  <a:lnTo>
                    <a:pt x="24020" y="80616"/>
                  </a:lnTo>
                  <a:lnTo>
                    <a:pt x="27302" y="104509"/>
                  </a:lnTo>
                  <a:lnTo>
                    <a:pt x="30196" y="130315"/>
                  </a:lnTo>
                  <a:lnTo>
                    <a:pt x="32830" y="157397"/>
                  </a:lnTo>
                  <a:lnTo>
                    <a:pt x="34587" y="185330"/>
                  </a:lnTo>
                  <a:lnTo>
                    <a:pt x="35758" y="213829"/>
                  </a:lnTo>
                  <a:lnTo>
                    <a:pt x="36539" y="242706"/>
                  </a:lnTo>
                  <a:lnTo>
                    <a:pt x="36353" y="268308"/>
                  </a:lnTo>
                  <a:lnTo>
                    <a:pt x="34266" y="313687"/>
                  </a:lnTo>
                  <a:lnTo>
                    <a:pt x="32496" y="354710"/>
                  </a:lnTo>
                  <a:lnTo>
                    <a:pt x="31750" y="37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1328"/>
          <p:cNvSpPr/>
          <p:nvPr>
            <p:custDataLst>
              <p:tags r:id="rId2"/>
            </p:custDataLst>
          </p:nvPr>
        </p:nvSpPr>
        <p:spPr>
          <a:xfrm>
            <a:off x="4817427" y="2554772"/>
            <a:ext cx="395924" cy="298582"/>
          </a:xfrm>
          <a:custGeom>
            <a:avLst/>
            <a:gdLst/>
            <a:ahLst/>
            <a:cxnLst/>
            <a:rect l="0" t="0" r="0" b="0"/>
            <a:pathLst>
              <a:path w="395924" h="298582">
                <a:moveTo>
                  <a:pt x="84773" y="86828"/>
                </a:moveTo>
                <a:lnTo>
                  <a:pt x="84773" y="86828"/>
                </a:lnTo>
                <a:lnTo>
                  <a:pt x="79306" y="86828"/>
                </a:lnTo>
                <a:lnTo>
                  <a:pt x="79011" y="87534"/>
                </a:lnTo>
                <a:lnTo>
                  <a:pt x="78685" y="90199"/>
                </a:lnTo>
                <a:lnTo>
                  <a:pt x="81872" y="99037"/>
                </a:lnTo>
                <a:lnTo>
                  <a:pt x="87246" y="104719"/>
                </a:lnTo>
                <a:lnTo>
                  <a:pt x="95750" y="109596"/>
                </a:lnTo>
                <a:lnTo>
                  <a:pt x="108937" y="114116"/>
                </a:lnTo>
                <a:lnTo>
                  <a:pt x="135599" y="113885"/>
                </a:lnTo>
                <a:lnTo>
                  <a:pt x="180577" y="102416"/>
                </a:lnTo>
                <a:lnTo>
                  <a:pt x="211310" y="89957"/>
                </a:lnTo>
                <a:lnTo>
                  <a:pt x="230294" y="73173"/>
                </a:lnTo>
                <a:lnTo>
                  <a:pt x="240231" y="61004"/>
                </a:lnTo>
                <a:lnTo>
                  <a:pt x="243706" y="46658"/>
                </a:lnTo>
                <a:lnTo>
                  <a:pt x="242193" y="31580"/>
                </a:lnTo>
                <a:lnTo>
                  <a:pt x="236817" y="17823"/>
                </a:lnTo>
                <a:lnTo>
                  <a:pt x="225961" y="8417"/>
                </a:lnTo>
                <a:lnTo>
                  <a:pt x="210318" y="2590"/>
                </a:lnTo>
                <a:lnTo>
                  <a:pt x="189254" y="0"/>
                </a:lnTo>
                <a:lnTo>
                  <a:pt x="153595" y="8655"/>
                </a:lnTo>
                <a:lnTo>
                  <a:pt x="109476" y="31367"/>
                </a:lnTo>
                <a:lnTo>
                  <a:pt x="64027" y="63810"/>
                </a:lnTo>
                <a:lnTo>
                  <a:pt x="29393" y="103605"/>
                </a:lnTo>
                <a:lnTo>
                  <a:pt x="4629" y="146676"/>
                </a:lnTo>
                <a:lnTo>
                  <a:pt x="0" y="177868"/>
                </a:lnTo>
                <a:lnTo>
                  <a:pt x="4057" y="209134"/>
                </a:lnTo>
                <a:lnTo>
                  <a:pt x="15268" y="237142"/>
                </a:lnTo>
                <a:lnTo>
                  <a:pt x="35302" y="258056"/>
                </a:lnTo>
                <a:lnTo>
                  <a:pt x="64197" y="274407"/>
                </a:lnTo>
                <a:lnTo>
                  <a:pt x="105261" y="288730"/>
                </a:lnTo>
                <a:lnTo>
                  <a:pt x="128771" y="293396"/>
                </a:lnTo>
                <a:lnTo>
                  <a:pt x="153616" y="296506"/>
                </a:lnTo>
                <a:lnTo>
                  <a:pt x="179352" y="298581"/>
                </a:lnTo>
                <a:lnTo>
                  <a:pt x="204976" y="297846"/>
                </a:lnTo>
                <a:lnTo>
                  <a:pt x="230525" y="295240"/>
                </a:lnTo>
                <a:lnTo>
                  <a:pt x="277963" y="288111"/>
                </a:lnTo>
                <a:lnTo>
                  <a:pt x="315509" y="282591"/>
                </a:lnTo>
                <a:lnTo>
                  <a:pt x="348659" y="275904"/>
                </a:lnTo>
                <a:lnTo>
                  <a:pt x="395923" y="2646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264"/>
          <p:cNvGrpSpPr/>
          <p:nvPr/>
        </p:nvGrpSpPr>
        <p:grpSpPr>
          <a:xfrm>
            <a:off x="5116511" y="1993552"/>
            <a:ext cx="1197750" cy="432149"/>
            <a:chOff x="5116511" y="1993552"/>
            <a:chExt cx="1197750" cy="432149"/>
          </a:xfrm>
        </p:grpSpPr>
        <p:sp>
          <p:nvSpPr>
            <p:cNvPr id="42" name="SMARTInkShape-1329"/>
            <p:cNvSpPr/>
            <p:nvPr>
              <p:custDataLst>
                <p:tags r:id="rId188"/>
              </p:custDataLst>
            </p:nvPr>
          </p:nvSpPr>
          <p:spPr>
            <a:xfrm>
              <a:off x="6197600" y="2012950"/>
              <a:ext cx="116661" cy="273051"/>
            </a:xfrm>
            <a:custGeom>
              <a:avLst/>
              <a:gdLst/>
              <a:ahLst/>
              <a:cxnLst/>
              <a:rect l="0" t="0" r="0" b="0"/>
              <a:pathLst>
                <a:path w="116661" h="273051">
                  <a:moveTo>
                    <a:pt x="101600" y="0"/>
                  </a:moveTo>
                  <a:lnTo>
                    <a:pt x="101600" y="0"/>
                  </a:lnTo>
                  <a:lnTo>
                    <a:pt x="108342" y="6742"/>
                  </a:lnTo>
                  <a:lnTo>
                    <a:pt x="115905" y="31161"/>
                  </a:lnTo>
                  <a:lnTo>
                    <a:pt x="116660" y="62767"/>
                  </a:lnTo>
                  <a:lnTo>
                    <a:pt x="112527" y="104097"/>
                  </a:lnTo>
                  <a:lnTo>
                    <a:pt x="107473" y="127959"/>
                  </a:lnTo>
                  <a:lnTo>
                    <a:pt x="101282" y="153039"/>
                  </a:lnTo>
                  <a:lnTo>
                    <a:pt x="87277" y="177521"/>
                  </a:lnTo>
                  <a:lnTo>
                    <a:pt x="68063" y="201603"/>
                  </a:lnTo>
                  <a:lnTo>
                    <a:pt x="30250" y="241296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30"/>
            <p:cNvSpPr/>
            <p:nvPr>
              <p:custDataLst>
                <p:tags r:id="rId189"/>
              </p:custDataLst>
            </p:nvPr>
          </p:nvSpPr>
          <p:spPr>
            <a:xfrm>
              <a:off x="6184900" y="20320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31"/>
            <p:cNvSpPr/>
            <p:nvPr>
              <p:custDataLst>
                <p:tags r:id="rId190"/>
              </p:custDataLst>
            </p:nvPr>
          </p:nvSpPr>
          <p:spPr>
            <a:xfrm>
              <a:off x="6178550" y="212090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5793" y="4082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332"/>
            <p:cNvSpPr/>
            <p:nvPr>
              <p:custDataLst>
                <p:tags r:id="rId191"/>
              </p:custDataLst>
            </p:nvPr>
          </p:nvSpPr>
          <p:spPr>
            <a:xfrm>
              <a:off x="6032129" y="2057400"/>
              <a:ext cx="70222" cy="158751"/>
            </a:xfrm>
            <a:custGeom>
              <a:avLst/>
              <a:gdLst/>
              <a:ahLst/>
              <a:cxnLst/>
              <a:rect l="0" t="0" r="0" b="0"/>
              <a:pathLst>
                <a:path w="70222" h="158751">
                  <a:moveTo>
                    <a:pt x="70221" y="0"/>
                  </a:moveTo>
                  <a:lnTo>
                    <a:pt x="70221" y="0"/>
                  </a:lnTo>
                  <a:lnTo>
                    <a:pt x="53615" y="706"/>
                  </a:lnTo>
                  <a:lnTo>
                    <a:pt x="43084" y="3371"/>
                  </a:lnTo>
                  <a:lnTo>
                    <a:pt x="31350" y="12552"/>
                  </a:lnTo>
                  <a:lnTo>
                    <a:pt x="25257" y="18951"/>
                  </a:lnTo>
                  <a:lnTo>
                    <a:pt x="9702" y="59639"/>
                  </a:lnTo>
                  <a:lnTo>
                    <a:pt x="0" y="95987"/>
                  </a:lnTo>
                  <a:lnTo>
                    <a:pt x="1970" y="138670"/>
                  </a:lnTo>
                  <a:lnTo>
                    <a:pt x="3554" y="145363"/>
                  </a:lnTo>
                  <a:lnTo>
                    <a:pt x="6726" y="150531"/>
                  </a:lnTo>
                  <a:lnTo>
                    <a:pt x="15896" y="158154"/>
                  </a:lnTo>
                  <a:lnTo>
                    <a:pt x="575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333"/>
            <p:cNvSpPr/>
            <p:nvPr>
              <p:custDataLst>
                <p:tags r:id="rId192"/>
              </p:custDataLst>
            </p:nvPr>
          </p:nvSpPr>
          <p:spPr>
            <a:xfrm>
              <a:off x="5835650" y="2203450"/>
              <a:ext cx="107951" cy="146051"/>
            </a:xfrm>
            <a:custGeom>
              <a:avLst/>
              <a:gdLst/>
              <a:ahLst/>
              <a:cxnLst/>
              <a:rect l="0" t="0" r="0" b="0"/>
              <a:pathLst>
                <a:path w="107951" h="146051">
                  <a:moveTo>
                    <a:pt x="107950" y="0"/>
                  </a:moveTo>
                  <a:lnTo>
                    <a:pt x="107950" y="0"/>
                  </a:lnTo>
                  <a:lnTo>
                    <a:pt x="95707" y="706"/>
                  </a:lnTo>
                  <a:lnTo>
                    <a:pt x="81510" y="5775"/>
                  </a:lnTo>
                  <a:lnTo>
                    <a:pt x="52665" y="30507"/>
                  </a:lnTo>
                  <a:lnTo>
                    <a:pt x="21176" y="77151"/>
                  </a:lnTo>
                  <a:lnTo>
                    <a:pt x="3939" y="12276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334"/>
            <p:cNvSpPr/>
            <p:nvPr>
              <p:custDataLst>
                <p:tags r:id="rId193"/>
              </p:custDataLst>
            </p:nvPr>
          </p:nvSpPr>
          <p:spPr>
            <a:xfrm>
              <a:off x="5842000" y="2222500"/>
              <a:ext cx="76201" cy="82551"/>
            </a:xfrm>
            <a:custGeom>
              <a:avLst/>
              <a:gdLst/>
              <a:ahLst/>
              <a:cxnLst/>
              <a:rect l="0" t="0" r="0" b="0"/>
              <a:pathLst>
                <a:path w="76201" h="82551">
                  <a:moveTo>
                    <a:pt x="0" y="0"/>
                  </a:moveTo>
                  <a:lnTo>
                    <a:pt x="0" y="0"/>
                  </a:lnTo>
                  <a:lnTo>
                    <a:pt x="44829" y="44829"/>
                  </a:lnTo>
                  <a:lnTo>
                    <a:pt x="71913" y="73794"/>
                  </a:lnTo>
                  <a:lnTo>
                    <a:pt x="762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335"/>
            <p:cNvSpPr/>
            <p:nvPr>
              <p:custDataLst>
                <p:tags r:id="rId194"/>
              </p:custDataLst>
            </p:nvPr>
          </p:nvSpPr>
          <p:spPr>
            <a:xfrm>
              <a:off x="5695950" y="2044254"/>
              <a:ext cx="146223" cy="379329"/>
            </a:xfrm>
            <a:custGeom>
              <a:avLst/>
              <a:gdLst/>
              <a:ahLst/>
              <a:cxnLst/>
              <a:rect l="0" t="0" r="0" b="0"/>
              <a:pathLst>
                <a:path w="146223" h="379329">
                  <a:moveTo>
                    <a:pt x="19050" y="133796"/>
                  </a:moveTo>
                  <a:lnTo>
                    <a:pt x="19050" y="133796"/>
                  </a:lnTo>
                  <a:lnTo>
                    <a:pt x="14686" y="150416"/>
                  </a:lnTo>
                  <a:lnTo>
                    <a:pt x="13092" y="188088"/>
                  </a:lnTo>
                  <a:lnTo>
                    <a:pt x="14698" y="229375"/>
                  </a:lnTo>
                  <a:lnTo>
                    <a:pt x="17116" y="263059"/>
                  </a:lnTo>
                  <a:lnTo>
                    <a:pt x="18190" y="296844"/>
                  </a:lnTo>
                  <a:lnTo>
                    <a:pt x="18795" y="340856"/>
                  </a:lnTo>
                  <a:lnTo>
                    <a:pt x="19027" y="379328"/>
                  </a:lnTo>
                  <a:lnTo>
                    <a:pt x="19048" y="334519"/>
                  </a:lnTo>
                  <a:lnTo>
                    <a:pt x="19049" y="291916"/>
                  </a:lnTo>
                  <a:lnTo>
                    <a:pt x="19049" y="266726"/>
                  </a:lnTo>
                  <a:lnTo>
                    <a:pt x="19755" y="239349"/>
                  </a:lnTo>
                  <a:lnTo>
                    <a:pt x="20931" y="210515"/>
                  </a:lnTo>
                  <a:lnTo>
                    <a:pt x="22421" y="180708"/>
                  </a:lnTo>
                  <a:lnTo>
                    <a:pt x="26236" y="153782"/>
                  </a:lnTo>
                  <a:lnTo>
                    <a:pt x="31602" y="128776"/>
                  </a:lnTo>
                  <a:lnTo>
                    <a:pt x="43678" y="85704"/>
                  </a:lnTo>
                  <a:lnTo>
                    <a:pt x="59822" y="42327"/>
                  </a:lnTo>
                  <a:lnTo>
                    <a:pt x="81146" y="13404"/>
                  </a:lnTo>
                  <a:lnTo>
                    <a:pt x="94626" y="3148"/>
                  </a:lnTo>
                  <a:lnTo>
                    <a:pt x="105791" y="0"/>
                  </a:lnTo>
                  <a:lnTo>
                    <a:pt x="110743" y="149"/>
                  </a:lnTo>
                  <a:lnTo>
                    <a:pt x="121892" y="9721"/>
                  </a:lnTo>
                  <a:lnTo>
                    <a:pt x="138186" y="36826"/>
                  </a:lnTo>
                  <a:lnTo>
                    <a:pt x="145378" y="60359"/>
                  </a:lnTo>
                  <a:lnTo>
                    <a:pt x="146222" y="87282"/>
                  </a:lnTo>
                  <a:lnTo>
                    <a:pt x="136719" y="111947"/>
                  </a:lnTo>
                  <a:lnTo>
                    <a:pt x="107772" y="147548"/>
                  </a:lnTo>
                  <a:lnTo>
                    <a:pt x="69797" y="179263"/>
                  </a:lnTo>
                  <a:lnTo>
                    <a:pt x="46543" y="192103"/>
                  </a:lnTo>
                  <a:lnTo>
                    <a:pt x="29152" y="195459"/>
                  </a:lnTo>
                  <a:lnTo>
                    <a:pt x="0" y="190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336"/>
            <p:cNvSpPr/>
            <p:nvPr>
              <p:custDataLst>
                <p:tags r:id="rId195"/>
              </p:custDataLst>
            </p:nvPr>
          </p:nvSpPr>
          <p:spPr>
            <a:xfrm>
              <a:off x="5448300" y="1993552"/>
              <a:ext cx="49319" cy="49587"/>
            </a:xfrm>
            <a:custGeom>
              <a:avLst/>
              <a:gdLst/>
              <a:ahLst/>
              <a:cxnLst/>
              <a:rect l="0" t="0" r="0" b="0"/>
              <a:pathLst>
                <a:path w="49319" h="49587">
                  <a:moveTo>
                    <a:pt x="44450" y="19398"/>
                  </a:moveTo>
                  <a:lnTo>
                    <a:pt x="44450" y="19398"/>
                  </a:lnTo>
                  <a:lnTo>
                    <a:pt x="37708" y="16027"/>
                  </a:lnTo>
                  <a:lnTo>
                    <a:pt x="35016" y="15740"/>
                  </a:lnTo>
                  <a:lnTo>
                    <a:pt x="25816" y="19214"/>
                  </a:lnTo>
                  <a:lnTo>
                    <a:pt x="25523" y="26085"/>
                  </a:lnTo>
                  <a:lnTo>
                    <a:pt x="28808" y="37059"/>
                  </a:lnTo>
                  <a:lnTo>
                    <a:pt x="34205" y="43240"/>
                  </a:lnTo>
                  <a:lnTo>
                    <a:pt x="40603" y="47633"/>
                  </a:lnTo>
                  <a:lnTo>
                    <a:pt x="45797" y="49586"/>
                  </a:lnTo>
                  <a:lnTo>
                    <a:pt x="47465" y="48695"/>
                  </a:lnTo>
                  <a:lnTo>
                    <a:pt x="48576" y="46691"/>
                  </a:lnTo>
                  <a:lnTo>
                    <a:pt x="49318" y="43943"/>
                  </a:lnTo>
                  <a:lnTo>
                    <a:pt x="48401" y="40700"/>
                  </a:lnTo>
                  <a:lnTo>
                    <a:pt x="28345" y="12743"/>
                  </a:lnTo>
                  <a:lnTo>
                    <a:pt x="17537" y="3270"/>
                  </a:lnTo>
                  <a:lnTo>
                    <a:pt x="13102" y="885"/>
                  </a:lnTo>
                  <a:lnTo>
                    <a:pt x="9440" y="0"/>
                  </a:lnTo>
                  <a:lnTo>
                    <a:pt x="0" y="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37"/>
            <p:cNvSpPr/>
            <p:nvPr>
              <p:custDataLst>
                <p:tags r:id="rId196"/>
              </p:custDataLst>
            </p:nvPr>
          </p:nvSpPr>
          <p:spPr>
            <a:xfrm>
              <a:off x="5492750" y="2127250"/>
              <a:ext cx="5057" cy="95251"/>
            </a:xfrm>
            <a:custGeom>
              <a:avLst/>
              <a:gdLst/>
              <a:ahLst/>
              <a:cxnLst/>
              <a:rect l="0" t="0" r="0" b="0"/>
              <a:pathLst>
                <a:path w="5057" h="95251">
                  <a:moveTo>
                    <a:pt x="0" y="0"/>
                  </a:moveTo>
                  <a:lnTo>
                    <a:pt x="0" y="0"/>
                  </a:lnTo>
                  <a:lnTo>
                    <a:pt x="4364" y="43324"/>
                  </a:lnTo>
                  <a:lnTo>
                    <a:pt x="5056" y="6661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38"/>
            <p:cNvSpPr/>
            <p:nvPr>
              <p:custDataLst>
                <p:tags r:id="rId197"/>
              </p:custDataLst>
            </p:nvPr>
          </p:nvSpPr>
          <p:spPr>
            <a:xfrm>
              <a:off x="5118100" y="2338395"/>
              <a:ext cx="260351" cy="87306"/>
            </a:xfrm>
            <a:custGeom>
              <a:avLst/>
              <a:gdLst/>
              <a:ahLst/>
              <a:cxnLst/>
              <a:rect l="0" t="0" r="0" b="0"/>
              <a:pathLst>
                <a:path w="260351" h="87306">
                  <a:moveTo>
                    <a:pt x="0" y="87305"/>
                  </a:moveTo>
                  <a:lnTo>
                    <a:pt x="0" y="87305"/>
                  </a:lnTo>
                  <a:lnTo>
                    <a:pt x="38871" y="85423"/>
                  </a:lnTo>
                  <a:lnTo>
                    <a:pt x="73757" y="77845"/>
                  </a:lnTo>
                  <a:lnTo>
                    <a:pt x="78641" y="74164"/>
                  </a:lnTo>
                  <a:lnTo>
                    <a:pt x="81778" y="69422"/>
                  </a:lnTo>
                  <a:lnTo>
                    <a:pt x="78444" y="66892"/>
                  </a:lnTo>
                  <a:lnTo>
                    <a:pt x="75579" y="65230"/>
                  </a:lnTo>
                  <a:lnTo>
                    <a:pt x="73670" y="63416"/>
                  </a:lnTo>
                  <a:lnTo>
                    <a:pt x="59824" y="40592"/>
                  </a:lnTo>
                  <a:lnTo>
                    <a:pt x="58338" y="35264"/>
                  </a:lnTo>
                  <a:lnTo>
                    <a:pt x="59353" y="32855"/>
                  </a:lnTo>
                  <a:lnTo>
                    <a:pt x="64243" y="28298"/>
                  </a:lnTo>
                  <a:lnTo>
                    <a:pt x="107777" y="7475"/>
                  </a:lnTo>
                  <a:lnTo>
                    <a:pt x="133316" y="406"/>
                  </a:lnTo>
                  <a:lnTo>
                    <a:pt x="144623" y="0"/>
                  </a:lnTo>
                  <a:lnTo>
                    <a:pt x="152002" y="2171"/>
                  </a:lnTo>
                  <a:lnTo>
                    <a:pt x="160121" y="7360"/>
                  </a:lnTo>
                  <a:lnTo>
                    <a:pt x="162887" y="11322"/>
                  </a:lnTo>
                  <a:lnTo>
                    <a:pt x="163625" y="13366"/>
                  </a:lnTo>
                  <a:lnTo>
                    <a:pt x="162706" y="15435"/>
                  </a:lnTo>
                  <a:lnTo>
                    <a:pt x="132472" y="45222"/>
                  </a:lnTo>
                  <a:lnTo>
                    <a:pt x="128622" y="57040"/>
                  </a:lnTo>
                  <a:lnTo>
                    <a:pt x="127720" y="62800"/>
                  </a:lnTo>
                  <a:lnTo>
                    <a:pt x="130585" y="73381"/>
                  </a:lnTo>
                  <a:lnTo>
                    <a:pt x="134328" y="75905"/>
                  </a:lnTo>
                  <a:lnTo>
                    <a:pt x="153082" y="79459"/>
                  </a:lnTo>
                  <a:lnTo>
                    <a:pt x="196356" y="77387"/>
                  </a:lnTo>
                  <a:lnTo>
                    <a:pt x="242219" y="68064"/>
                  </a:lnTo>
                  <a:lnTo>
                    <a:pt x="260350" y="61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39"/>
            <p:cNvSpPr/>
            <p:nvPr>
              <p:custDataLst>
                <p:tags r:id="rId198"/>
              </p:custDataLst>
            </p:nvPr>
          </p:nvSpPr>
          <p:spPr>
            <a:xfrm>
              <a:off x="5116511" y="2077339"/>
              <a:ext cx="217490" cy="201974"/>
            </a:xfrm>
            <a:custGeom>
              <a:avLst/>
              <a:gdLst/>
              <a:ahLst/>
              <a:cxnLst/>
              <a:rect l="0" t="0" r="0" b="0"/>
              <a:pathLst>
                <a:path w="217490" h="201974">
                  <a:moveTo>
                    <a:pt x="160339" y="11811"/>
                  </a:moveTo>
                  <a:lnTo>
                    <a:pt x="160339" y="11811"/>
                  </a:lnTo>
                  <a:lnTo>
                    <a:pt x="166427" y="5722"/>
                  </a:lnTo>
                  <a:lnTo>
                    <a:pt x="163240" y="5539"/>
                  </a:lnTo>
                  <a:lnTo>
                    <a:pt x="162273" y="4807"/>
                  </a:lnTo>
                  <a:lnTo>
                    <a:pt x="161199" y="2113"/>
                  </a:lnTo>
                  <a:lnTo>
                    <a:pt x="160206" y="1112"/>
                  </a:lnTo>
                  <a:lnTo>
                    <a:pt x="157223" y="0"/>
                  </a:lnTo>
                  <a:lnTo>
                    <a:pt x="112688" y="12011"/>
                  </a:lnTo>
                  <a:lnTo>
                    <a:pt x="66182" y="27059"/>
                  </a:lnTo>
                  <a:lnTo>
                    <a:pt x="26055" y="46050"/>
                  </a:lnTo>
                  <a:lnTo>
                    <a:pt x="1718" y="68897"/>
                  </a:lnTo>
                  <a:lnTo>
                    <a:pt x="264" y="71740"/>
                  </a:lnTo>
                  <a:lnTo>
                    <a:pt x="0" y="74342"/>
                  </a:lnTo>
                  <a:lnTo>
                    <a:pt x="530" y="76781"/>
                  </a:lnTo>
                  <a:lnTo>
                    <a:pt x="8644" y="81374"/>
                  </a:lnTo>
                  <a:lnTo>
                    <a:pt x="22363" y="85061"/>
                  </a:lnTo>
                  <a:lnTo>
                    <a:pt x="61798" y="87428"/>
                  </a:lnTo>
                  <a:lnTo>
                    <a:pt x="97745" y="89720"/>
                  </a:lnTo>
                  <a:lnTo>
                    <a:pt x="143838" y="98819"/>
                  </a:lnTo>
                  <a:lnTo>
                    <a:pt x="152535" y="102928"/>
                  </a:lnTo>
                  <a:lnTo>
                    <a:pt x="153020" y="106422"/>
                  </a:lnTo>
                  <a:lnTo>
                    <a:pt x="147914" y="115949"/>
                  </a:lnTo>
                  <a:lnTo>
                    <a:pt x="105743" y="142351"/>
                  </a:lnTo>
                  <a:lnTo>
                    <a:pt x="70314" y="163378"/>
                  </a:lnTo>
                  <a:lnTo>
                    <a:pt x="24410" y="189371"/>
                  </a:lnTo>
                  <a:lnTo>
                    <a:pt x="15730" y="193032"/>
                  </a:lnTo>
                  <a:lnTo>
                    <a:pt x="13839" y="194714"/>
                  </a:lnTo>
                  <a:lnTo>
                    <a:pt x="13283" y="196541"/>
                  </a:lnTo>
                  <a:lnTo>
                    <a:pt x="13618" y="198464"/>
                  </a:lnTo>
                  <a:lnTo>
                    <a:pt x="15959" y="199746"/>
                  </a:lnTo>
                  <a:lnTo>
                    <a:pt x="50858" y="201973"/>
                  </a:lnTo>
                  <a:lnTo>
                    <a:pt x="92309" y="198840"/>
                  </a:lnTo>
                  <a:lnTo>
                    <a:pt x="125869" y="197240"/>
                  </a:lnTo>
                  <a:lnTo>
                    <a:pt x="159836" y="196530"/>
                  </a:lnTo>
                  <a:lnTo>
                    <a:pt x="217489" y="195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265"/>
          <p:cNvGrpSpPr/>
          <p:nvPr/>
        </p:nvGrpSpPr>
        <p:grpSpPr>
          <a:xfrm>
            <a:off x="1155700" y="3723659"/>
            <a:ext cx="215901" cy="524492"/>
            <a:chOff x="1155700" y="3723659"/>
            <a:chExt cx="215901" cy="524492"/>
          </a:xfrm>
        </p:grpSpPr>
        <p:sp>
          <p:nvSpPr>
            <p:cNvPr id="54" name="SMARTInkShape-1340"/>
            <p:cNvSpPr/>
            <p:nvPr>
              <p:custDataLst>
                <p:tags r:id="rId185"/>
              </p:custDataLst>
            </p:nvPr>
          </p:nvSpPr>
          <p:spPr>
            <a:xfrm>
              <a:off x="1225766" y="3723659"/>
              <a:ext cx="145835" cy="162542"/>
            </a:xfrm>
            <a:custGeom>
              <a:avLst/>
              <a:gdLst/>
              <a:ahLst/>
              <a:cxnLst/>
              <a:rect l="0" t="0" r="0" b="0"/>
              <a:pathLst>
                <a:path w="145835" h="162542">
                  <a:moveTo>
                    <a:pt x="44234" y="29191"/>
                  </a:moveTo>
                  <a:lnTo>
                    <a:pt x="44234" y="29191"/>
                  </a:lnTo>
                  <a:lnTo>
                    <a:pt x="44234" y="25820"/>
                  </a:lnTo>
                  <a:lnTo>
                    <a:pt x="43528" y="24827"/>
                  </a:lnTo>
                  <a:lnTo>
                    <a:pt x="42353" y="24165"/>
                  </a:lnTo>
                  <a:lnTo>
                    <a:pt x="40863" y="23724"/>
                  </a:lnTo>
                  <a:lnTo>
                    <a:pt x="32025" y="26473"/>
                  </a:lnTo>
                  <a:lnTo>
                    <a:pt x="20469" y="41869"/>
                  </a:lnTo>
                  <a:lnTo>
                    <a:pt x="2250" y="78714"/>
                  </a:lnTo>
                  <a:lnTo>
                    <a:pt x="0" y="91138"/>
                  </a:lnTo>
                  <a:lnTo>
                    <a:pt x="3219" y="85489"/>
                  </a:lnTo>
                  <a:lnTo>
                    <a:pt x="18087" y="41750"/>
                  </a:lnTo>
                  <a:lnTo>
                    <a:pt x="27674" y="27482"/>
                  </a:lnTo>
                  <a:lnTo>
                    <a:pt x="52192" y="3696"/>
                  </a:lnTo>
                  <a:lnTo>
                    <a:pt x="60941" y="221"/>
                  </a:lnTo>
                  <a:lnTo>
                    <a:pt x="64544" y="0"/>
                  </a:lnTo>
                  <a:lnTo>
                    <a:pt x="70429" y="1636"/>
                  </a:lnTo>
                  <a:lnTo>
                    <a:pt x="81080" y="16636"/>
                  </a:lnTo>
                  <a:lnTo>
                    <a:pt x="97321" y="57128"/>
                  </a:lnTo>
                  <a:lnTo>
                    <a:pt x="114118" y="104011"/>
                  </a:lnTo>
                  <a:lnTo>
                    <a:pt x="130891" y="146575"/>
                  </a:lnTo>
                  <a:lnTo>
                    <a:pt x="145834" y="16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341"/>
            <p:cNvSpPr/>
            <p:nvPr>
              <p:custDataLst>
                <p:tags r:id="rId186"/>
              </p:custDataLst>
            </p:nvPr>
          </p:nvSpPr>
          <p:spPr>
            <a:xfrm>
              <a:off x="1155700" y="3967029"/>
              <a:ext cx="214096" cy="243022"/>
            </a:xfrm>
            <a:custGeom>
              <a:avLst/>
              <a:gdLst/>
              <a:ahLst/>
              <a:cxnLst/>
              <a:rect l="0" t="0" r="0" b="0"/>
              <a:pathLst>
                <a:path w="214096" h="243022">
                  <a:moveTo>
                    <a:pt x="0" y="166821"/>
                  </a:moveTo>
                  <a:lnTo>
                    <a:pt x="0" y="166821"/>
                  </a:lnTo>
                  <a:lnTo>
                    <a:pt x="3371" y="170192"/>
                  </a:lnTo>
                  <a:lnTo>
                    <a:pt x="18951" y="175659"/>
                  </a:lnTo>
                  <a:lnTo>
                    <a:pt x="33588" y="174041"/>
                  </a:lnTo>
                  <a:lnTo>
                    <a:pt x="57695" y="163315"/>
                  </a:lnTo>
                  <a:lnTo>
                    <a:pt x="100966" y="128834"/>
                  </a:lnTo>
                  <a:lnTo>
                    <a:pt x="145298" y="89807"/>
                  </a:lnTo>
                  <a:lnTo>
                    <a:pt x="188023" y="47031"/>
                  </a:lnTo>
                  <a:lnTo>
                    <a:pt x="211838" y="8221"/>
                  </a:lnTo>
                  <a:lnTo>
                    <a:pt x="214095" y="1553"/>
                  </a:lnTo>
                  <a:lnTo>
                    <a:pt x="213991" y="197"/>
                  </a:lnTo>
                  <a:lnTo>
                    <a:pt x="213216" y="0"/>
                  </a:lnTo>
                  <a:lnTo>
                    <a:pt x="211994" y="574"/>
                  </a:lnTo>
                  <a:lnTo>
                    <a:pt x="206903" y="18236"/>
                  </a:lnTo>
                  <a:lnTo>
                    <a:pt x="204297" y="55925"/>
                  </a:lnTo>
                  <a:lnTo>
                    <a:pt x="203688" y="90487"/>
                  </a:lnTo>
                  <a:lnTo>
                    <a:pt x="203417" y="127956"/>
                  </a:lnTo>
                  <a:lnTo>
                    <a:pt x="203296" y="163424"/>
                  </a:lnTo>
                  <a:lnTo>
                    <a:pt x="206600" y="208382"/>
                  </a:lnTo>
                  <a:lnTo>
                    <a:pt x="209550" y="243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42"/>
            <p:cNvSpPr/>
            <p:nvPr>
              <p:custDataLst>
                <p:tags r:id="rId187"/>
              </p:custDataLst>
            </p:nvPr>
          </p:nvSpPr>
          <p:spPr>
            <a:xfrm>
              <a:off x="1184079" y="3968750"/>
              <a:ext cx="3372" cy="279401"/>
            </a:xfrm>
            <a:custGeom>
              <a:avLst/>
              <a:gdLst/>
              <a:ahLst/>
              <a:cxnLst/>
              <a:rect l="0" t="0" r="0" b="0"/>
              <a:pathLst>
                <a:path w="3372" h="279401">
                  <a:moveTo>
                    <a:pt x="3371" y="0"/>
                  </a:moveTo>
                  <a:lnTo>
                    <a:pt x="3371" y="0"/>
                  </a:lnTo>
                  <a:lnTo>
                    <a:pt x="2665" y="39706"/>
                  </a:lnTo>
                  <a:lnTo>
                    <a:pt x="0" y="75973"/>
                  </a:lnTo>
                  <a:lnTo>
                    <a:pt x="226" y="117962"/>
                  </a:lnTo>
                  <a:lnTo>
                    <a:pt x="1973" y="161789"/>
                  </a:lnTo>
                  <a:lnTo>
                    <a:pt x="2750" y="204786"/>
                  </a:lnTo>
                  <a:lnTo>
                    <a:pt x="3187" y="248433"/>
                  </a:lnTo>
                  <a:lnTo>
                    <a:pt x="3371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66"/>
          <p:cNvGrpSpPr/>
          <p:nvPr/>
        </p:nvGrpSpPr>
        <p:grpSpPr>
          <a:xfrm>
            <a:off x="1784350" y="4108450"/>
            <a:ext cx="158751" cy="92745"/>
            <a:chOff x="1784350" y="4108450"/>
            <a:chExt cx="158751" cy="92745"/>
          </a:xfrm>
        </p:grpSpPr>
        <p:sp>
          <p:nvSpPr>
            <p:cNvPr id="58" name="SMARTInkShape-1343"/>
            <p:cNvSpPr/>
            <p:nvPr>
              <p:custDataLst>
                <p:tags r:id="rId183"/>
              </p:custDataLst>
            </p:nvPr>
          </p:nvSpPr>
          <p:spPr>
            <a:xfrm>
              <a:off x="1784350" y="4184650"/>
              <a:ext cx="158751" cy="16545"/>
            </a:xfrm>
            <a:custGeom>
              <a:avLst/>
              <a:gdLst/>
              <a:ahLst/>
              <a:cxnLst/>
              <a:rect l="0" t="0" r="0" b="0"/>
              <a:pathLst>
                <a:path w="158751" h="16545">
                  <a:moveTo>
                    <a:pt x="0" y="0"/>
                  </a:moveTo>
                  <a:lnTo>
                    <a:pt x="0" y="0"/>
                  </a:lnTo>
                  <a:lnTo>
                    <a:pt x="15914" y="9434"/>
                  </a:lnTo>
                  <a:lnTo>
                    <a:pt x="38974" y="15887"/>
                  </a:lnTo>
                  <a:lnTo>
                    <a:pt x="85859" y="16544"/>
                  </a:lnTo>
                  <a:lnTo>
                    <a:pt x="124217" y="11957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44"/>
            <p:cNvSpPr/>
            <p:nvPr>
              <p:custDataLst>
                <p:tags r:id="rId184"/>
              </p:custDataLst>
            </p:nvPr>
          </p:nvSpPr>
          <p:spPr>
            <a:xfrm>
              <a:off x="1803400" y="4108450"/>
              <a:ext cx="95251" cy="5468"/>
            </a:xfrm>
            <a:custGeom>
              <a:avLst/>
              <a:gdLst/>
              <a:ahLst/>
              <a:cxnLst/>
              <a:rect l="0" t="0" r="0" b="0"/>
              <a:pathLst>
                <a:path w="95251" h="5468">
                  <a:moveTo>
                    <a:pt x="0" y="0"/>
                  </a:moveTo>
                  <a:lnTo>
                    <a:pt x="0" y="0"/>
                  </a:lnTo>
                  <a:lnTo>
                    <a:pt x="12552" y="1882"/>
                  </a:lnTo>
                  <a:lnTo>
                    <a:pt x="44813" y="5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1345"/>
          <p:cNvSpPr/>
          <p:nvPr>
            <p:custDataLst>
              <p:tags r:id="rId3"/>
            </p:custDataLst>
          </p:nvPr>
        </p:nvSpPr>
        <p:spPr>
          <a:xfrm>
            <a:off x="2311322" y="3911600"/>
            <a:ext cx="260429" cy="323477"/>
          </a:xfrm>
          <a:custGeom>
            <a:avLst/>
            <a:gdLst/>
            <a:ahLst/>
            <a:cxnLst/>
            <a:rect l="0" t="0" r="0" b="0"/>
            <a:pathLst>
              <a:path w="260429" h="323477">
                <a:moveTo>
                  <a:pt x="222328" y="0"/>
                </a:moveTo>
                <a:lnTo>
                  <a:pt x="222328" y="0"/>
                </a:lnTo>
                <a:lnTo>
                  <a:pt x="234689" y="0"/>
                </a:lnTo>
                <a:lnTo>
                  <a:pt x="219418" y="0"/>
                </a:lnTo>
                <a:lnTo>
                  <a:pt x="178505" y="14305"/>
                </a:lnTo>
                <a:lnTo>
                  <a:pt x="132396" y="46055"/>
                </a:lnTo>
                <a:lnTo>
                  <a:pt x="89170" y="88230"/>
                </a:lnTo>
                <a:lnTo>
                  <a:pt x="85536" y="95893"/>
                </a:lnTo>
                <a:lnTo>
                  <a:pt x="84566" y="99912"/>
                </a:lnTo>
                <a:lnTo>
                  <a:pt x="86037" y="103297"/>
                </a:lnTo>
                <a:lnTo>
                  <a:pt x="93315" y="108939"/>
                </a:lnTo>
                <a:lnTo>
                  <a:pt x="136995" y="120502"/>
                </a:lnTo>
                <a:lnTo>
                  <a:pt x="181561" y="129087"/>
                </a:lnTo>
                <a:lnTo>
                  <a:pt x="203586" y="135458"/>
                </a:lnTo>
                <a:lnTo>
                  <a:pt x="207716" y="138283"/>
                </a:lnTo>
                <a:lnTo>
                  <a:pt x="210470" y="141577"/>
                </a:lnTo>
                <a:lnTo>
                  <a:pt x="212306" y="145185"/>
                </a:lnTo>
                <a:lnTo>
                  <a:pt x="212465" y="154837"/>
                </a:lnTo>
                <a:lnTo>
                  <a:pt x="211519" y="160375"/>
                </a:lnTo>
                <a:lnTo>
                  <a:pt x="201061" y="172172"/>
                </a:lnTo>
                <a:lnTo>
                  <a:pt x="155490" y="200363"/>
                </a:lnTo>
                <a:lnTo>
                  <a:pt x="122772" y="218403"/>
                </a:lnTo>
                <a:lnTo>
                  <a:pt x="89181" y="237473"/>
                </a:lnTo>
                <a:lnTo>
                  <a:pt x="47175" y="263371"/>
                </a:lnTo>
                <a:lnTo>
                  <a:pt x="3606" y="291269"/>
                </a:lnTo>
                <a:lnTo>
                  <a:pt x="1019" y="294369"/>
                </a:lnTo>
                <a:lnTo>
                  <a:pt x="0" y="297140"/>
                </a:lnTo>
                <a:lnTo>
                  <a:pt x="26" y="299694"/>
                </a:lnTo>
                <a:lnTo>
                  <a:pt x="2160" y="302101"/>
                </a:lnTo>
                <a:lnTo>
                  <a:pt x="10175" y="306658"/>
                </a:lnTo>
                <a:lnTo>
                  <a:pt x="53552" y="315332"/>
                </a:lnTo>
                <a:lnTo>
                  <a:pt x="99491" y="321013"/>
                </a:lnTo>
                <a:lnTo>
                  <a:pt x="132221" y="322589"/>
                </a:lnTo>
                <a:lnTo>
                  <a:pt x="175639" y="323476"/>
                </a:lnTo>
                <a:lnTo>
                  <a:pt x="218802" y="319412"/>
                </a:lnTo>
                <a:lnTo>
                  <a:pt x="260428" y="317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48" name="SMARTInkShape-Group268"/>
          <p:cNvGrpSpPr/>
          <p:nvPr/>
        </p:nvGrpSpPr>
        <p:grpSpPr>
          <a:xfrm>
            <a:off x="2825750" y="3750102"/>
            <a:ext cx="324472" cy="485349"/>
            <a:chOff x="2825750" y="3750102"/>
            <a:chExt cx="324472" cy="485349"/>
          </a:xfrm>
        </p:grpSpPr>
        <p:sp>
          <p:nvSpPr>
            <p:cNvPr id="62" name="SMARTInkShape-1346"/>
            <p:cNvSpPr/>
            <p:nvPr>
              <p:custDataLst>
                <p:tags r:id="rId178"/>
              </p:custDataLst>
            </p:nvPr>
          </p:nvSpPr>
          <p:spPr>
            <a:xfrm>
              <a:off x="3067933" y="3750102"/>
              <a:ext cx="82289" cy="122675"/>
            </a:xfrm>
            <a:custGeom>
              <a:avLst/>
              <a:gdLst/>
              <a:ahLst/>
              <a:cxnLst/>
              <a:rect l="0" t="0" r="0" b="0"/>
              <a:pathLst>
                <a:path w="82289" h="122675">
                  <a:moveTo>
                    <a:pt x="5467" y="21798"/>
                  </a:moveTo>
                  <a:lnTo>
                    <a:pt x="5467" y="21798"/>
                  </a:lnTo>
                  <a:lnTo>
                    <a:pt x="0" y="10863"/>
                  </a:lnTo>
                  <a:lnTo>
                    <a:pt x="411" y="9569"/>
                  </a:lnTo>
                  <a:lnTo>
                    <a:pt x="2750" y="6250"/>
                  </a:lnTo>
                  <a:lnTo>
                    <a:pt x="8022" y="4304"/>
                  </a:lnTo>
                  <a:lnTo>
                    <a:pt x="31334" y="0"/>
                  </a:lnTo>
                  <a:lnTo>
                    <a:pt x="40717" y="4113"/>
                  </a:lnTo>
                  <a:lnTo>
                    <a:pt x="53933" y="14363"/>
                  </a:lnTo>
                  <a:lnTo>
                    <a:pt x="58758" y="22256"/>
                  </a:lnTo>
                  <a:lnTo>
                    <a:pt x="60044" y="26337"/>
                  </a:lnTo>
                  <a:lnTo>
                    <a:pt x="59592" y="36515"/>
                  </a:lnTo>
                  <a:lnTo>
                    <a:pt x="58483" y="42193"/>
                  </a:lnTo>
                  <a:lnTo>
                    <a:pt x="53489" y="50383"/>
                  </a:lnTo>
                  <a:lnTo>
                    <a:pt x="50182" y="53554"/>
                  </a:lnTo>
                  <a:lnTo>
                    <a:pt x="42744" y="57078"/>
                  </a:lnTo>
                  <a:lnTo>
                    <a:pt x="38785" y="58018"/>
                  </a:lnTo>
                  <a:lnTo>
                    <a:pt x="36146" y="59350"/>
                  </a:lnTo>
                  <a:lnTo>
                    <a:pt x="34386" y="60944"/>
                  </a:lnTo>
                  <a:lnTo>
                    <a:pt x="31562" y="65200"/>
                  </a:lnTo>
                  <a:lnTo>
                    <a:pt x="34939" y="65783"/>
                  </a:lnTo>
                  <a:lnTo>
                    <a:pt x="46655" y="67992"/>
                  </a:lnTo>
                  <a:lnTo>
                    <a:pt x="51975" y="69527"/>
                  </a:lnTo>
                  <a:lnTo>
                    <a:pt x="61651" y="76877"/>
                  </a:lnTo>
                  <a:lnTo>
                    <a:pt x="75031" y="89153"/>
                  </a:lnTo>
                  <a:lnTo>
                    <a:pt x="79359" y="92101"/>
                  </a:lnTo>
                  <a:lnTo>
                    <a:pt x="81540" y="95478"/>
                  </a:lnTo>
                  <a:lnTo>
                    <a:pt x="82288" y="99140"/>
                  </a:lnTo>
                  <a:lnTo>
                    <a:pt x="81237" y="106972"/>
                  </a:lnTo>
                  <a:lnTo>
                    <a:pt x="78418" y="115157"/>
                  </a:lnTo>
                  <a:lnTo>
                    <a:pt x="75973" y="117904"/>
                  </a:lnTo>
                  <a:lnTo>
                    <a:pt x="69494" y="120956"/>
                  </a:lnTo>
                  <a:lnTo>
                    <a:pt x="57913" y="122674"/>
                  </a:lnTo>
                  <a:lnTo>
                    <a:pt x="51589" y="121195"/>
                  </a:lnTo>
                  <a:lnTo>
                    <a:pt x="43567" y="117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347"/>
            <p:cNvSpPr/>
            <p:nvPr>
              <p:custDataLst>
                <p:tags r:id="rId179"/>
              </p:custDataLst>
            </p:nvPr>
          </p:nvSpPr>
          <p:spPr>
            <a:xfrm>
              <a:off x="3064154" y="4044950"/>
              <a:ext cx="48925" cy="30231"/>
            </a:xfrm>
            <a:custGeom>
              <a:avLst/>
              <a:gdLst/>
              <a:ahLst/>
              <a:cxnLst/>
              <a:rect l="0" t="0" r="0" b="0"/>
              <a:pathLst>
                <a:path w="48925" h="30231">
                  <a:moveTo>
                    <a:pt x="15596" y="12700"/>
                  </a:moveTo>
                  <a:lnTo>
                    <a:pt x="15596" y="12700"/>
                  </a:lnTo>
                  <a:lnTo>
                    <a:pt x="6758" y="12700"/>
                  </a:lnTo>
                  <a:lnTo>
                    <a:pt x="2731" y="14581"/>
                  </a:lnTo>
                  <a:lnTo>
                    <a:pt x="669" y="16071"/>
                  </a:lnTo>
                  <a:lnTo>
                    <a:pt x="0" y="17769"/>
                  </a:lnTo>
                  <a:lnTo>
                    <a:pt x="260" y="19607"/>
                  </a:lnTo>
                  <a:lnTo>
                    <a:pt x="2430" y="23531"/>
                  </a:lnTo>
                  <a:lnTo>
                    <a:pt x="5746" y="27627"/>
                  </a:lnTo>
                  <a:lnTo>
                    <a:pt x="13335" y="29918"/>
                  </a:lnTo>
                  <a:lnTo>
                    <a:pt x="23763" y="30230"/>
                  </a:lnTo>
                  <a:lnTo>
                    <a:pt x="35454" y="28017"/>
                  </a:lnTo>
                  <a:lnTo>
                    <a:pt x="43942" y="22800"/>
                  </a:lnTo>
                  <a:lnTo>
                    <a:pt x="47193" y="19433"/>
                  </a:lnTo>
                  <a:lnTo>
                    <a:pt x="48655" y="16483"/>
                  </a:lnTo>
                  <a:lnTo>
                    <a:pt x="48924" y="13811"/>
                  </a:lnTo>
                  <a:lnTo>
                    <a:pt x="48398" y="11324"/>
                  </a:lnTo>
                  <a:lnTo>
                    <a:pt x="42169" y="6679"/>
                  </a:lnTo>
                  <a:lnTo>
                    <a:pt x="282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4" name="SMARTInkShape-1348"/>
            <p:cNvSpPr/>
            <p:nvPr>
              <p:custDataLst>
                <p:tags r:id="rId180"/>
              </p:custDataLst>
            </p:nvPr>
          </p:nvSpPr>
          <p:spPr>
            <a:xfrm>
              <a:off x="3079750" y="41592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706" y="10139"/>
                  </a:lnTo>
                  <a:lnTo>
                    <a:pt x="14927" y="56704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5" name="SMARTInkShape-1349"/>
            <p:cNvSpPr/>
            <p:nvPr>
              <p:custDataLst>
                <p:tags r:id="rId181"/>
              </p:custDataLst>
            </p:nvPr>
          </p:nvSpPr>
          <p:spPr>
            <a:xfrm>
              <a:off x="2863850" y="3943350"/>
              <a:ext cx="146051" cy="228601"/>
            </a:xfrm>
            <a:custGeom>
              <a:avLst/>
              <a:gdLst/>
              <a:ahLst/>
              <a:cxnLst/>
              <a:rect l="0" t="0" r="0" b="0"/>
              <a:pathLst>
                <a:path w="146051" h="228601">
                  <a:moveTo>
                    <a:pt x="146050" y="0"/>
                  </a:moveTo>
                  <a:lnTo>
                    <a:pt x="146050" y="0"/>
                  </a:lnTo>
                  <a:lnTo>
                    <a:pt x="139308" y="0"/>
                  </a:lnTo>
                  <a:lnTo>
                    <a:pt x="136616" y="1411"/>
                  </a:lnTo>
                  <a:lnTo>
                    <a:pt x="113434" y="23779"/>
                  </a:lnTo>
                  <a:lnTo>
                    <a:pt x="93616" y="62683"/>
                  </a:lnTo>
                  <a:lnTo>
                    <a:pt x="71953" y="107002"/>
                  </a:lnTo>
                  <a:lnTo>
                    <a:pt x="53146" y="140690"/>
                  </a:lnTo>
                  <a:lnTo>
                    <a:pt x="24841" y="18530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7" name="SMARTInkShape-1350"/>
            <p:cNvSpPr/>
            <p:nvPr>
              <p:custDataLst>
                <p:tags r:id="rId182"/>
              </p:custDataLst>
            </p:nvPr>
          </p:nvSpPr>
          <p:spPr>
            <a:xfrm>
              <a:off x="2825750" y="3949700"/>
              <a:ext cx="190501" cy="247651"/>
            </a:xfrm>
            <a:custGeom>
              <a:avLst/>
              <a:gdLst/>
              <a:ahLst/>
              <a:cxnLst/>
              <a:rect l="0" t="0" r="0" b="0"/>
              <a:pathLst>
                <a:path w="190501" h="247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42716" y="51085"/>
                  </a:lnTo>
                  <a:lnTo>
                    <a:pt x="74197" y="87887"/>
                  </a:lnTo>
                  <a:lnTo>
                    <a:pt x="97182" y="119494"/>
                  </a:lnTo>
                  <a:lnTo>
                    <a:pt x="120803" y="153297"/>
                  </a:lnTo>
                  <a:lnTo>
                    <a:pt x="151818" y="197978"/>
                  </a:lnTo>
                  <a:lnTo>
                    <a:pt x="176012" y="233788"/>
                  </a:lnTo>
                  <a:lnTo>
                    <a:pt x="1905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3" name="SMARTInkShape-Group269"/>
          <p:cNvGrpSpPr/>
          <p:nvPr/>
        </p:nvGrpSpPr>
        <p:grpSpPr>
          <a:xfrm>
            <a:off x="3422650" y="3879850"/>
            <a:ext cx="476251" cy="517858"/>
            <a:chOff x="3422650" y="3879850"/>
            <a:chExt cx="476251" cy="517858"/>
          </a:xfrm>
        </p:grpSpPr>
        <p:sp>
          <p:nvSpPr>
            <p:cNvPr id="6149" name="SMARTInkShape-1351"/>
            <p:cNvSpPr/>
            <p:nvPr>
              <p:custDataLst>
                <p:tags r:id="rId174"/>
              </p:custDataLst>
            </p:nvPr>
          </p:nvSpPr>
          <p:spPr>
            <a:xfrm>
              <a:off x="3749479" y="4237387"/>
              <a:ext cx="149422" cy="160321"/>
            </a:xfrm>
            <a:custGeom>
              <a:avLst/>
              <a:gdLst/>
              <a:ahLst/>
              <a:cxnLst/>
              <a:rect l="0" t="0" r="0" b="0"/>
              <a:pathLst>
                <a:path w="149422" h="160321">
                  <a:moveTo>
                    <a:pt x="3371" y="61563"/>
                  </a:moveTo>
                  <a:lnTo>
                    <a:pt x="3371" y="61563"/>
                  </a:lnTo>
                  <a:lnTo>
                    <a:pt x="3371" y="102316"/>
                  </a:lnTo>
                  <a:lnTo>
                    <a:pt x="3371" y="146933"/>
                  </a:lnTo>
                  <a:lnTo>
                    <a:pt x="3371" y="160320"/>
                  </a:lnTo>
                  <a:lnTo>
                    <a:pt x="0" y="113621"/>
                  </a:lnTo>
                  <a:lnTo>
                    <a:pt x="1275" y="71265"/>
                  </a:lnTo>
                  <a:lnTo>
                    <a:pt x="6121" y="37548"/>
                  </a:lnTo>
                  <a:lnTo>
                    <a:pt x="15647" y="22432"/>
                  </a:lnTo>
                  <a:lnTo>
                    <a:pt x="34995" y="7871"/>
                  </a:lnTo>
                  <a:lnTo>
                    <a:pt x="47765" y="2422"/>
                  </a:lnTo>
                  <a:lnTo>
                    <a:pt x="60496" y="0"/>
                  </a:lnTo>
                  <a:lnTo>
                    <a:pt x="82935" y="5379"/>
                  </a:lnTo>
                  <a:lnTo>
                    <a:pt x="104086" y="22652"/>
                  </a:lnTo>
                  <a:lnTo>
                    <a:pt x="124671" y="67040"/>
                  </a:lnTo>
                  <a:lnTo>
                    <a:pt x="140203" y="109426"/>
                  </a:lnTo>
                  <a:lnTo>
                    <a:pt x="149421" y="137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0" name="SMARTInkShape-1352"/>
            <p:cNvSpPr/>
            <p:nvPr>
              <p:custDataLst>
                <p:tags r:id="rId175"/>
              </p:custDataLst>
            </p:nvPr>
          </p:nvSpPr>
          <p:spPr>
            <a:xfrm>
              <a:off x="3619500" y="4133850"/>
              <a:ext cx="234951" cy="6351"/>
            </a:xfrm>
            <a:custGeom>
              <a:avLst/>
              <a:gdLst/>
              <a:ahLst/>
              <a:cxnLst/>
              <a:rect l="0" t="0" r="0" b="0"/>
              <a:pathLst>
                <a:path w="234951" h="6351">
                  <a:moveTo>
                    <a:pt x="0" y="6350"/>
                  </a:moveTo>
                  <a:lnTo>
                    <a:pt x="0" y="6350"/>
                  </a:lnTo>
                  <a:lnTo>
                    <a:pt x="38300" y="6350"/>
                  </a:lnTo>
                  <a:lnTo>
                    <a:pt x="83785" y="4468"/>
                  </a:lnTo>
                  <a:lnTo>
                    <a:pt x="121199" y="1986"/>
                  </a:lnTo>
                  <a:lnTo>
                    <a:pt x="158994" y="883"/>
                  </a:lnTo>
                  <a:lnTo>
                    <a:pt x="205859" y="262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1" name="SMARTInkShape-1353"/>
            <p:cNvSpPr/>
            <p:nvPr>
              <p:custDataLst>
                <p:tags r:id="rId176"/>
              </p:custDataLst>
            </p:nvPr>
          </p:nvSpPr>
          <p:spPr>
            <a:xfrm>
              <a:off x="3714750" y="3879850"/>
              <a:ext cx="44451" cy="146051"/>
            </a:xfrm>
            <a:custGeom>
              <a:avLst/>
              <a:gdLst/>
              <a:ahLst/>
              <a:cxnLst/>
              <a:rect l="0" t="0" r="0" b="0"/>
              <a:pathLst>
                <a:path w="44451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26007" y="43308"/>
                  </a:lnTo>
                  <a:lnTo>
                    <a:pt x="39082" y="86558"/>
                  </a:lnTo>
                  <a:lnTo>
                    <a:pt x="43390" y="129908"/>
                  </a:lnTo>
                  <a:lnTo>
                    <a:pt x="444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2" name="SMARTInkShape-1354"/>
            <p:cNvSpPr/>
            <p:nvPr>
              <p:custDataLst>
                <p:tags r:id="rId177"/>
              </p:custDataLst>
            </p:nvPr>
          </p:nvSpPr>
          <p:spPr>
            <a:xfrm>
              <a:off x="3422650" y="4127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9" name="SMARTInkShape-Group270"/>
          <p:cNvGrpSpPr/>
          <p:nvPr/>
        </p:nvGrpSpPr>
        <p:grpSpPr>
          <a:xfrm>
            <a:off x="2355850" y="4337050"/>
            <a:ext cx="273051" cy="171451"/>
            <a:chOff x="2355850" y="4337050"/>
            <a:chExt cx="273051" cy="171451"/>
          </a:xfrm>
        </p:grpSpPr>
        <p:sp>
          <p:nvSpPr>
            <p:cNvPr id="6154" name="SMARTInkShape-1355"/>
            <p:cNvSpPr/>
            <p:nvPr>
              <p:custDataLst>
                <p:tags r:id="rId169"/>
              </p:custDataLst>
            </p:nvPr>
          </p:nvSpPr>
          <p:spPr>
            <a:xfrm>
              <a:off x="2597150" y="4387850"/>
              <a:ext cx="31751" cy="95251"/>
            </a:xfrm>
            <a:custGeom>
              <a:avLst/>
              <a:gdLst/>
              <a:ahLst/>
              <a:cxnLst/>
              <a:rect l="0" t="0" r="0" b="0"/>
              <a:pathLst>
                <a:path w="31751" h="95251">
                  <a:moveTo>
                    <a:pt x="0" y="0"/>
                  </a:moveTo>
                  <a:lnTo>
                    <a:pt x="0" y="0"/>
                  </a:lnTo>
                  <a:lnTo>
                    <a:pt x="14747" y="45503"/>
                  </a:lnTo>
                  <a:lnTo>
                    <a:pt x="317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SMARTInkShape-1356"/>
            <p:cNvSpPr/>
            <p:nvPr>
              <p:custDataLst>
                <p:tags r:id="rId170"/>
              </p:custDataLst>
            </p:nvPr>
          </p:nvSpPr>
          <p:spPr>
            <a:xfrm>
              <a:off x="2425700" y="44767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7233"/>
                  </a:lnTo>
                  <a:lnTo>
                    <a:pt x="59891" y="305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6" name="SMARTInkShape-1357"/>
            <p:cNvSpPr/>
            <p:nvPr>
              <p:custDataLst>
                <p:tags r:id="rId171"/>
              </p:custDataLst>
            </p:nvPr>
          </p:nvSpPr>
          <p:spPr>
            <a:xfrm>
              <a:off x="2432050" y="4413250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7530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7" name="SMARTInkShape-1358"/>
            <p:cNvSpPr/>
            <p:nvPr>
              <p:custDataLst>
                <p:tags r:id="rId172"/>
              </p:custDataLst>
            </p:nvPr>
          </p:nvSpPr>
          <p:spPr>
            <a:xfrm>
              <a:off x="2355850" y="4337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8" name="SMARTInkShape-1359"/>
            <p:cNvSpPr/>
            <p:nvPr>
              <p:custDataLst>
                <p:tags r:id="rId173"/>
              </p:custDataLst>
            </p:nvPr>
          </p:nvSpPr>
          <p:spPr>
            <a:xfrm>
              <a:off x="2381250" y="44323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5887" y="54678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60" name="SMARTInkShape-1360"/>
          <p:cNvSpPr/>
          <p:nvPr>
            <p:custDataLst>
              <p:tags r:id="rId4"/>
            </p:custDataLst>
          </p:nvPr>
        </p:nvSpPr>
        <p:spPr>
          <a:xfrm>
            <a:off x="2286883" y="3702781"/>
            <a:ext cx="170568" cy="128519"/>
          </a:xfrm>
          <a:custGeom>
            <a:avLst/>
            <a:gdLst/>
            <a:ahLst/>
            <a:cxnLst/>
            <a:rect l="0" t="0" r="0" b="0"/>
            <a:pathLst>
              <a:path w="170568" h="128519">
                <a:moveTo>
                  <a:pt x="5467" y="31019"/>
                </a:moveTo>
                <a:lnTo>
                  <a:pt x="5467" y="31019"/>
                </a:lnTo>
                <a:lnTo>
                  <a:pt x="5467" y="27648"/>
                </a:lnTo>
                <a:lnTo>
                  <a:pt x="3585" y="24111"/>
                </a:lnTo>
                <a:lnTo>
                  <a:pt x="0" y="19464"/>
                </a:lnTo>
                <a:lnTo>
                  <a:pt x="2749" y="22029"/>
                </a:lnTo>
                <a:lnTo>
                  <a:pt x="18924" y="48807"/>
                </a:lnTo>
                <a:lnTo>
                  <a:pt x="38728" y="91530"/>
                </a:lnTo>
                <a:lnTo>
                  <a:pt x="48842" y="122217"/>
                </a:lnTo>
                <a:lnTo>
                  <a:pt x="49598" y="128518"/>
                </a:lnTo>
                <a:lnTo>
                  <a:pt x="49704" y="128474"/>
                </a:lnTo>
                <a:lnTo>
                  <a:pt x="49775" y="127739"/>
                </a:lnTo>
                <a:lnTo>
                  <a:pt x="45525" y="113598"/>
                </a:lnTo>
                <a:lnTo>
                  <a:pt x="43954" y="72966"/>
                </a:lnTo>
                <a:lnTo>
                  <a:pt x="45150" y="50367"/>
                </a:lnTo>
                <a:lnTo>
                  <a:pt x="50385" y="30916"/>
                </a:lnTo>
                <a:lnTo>
                  <a:pt x="59298" y="18509"/>
                </a:lnTo>
                <a:lnTo>
                  <a:pt x="85637" y="1423"/>
                </a:lnTo>
                <a:lnTo>
                  <a:pt x="93485" y="0"/>
                </a:lnTo>
                <a:lnTo>
                  <a:pt x="109733" y="2181"/>
                </a:lnTo>
                <a:lnTo>
                  <a:pt x="124480" y="11617"/>
                </a:lnTo>
                <a:lnTo>
                  <a:pt x="136678" y="25923"/>
                </a:lnTo>
                <a:lnTo>
                  <a:pt x="152794" y="70704"/>
                </a:lnTo>
                <a:lnTo>
                  <a:pt x="170567" y="1135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63" name="SMARTInkShape-Group272"/>
          <p:cNvGrpSpPr/>
          <p:nvPr/>
        </p:nvGrpSpPr>
        <p:grpSpPr>
          <a:xfrm>
            <a:off x="4413250" y="3981450"/>
            <a:ext cx="177801" cy="222251"/>
            <a:chOff x="4413250" y="3981450"/>
            <a:chExt cx="177801" cy="222251"/>
          </a:xfrm>
        </p:grpSpPr>
        <p:sp>
          <p:nvSpPr>
            <p:cNvPr id="6161" name="SMARTInkShape-1361"/>
            <p:cNvSpPr/>
            <p:nvPr>
              <p:custDataLst>
                <p:tags r:id="rId167"/>
              </p:custDataLst>
            </p:nvPr>
          </p:nvSpPr>
          <p:spPr>
            <a:xfrm>
              <a:off x="4480611" y="3981450"/>
              <a:ext cx="78690" cy="222251"/>
            </a:xfrm>
            <a:custGeom>
              <a:avLst/>
              <a:gdLst/>
              <a:ahLst/>
              <a:cxnLst/>
              <a:rect l="0" t="0" r="0" b="0"/>
              <a:pathLst>
                <a:path w="78690" h="222251">
                  <a:moveTo>
                    <a:pt x="8839" y="0"/>
                  </a:moveTo>
                  <a:lnTo>
                    <a:pt x="8839" y="0"/>
                  </a:lnTo>
                  <a:lnTo>
                    <a:pt x="3770" y="5775"/>
                  </a:lnTo>
                  <a:lnTo>
                    <a:pt x="0" y="12209"/>
                  </a:lnTo>
                  <a:lnTo>
                    <a:pt x="4025" y="37249"/>
                  </a:lnTo>
                  <a:lnTo>
                    <a:pt x="17526" y="81592"/>
                  </a:lnTo>
                  <a:lnTo>
                    <a:pt x="28928" y="114815"/>
                  </a:lnTo>
                  <a:lnTo>
                    <a:pt x="47247" y="161489"/>
                  </a:lnTo>
                  <a:lnTo>
                    <a:pt x="69029" y="205074"/>
                  </a:lnTo>
                  <a:lnTo>
                    <a:pt x="7868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2" name="SMARTInkShape-1362"/>
            <p:cNvSpPr/>
            <p:nvPr>
              <p:custDataLst>
                <p:tags r:id="rId168"/>
              </p:custDataLst>
            </p:nvPr>
          </p:nvSpPr>
          <p:spPr>
            <a:xfrm>
              <a:off x="4413250" y="4089400"/>
              <a:ext cx="177801" cy="6299"/>
            </a:xfrm>
            <a:custGeom>
              <a:avLst/>
              <a:gdLst/>
              <a:ahLst/>
              <a:cxnLst/>
              <a:rect l="0" t="0" r="0" b="0"/>
              <a:pathLst>
                <a:path w="177801" h="629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5580" y="5467"/>
                  </a:lnTo>
                  <a:lnTo>
                    <a:pt x="55289" y="6176"/>
                  </a:lnTo>
                  <a:lnTo>
                    <a:pt x="98540" y="6298"/>
                  </a:lnTo>
                  <a:lnTo>
                    <a:pt x="137382" y="562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80" name="SMARTInkShape-Group273"/>
          <p:cNvGrpSpPr/>
          <p:nvPr/>
        </p:nvGrpSpPr>
        <p:grpSpPr>
          <a:xfrm>
            <a:off x="5054600" y="3366606"/>
            <a:ext cx="1365251" cy="833487"/>
            <a:chOff x="5054600" y="3366606"/>
            <a:chExt cx="1365251" cy="833487"/>
          </a:xfrm>
        </p:grpSpPr>
        <p:sp>
          <p:nvSpPr>
            <p:cNvPr id="6164" name="SMARTInkShape-1363"/>
            <p:cNvSpPr/>
            <p:nvPr>
              <p:custDataLst>
                <p:tags r:id="rId151"/>
              </p:custDataLst>
            </p:nvPr>
          </p:nvSpPr>
          <p:spPr>
            <a:xfrm>
              <a:off x="5365750" y="3366606"/>
              <a:ext cx="139701" cy="94145"/>
            </a:xfrm>
            <a:custGeom>
              <a:avLst/>
              <a:gdLst/>
              <a:ahLst/>
              <a:cxnLst/>
              <a:rect l="0" t="0" r="0" b="0"/>
              <a:pathLst>
                <a:path w="139701" h="94145">
                  <a:moveTo>
                    <a:pt x="0" y="36994"/>
                  </a:moveTo>
                  <a:lnTo>
                    <a:pt x="0" y="36994"/>
                  </a:lnTo>
                  <a:lnTo>
                    <a:pt x="3371" y="36994"/>
                  </a:lnTo>
                  <a:lnTo>
                    <a:pt x="6907" y="42638"/>
                  </a:lnTo>
                  <a:lnTo>
                    <a:pt x="10126" y="52202"/>
                  </a:lnTo>
                  <a:lnTo>
                    <a:pt x="18759" y="92436"/>
                  </a:lnTo>
                  <a:lnTo>
                    <a:pt x="20802" y="89622"/>
                  </a:lnTo>
                  <a:lnTo>
                    <a:pt x="41121" y="44200"/>
                  </a:lnTo>
                  <a:lnTo>
                    <a:pt x="59210" y="13226"/>
                  </a:lnTo>
                  <a:lnTo>
                    <a:pt x="64874" y="6332"/>
                  </a:lnTo>
                  <a:lnTo>
                    <a:pt x="70766" y="2442"/>
                  </a:lnTo>
                  <a:lnTo>
                    <a:pt x="82957" y="0"/>
                  </a:lnTo>
                  <a:lnTo>
                    <a:pt x="93550" y="3149"/>
                  </a:lnTo>
                  <a:lnTo>
                    <a:pt x="98349" y="5964"/>
                  </a:lnTo>
                  <a:lnTo>
                    <a:pt x="111847" y="26781"/>
                  </a:lnTo>
                  <a:lnTo>
                    <a:pt x="131424" y="71937"/>
                  </a:lnTo>
                  <a:lnTo>
                    <a:pt x="139700" y="94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5" name="SMARTInkShape-1364"/>
            <p:cNvSpPr/>
            <p:nvPr>
              <p:custDataLst>
                <p:tags r:id="rId152"/>
              </p:custDataLst>
            </p:nvPr>
          </p:nvSpPr>
          <p:spPr>
            <a:xfrm>
              <a:off x="5579169" y="3841750"/>
              <a:ext cx="34232" cy="88901"/>
            </a:xfrm>
            <a:custGeom>
              <a:avLst/>
              <a:gdLst/>
              <a:ahLst/>
              <a:cxnLst/>
              <a:rect l="0" t="0" r="0" b="0"/>
              <a:pathLst>
                <a:path w="34232" h="88901">
                  <a:moveTo>
                    <a:pt x="15181" y="0"/>
                  </a:moveTo>
                  <a:lnTo>
                    <a:pt x="15181" y="0"/>
                  </a:lnTo>
                  <a:lnTo>
                    <a:pt x="8439" y="0"/>
                  </a:lnTo>
                  <a:lnTo>
                    <a:pt x="3248" y="1882"/>
                  </a:lnTo>
                  <a:lnTo>
                    <a:pt x="876" y="3371"/>
                  </a:lnTo>
                  <a:lnTo>
                    <a:pt x="0" y="6481"/>
                  </a:lnTo>
                  <a:lnTo>
                    <a:pt x="5385" y="35974"/>
                  </a:lnTo>
                  <a:lnTo>
                    <a:pt x="3423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6" name="SMARTInkShape-1365"/>
            <p:cNvSpPr/>
            <p:nvPr>
              <p:custDataLst>
                <p:tags r:id="rId153"/>
              </p:custDataLst>
            </p:nvPr>
          </p:nvSpPr>
          <p:spPr>
            <a:xfrm>
              <a:off x="5416550" y="38925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2552" y="10818"/>
                  </a:lnTo>
                  <a:lnTo>
                    <a:pt x="55275" y="623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7" name="SMARTInkShape-1366"/>
            <p:cNvSpPr/>
            <p:nvPr>
              <p:custDataLst>
                <p:tags r:id="rId154"/>
              </p:custDataLst>
            </p:nvPr>
          </p:nvSpPr>
          <p:spPr>
            <a:xfrm>
              <a:off x="5422900" y="38544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42341" y="4364"/>
                  </a:lnTo>
                  <a:lnTo>
                    <a:pt x="84667" y="9460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8" name="SMARTInkShape-1367"/>
            <p:cNvSpPr/>
            <p:nvPr>
              <p:custDataLst>
                <p:tags r:id="rId155"/>
              </p:custDataLst>
            </p:nvPr>
          </p:nvSpPr>
          <p:spPr>
            <a:xfrm>
              <a:off x="5359400" y="38100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9" name="SMARTInkShape-1368"/>
            <p:cNvSpPr/>
            <p:nvPr>
              <p:custDataLst>
                <p:tags r:id="rId156"/>
              </p:custDataLst>
            </p:nvPr>
          </p:nvSpPr>
          <p:spPr>
            <a:xfrm>
              <a:off x="5378450" y="38735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0" name="SMARTInkShape-1369"/>
            <p:cNvSpPr/>
            <p:nvPr>
              <p:custDataLst>
                <p:tags r:id="rId157"/>
              </p:custDataLst>
            </p:nvPr>
          </p:nvSpPr>
          <p:spPr>
            <a:xfrm>
              <a:off x="6273800" y="3786165"/>
              <a:ext cx="146051" cy="80986"/>
            </a:xfrm>
            <a:custGeom>
              <a:avLst/>
              <a:gdLst/>
              <a:ahLst/>
              <a:cxnLst/>
              <a:rect l="0" t="0" r="0" b="0"/>
              <a:pathLst>
                <a:path w="146051" h="80986">
                  <a:moveTo>
                    <a:pt x="0" y="11135"/>
                  </a:moveTo>
                  <a:lnTo>
                    <a:pt x="0" y="11135"/>
                  </a:lnTo>
                  <a:lnTo>
                    <a:pt x="3371" y="17877"/>
                  </a:lnTo>
                  <a:lnTo>
                    <a:pt x="6881" y="61035"/>
                  </a:lnTo>
                  <a:lnTo>
                    <a:pt x="12431" y="80123"/>
                  </a:lnTo>
                  <a:lnTo>
                    <a:pt x="14571" y="35448"/>
                  </a:lnTo>
                  <a:lnTo>
                    <a:pt x="19604" y="16458"/>
                  </a:lnTo>
                  <a:lnTo>
                    <a:pt x="21536" y="12567"/>
                  </a:lnTo>
                  <a:lnTo>
                    <a:pt x="29327" y="6362"/>
                  </a:lnTo>
                  <a:lnTo>
                    <a:pt x="39845" y="1958"/>
                  </a:lnTo>
                  <a:lnTo>
                    <a:pt x="51576" y="0"/>
                  </a:lnTo>
                  <a:lnTo>
                    <a:pt x="73451" y="2270"/>
                  </a:lnTo>
                  <a:lnTo>
                    <a:pt x="94436" y="10782"/>
                  </a:lnTo>
                  <a:lnTo>
                    <a:pt x="110688" y="22241"/>
                  </a:lnTo>
                  <a:lnTo>
                    <a:pt x="121069" y="34573"/>
                  </a:lnTo>
                  <a:lnTo>
                    <a:pt x="146050" y="80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1" name="SMARTInkShape-1370"/>
            <p:cNvSpPr/>
            <p:nvPr>
              <p:custDataLst>
                <p:tags r:id="rId158"/>
              </p:custDataLst>
            </p:nvPr>
          </p:nvSpPr>
          <p:spPr>
            <a:xfrm>
              <a:off x="6178550" y="3702933"/>
              <a:ext cx="177801" cy="5468"/>
            </a:xfrm>
            <a:custGeom>
              <a:avLst/>
              <a:gdLst/>
              <a:ahLst/>
              <a:cxnLst/>
              <a:rect l="0" t="0" r="0" b="0"/>
              <a:pathLst>
                <a:path w="177801" h="5468">
                  <a:moveTo>
                    <a:pt x="0" y="5467"/>
                  </a:moveTo>
                  <a:lnTo>
                    <a:pt x="0" y="5467"/>
                  </a:lnTo>
                  <a:lnTo>
                    <a:pt x="42095" y="0"/>
                  </a:lnTo>
                  <a:lnTo>
                    <a:pt x="72801" y="1391"/>
                  </a:lnTo>
                  <a:lnTo>
                    <a:pt x="108556" y="3655"/>
                  </a:lnTo>
                  <a:lnTo>
                    <a:pt x="154775" y="4930"/>
                  </a:lnTo>
                  <a:lnTo>
                    <a:pt x="1778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2" name="SMARTInkShape-1371"/>
            <p:cNvSpPr/>
            <p:nvPr>
              <p:custDataLst>
                <p:tags r:id="rId159"/>
              </p:custDataLst>
            </p:nvPr>
          </p:nvSpPr>
          <p:spPr>
            <a:xfrm>
              <a:off x="6289417" y="3505200"/>
              <a:ext cx="16134" cy="152401"/>
            </a:xfrm>
            <a:custGeom>
              <a:avLst/>
              <a:gdLst/>
              <a:ahLst/>
              <a:cxnLst/>
              <a:rect l="0" t="0" r="0" b="0"/>
              <a:pathLst>
                <a:path w="16134" h="152401">
                  <a:moveTo>
                    <a:pt x="16133" y="0"/>
                  </a:moveTo>
                  <a:lnTo>
                    <a:pt x="16133" y="0"/>
                  </a:lnTo>
                  <a:lnTo>
                    <a:pt x="7294" y="0"/>
                  </a:lnTo>
                  <a:lnTo>
                    <a:pt x="6007" y="2822"/>
                  </a:lnTo>
                  <a:lnTo>
                    <a:pt x="0" y="49099"/>
                  </a:lnTo>
                  <a:lnTo>
                    <a:pt x="4428" y="94287"/>
                  </a:lnTo>
                  <a:lnTo>
                    <a:pt x="13442" y="140148"/>
                  </a:lnTo>
                  <a:lnTo>
                    <a:pt x="1613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3" name="SMARTInkShape-1372"/>
            <p:cNvSpPr/>
            <p:nvPr>
              <p:custDataLst>
                <p:tags r:id="rId160"/>
              </p:custDataLst>
            </p:nvPr>
          </p:nvSpPr>
          <p:spPr>
            <a:xfrm>
              <a:off x="6127750" y="3657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4" name="SMARTInkShape-1373"/>
            <p:cNvSpPr/>
            <p:nvPr>
              <p:custDataLst>
                <p:tags r:id="rId161"/>
              </p:custDataLst>
            </p:nvPr>
          </p:nvSpPr>
          <p:spPr>
            <a:xfrm>
              <a:off x="5908779" y="3613150"/>
              <a:ext cx="39585" cy="24256"/>
            </a:xfrm>
            <a:custGeom>
              <a:avLst/>
              <a:gdLst/>
              <a:ahLst/>
              <a:cxnLst/>
              <a:rect l="0" t="0" r="0" b="0"/>
              <a:pathLst>
                <a:path w="39585" h="24256">
                  <a:moveTo>
                    <a:pt x="9421" y="12700"/>
                  </a:moveTo>
                  <a:lnTo>
                    <a:pt x="9421" y="12700"/>
                  </a:lnTo>
                  <a:lnTo>
                    <a:pt x="582" y="12700"/>
                  </a:lnTo>
                  <a:lnTo>
                    <a:pt x="0" y="13405"/>
                  </a:lnTo>
                  <a:lnTo>
                    <a:pt x="318" y="14581"/>
                  </a:lnTo>
                  <a:lnTo>
                    <a:pt x="5897" y="21538"/>
                  </a:lnTo>
                  <a:lnTo>
                    <a:pt x="11618" y="23683"/>
                  </a:lnTo>
                  <a:lnTo>
                    <a:pt x="15119" y="24255"/>
                  </a:lnTo>
                  <a:lnTo>
                    <a:pt x="22772" y="23010"/>
                  </a:lnTo>
                  <a:lnTo>
                    <a:pt x="33132" y="18342"/>
                  </a:lnTo>
                  <a:lnTo>
                    <a:pt x="35812" y="16461"/>
                  </a:lnTo>
                  <a:lnTo>
                    <a:pt x="37598" y="13796"/>
                  </a:lnTo>
                  <a:lnTo>
                    <a:pt x="39584" y="7072"/>
                  </a:lnTo>
                  <a:lnTo>
                    <a:pt x="38701" y="4715"/>
                  </a:lnTo>
                  <a:lnTo>
                    <a:pt x="36702" y="3143"/>
                  </a:lnTo>
                  <a:lnTo>
                    <a:pt x="30012" y="1397"/>
                  </a:lnTo>
                  <a:lnTo>
                    <a:pt x="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5" name="SMARTInkShape-1374"/>
            <p:cNvSpPr/>
            <p:nvPr>
              <p:custDataLst>
                <p:tags r:id="rId162"/>
              </p:custDataLst>
            </p:nvPr>
          </p:nvSpPr>
          <p:spPr>
            <a:xfrm>
              <a:off x="5912733" y="3702050"/>
              <a:ext cx="5468" cy="57151"/>
            </a:xfrm>
            <a:custGeom>
              <a:avLst/>
              <a:gdLst/>
              <a:ahLst/>
              <a:cxnLst/>
              <a:rect l="0" t="0" r="0" b="0"/>
              <a:pathLst>
                <a:path w="5468" h="571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7"/>
                  </a:lnTo>
                  <a:lnTo>
                    <a:pt x="546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6" name="SMARTInkShape-1375"/>
            <p:cNvSpPr/>
            <p:nvPr>
              <p:custDataLst>
                <p:tags r:id="rId163"/>
              </p:custDataLst>
            </p:nvPr>
          </p:nvSpPr>
          <p:spPr>
            <a:xfrm>
              <a:off x="5721350" y="3517900"/>
              <a:ext cx="146051" cy="222251"/>
            </a:xfrm>
            <a:custGeom>
              <a:avLst/>
              <a:gdLst/>
              <a:ahLst/>
              <a:cxnLst/>
              <a:rect l="0" t="0" r="0" b="0"/>
              <a:pathLst>
                <a:path w="146051" h="2222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9143" y="3763"/>
                  </a:lnTo>
                  <a:lnTo>
                    <a:pt x="111254" y="50216"/>
                  </a:lnTo>
                  <a:lnTo>
                    <a:pt x="89879" y="88727"/>
                  </a:lnTo>
                  <a:lnTo>
                    <a:pt x="68258" y="126948"/>
                  </a:lnTo>
                  <a:lnTo>
                    <a:pt x="35669" y="17441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7" name="SMARTInkShape-1376"/>
            <p:cNvSpPr/>
            <p:nvPr>
              <p:custDataLst>
                <p:tags r:id="rId164"/>
              </p:custDataLst>
            </p:nvPr>
          </p:nvSpPr>
          <p:spPr>
            <a:xfrm>
              <a:off x="5740400" y="3543300"/>
              <a:ext cx="101601" cy="158751"/>
            </a:xfrm>
            <a:custGeom>
              <a:avLst/>
              <a:gdLst/>
              <a:ahLst/>
              <a:cxnLst/>
              <a:rect l="0" t="0" r="0" b="0"/>
              <a:pathLst>
                <a:path w="101601" h="158751">
                  <a:moveTo>
                    <a:pt x="0" y="0"/>
                  </a:moveTo>
                  <a:lnTo>
                    <a:pt x="0" y="0"/>
                  </a:lnTo>
                  <a:lnTo>
                    <a:pt x="17312" y="42632"/>
                  </a:lnTo>
                  <a:lnTo>
                    <a:pt x="45779" y="83027"/>
                  </a:lnTo>
                  <a:lnTo>
                    <a:pt x="71837" y="124978"/>
                  </a:lnTo>
                  <a:lnTo>
                    <a:pt x="89867" y="150615"/>
                  </a:lnTo>
                  <a:lnTo>
                    <a:pt x="1016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8" name="SMARTInkShape-1377"/>
            <p:cNvSpPr/>
            <p:nvPr>
              <p:custDataLst>
                <p:tags r:id="rId165"/>
              </p:custDataLst>
            </p:nvPr>
          </p:nvSpPr>
          <p:spPr>
            <a:xfrm>
              <a:off x="5368485" y="3537211"/>
              <a:ext cx="270316" cy="218918"/>
            </a:xfrm>
            <a:custGeom>
              <a:avLst/>
              <a:gdLst/>
              <a:ahLst/>
              <a:cxnLst/>
              <a:rect l="0" t="0" r="0" b="0"/>
              <a:pathLst>
                <a:path w="270316" h="218918">
                  <a:moveTo>
                    <a:pt x="168715" y="6089"/>
                  </a:moveTo>
                  <a:lnTo>
                    <a:pt x="168715" y="6089"/>
                  </a:lnTo>
                  <a:lnTo>
                    <a:pt x="175457" y="6089"/>
                  </a:lnTo>
                  <a:lnTo>
                    <a:pt x="180648" y="4207"/>
                  </a:lnTo>
                  <a:lnTo>
                    <a:pt x="185307" y="1725"/>
                  </a:lnTo>
                  <a:lnTo>
                    <a:pt x="192815" y="0"/>
                  </a:lnTo>
                  <a:lnTo>
                    <a:pt x="160121" y="15655"/>
                  </a:lnTo>
                  <a:lnTo>
                    <a:pt x="123913" y="28286"/>
                  </a:lnTo>
                  <a:lnTo>
                    <a:pt x="85355" y="45122"/>
                  </a:lnTo>
                  <a:lnTo>
                    <a:pt x="45081" y="63515"/>
                  </a:lnTo>
                  <a:lnTo>
                    <a:pt x="311" y="90519"/>
                  </a:lnTo>
                  <a:lnTo>
                    <a:pt x="0" y="92009"/>
                  </a:lnTo>
                  <a:lnTo>
                    <a:pt x="1205" y="93002"/>
                  </a:lnTo>
                  <a:lnTo>
                    <a:pt x="13014" y="97771"/>
                  </a:lnTo>
                  <a:lnTo>
                    <a:pt x="60610" y="101340"/>
                  </a:lnTo>
                  <a:lnTo>
                    <a:pt x="102974" y="106200"/>
                  </a:lnTo>
                  <a:lnTo>
                    <a:pt x="141240" y="112108"/>
                  </a:lnTo>
                  <a:lnTo>
                    <a:pt x="168257" y="118327"/>
                  </a:lnTo>
                  <a:lnTo>
                    <a:pt x="175567" y="122530"/>
                  </a:lnTo>
                  <a:lnTo>
                    <a:pt x="174694" y="126050"/>
                  </a:lnTo>
                  <a:lnTo>
                    <a:pt x="166198" y="135605"/>
                  </a:lnTo>
                  <a:lnTo>
                    <a:pt x="132064" y="156255"/>
                  </a:lnTo>
                  <a:lnTo>
                    <a:pt x="89574" y="173506"/>
                  </a:lnTo>
                  <a:lnTo>
                    <a:pt x="45704" y="190925"/>
                  </a:lnTo>
                  <a:lnTo>
                    <a:pt x="12015" y="206383"/>
                  </a:lnTo>
                  <a:lnTo>
                    <a:pt x="11331" y="207351"/>
                  </a:lnTo>
                  <a:lnTo>
                    <a:pt x="23854" y="212086"/>
                  </a:lnTo>
                  <a:lnTo>
                    <a:pt x="58922" y="214586"/>
                  </a:lnTo>
                  <a:lnTo>
                    <a:pt x="92872" y="215171"/>
                  </a:lnTo>
                  <a:lnTo>
                    <a:pt x="131479" y="216136"/>
                  </a:lnTo>
                  <a:lnTo>
                    <a:pt x="172156" y="218917"/>
                  </a:lnTo>
                  <a:lnTo>
                    <a:pt x="206228" y="218742"/>
                  </a:lnTo>
                  <a:lnTo>
                    <a:pt x="252482" y="212881"/>
                  </a:lnTo>
                  <a:lnTo>
                    <a:pt x="270315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9" name="SMARTInkShape-1378"/>
            <p:cNvSpPr/>
            <p:nvPr>
              <p:custDataLst>
                <p:tags r:id="rId166"/>
              </p:custDataLst>
            </p:nvPr>
          </p:nvSpPr>
          <p:spPr>
            <a:xfrm>
              <a:off x="5054600" y="4031789"/>
              <a:ext cx="266701" cy="168304"/>
            </a:xfrm>
            <a:custGeom>
              <a:avLst/>
              <a:gdLst/>
              <a:ahLst/>
              <a:cxnLst/>
              <a:rect l="0" t="0" r="0" b="0"/>
              <a:pathLst>
                <a:path w="266701" h="168304">
                  <a:moveTo>
                    <a:pt x="0" y="51261"/>
                  </a:moveTo>
                  <a:lnTo>
                    <a:pt x="0" y="51261"/>
                  </a:lnTo>
                  <a:lnTo>
                    <a:pt x="22604" y="56287"/>
                  </a:lnTo>
                  <a:lnTo>
                    <a:pt x="67102" y="53978"/>
                  </a:lnTo>
                  <a:lnTo>
                    <a:pt x="110507" y="41953"/>
                  </a:lnTo>
                  <a:lnTo>
                    <a:pt x="157164" y="23996"/>
                  </a:lnTo>
                  <a:lnTo>
                    <a:pt x="171216" y="15389"/>
                  </a:lnTo>
                  <a:lnTo>
                    <a:pt x="174116" y="11119"/>
                  </a:lnTo>
                  <a:lnTo>
                    <a:pt x="174638" y="6861"/>
                  </a:lnTo>
                  <a:lnTo>
                    <a:pt x="173575" y="2610"/>
                  </a:lnTo>
                  <a:lnTo>
                    <a:pt x="169339" y="483"/>
                  </a:lnTo>
                  <a:lnTo>
                    <a:pt x="155224" y="0"/>
                  </a:lnTo>
                  <a:lnTo>
                    <a:pt x="139074" y="5901"/>
                  </a:lnTo>
                  <a:lnTo>
                    <a:pt x="102339" y="30306"/>
                  </a:lnTo>
                  <a:lnTo>
                    <a:pt x="74929" y="64181"/>
                  </a:lnTo>
                  <a:lnTo>
                    <a:pt x="55676" y="102126"/>
                  </a:lnTo>
                  <a:lnTo>
                    <a:pt x="51320" y="123727"/>
                  </a:lnTo>
                  <a:lnTo>
                    <a:pt x="51147" y="133438"/>
                  </a:lnTo>
                  <a:lnTo>
                    <a:pt x="54559" y="142029"/>
                  </a:lnTo>
                  <a:lnTo>
                    <a:pt x="67757" y="157219"/>
                  </a:lnTo>
                  <a:lnTo>
                    <a:pt x="91028" y="165381"/>
                  </a:lnTo>
                  <a:lnTo>
                    <a:pt x="123006" y="168303"/>
                  </a:lnTo>
                  <a:lnTo>
                    <a:pt x="165442" y="167250"/>
                  </a:lnTo>
                  <a:lnTo>
                    <a:pt x="206880" y="164430"/>
                  </a:lnTo>
                  <a:lnTo>
                    <a:pt x="266700" y="159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84" name="SMARTInkShape-Group274"/>
          <p:cNvGrpSpPr/>
          <p:nvPr/>
        </p:nvGrpSpPr>
        <p:grpSpPr>
          <a:xfrm>
            <a:off x="1854200" y="5096055"/>
            <a:ext cx="241301" cy="581212"/>
            <a:chOff x="1854200" y="5096055"/>
            <a:chExt cx="241301" cy="581212"/>
          </a:xfrm>
        </p:grpSpPr>
        <p:sp>
          <p:nvSpPr>
            <p:cNvPr id="6181" name="SMARTInkShape-1379"/>
            <p:cNvSpPr/>
            <p:nvPr>
              <p:custDataLst>
                <p:tags r:id="rId148"/>
              </p:custDataLst>
            </p:nvPr>
          </p:nvSpPr>
          <p:spPr>
            <a:xfrm>
              <a:off x="1906054" y="5096055"/>
              <a:ext cx="106897" cy="121868"/>
            </a:xfrm>
            <a:custGeom>
              <a:avLst/>
              <a:gdLst/>
              <a:ahLst/>
              <a:cxnLst/>
              <a:rect l="0" t="0" r="0" b="0"/>
              <a:pathLst>
                <a:path w="106897" h="121868">
                  <a:moveTo>
                    <a:pt x="11646" y="66495"/>
                  </a:moveTo>
                  <a:lnTo>
                    <a:pt x="11646" y="66495"/>
                  </a:lnTo>
                  <a:lnTo>
                    <a:pt x="4904" y="63124"/>
                  </a:lnTo>
                  <a:lnTo>
                    <a:pt x="2918" y="64248"/>
                  </a:lnTo>
                  <a:lnTo>
                    <a:pt x="711" y="71140"/>
                  </a:lnTo>
                  <a:lnTo>
                    <a:pt x="0" y="96471"/>
                  </a:lnTo>
                  <a:lnTo>
                    <a:pt x="5048" y="121867"/>
                  </a:lnTo>
                  <a:lnTo>
                    <a:pt x="5131" y="121754"/>
                  </a:lnTo>
                  <a:lnTo>
                    <a:pt x="7168" y="84343"/>
                  </a:lnTo>
                  <a:lnTo>
                    <a:pt x="14082" y="47089"/>
                  </a:lnTo>
                  <a:lnTo>
                    <a:pt x="25690" y="10059"/>
                  </a:lnTo>
                  <a:lnTo>
                    <a:pt x="28769" y="5587"/>
                  </a:lnTo>
                  <a:lnTo>
                    <a:pt x="35955" y="619"/>
                  </a:lnTo>
                  <a:lnTo>
                    <a:pt x="39846" y="0"/>
                  </a:lnTo>
                  <a:lnTo>
                    <a:pt x="47933" y="1194"/>
                  </a:lnTo>
                  <a:lnTo>
                    <a:pt x="58113" y="13483"/>
                  </a:lnTo>
                  <a:lnTo>
                    <a:pt x="81894" y="55867"/>
                  </a:lnTo>
                  <a:lnTo>
                    <a:pt x="106896" y="110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2" name="SMARTInkShape-1380"/>
            <p:cNvSpPr/>
            <p:nvPr>
              <p:custDataLst>
                <p:tags r:id="rId149"/>
              </p:custDataLst>
            </p:nvPr>
          </p:nvSpPr>
          <p:spPr>
            <a:xfrm>
              <a:off x="1886211" y="5392156"/>
              <a:ext cx="209290" cy="246645"/>
            </a:xfrm>
            <a:custGeom>
              <a:avLst/>
              <a:gdLst/>
              <a:ahLst/>
              <a:cxnLst/>
              <a:rect l="0" t="0" r="0" b="0"/>
              <a:pathLst>
                <a:path w="209290" h="246645">
                  <a:moveTo>
                    <a:pt x="6089" y="202194"/>
                  </a:moveTo>
                  <a:lnTo>
                    <a:pt x="6089" y="202194"/>
                  </a:lnTo>
                  <a:lnTo>
                    <a:pt x="622" y="202194"/>
                  </a:lnTo>
                  <a:lnTo>
                    <a:pt x="327" y="201489"/>
                  </a:lnTo>
                  <a:lnTo>
                    <a:pt x="0" y="198823"/>
                  </a:lnTo>
                  <a:lnTo>
                    <a:pt x="1324" y="197125"/>
                  </a:lnTo>
                  <a:lnTo>
                    <a:pt x="41809" y="166689"/>
                  </a:lnTo>
                  <a:lnTo>
                    <a:pt x="82211" y="120366"/>
                  </a:lnTo>
                  <a:lnTo>
                    <a:pt x="105079" y="82463"/>
                  </a:lnTo>
                  <a:lnTo>
                    <a:pt x="125805" y="39575"/>
                  </a:lnTo>
                  <a:lnTo>
                    <a:pt x="137644" y="6638"/>
                  </a:lnTo>
                  <a:lnTo>
                    <a:pt x="139203" y="0"/>
                  </a:lnTo>
                  <a:lnTo>
                    <a:pt x="146111" y="9405"/>
                  </a:lnTo>
                  <a:lnTo>
                    <a:pt x="160466" y="45823"/>
                  </a:lnTo>
                  <a:lnTo>
                    <a:pt x="172067" y="79073"/>
                  </a:lnTo>
                  <a:lnTo>
                    <a:pt x="183574" y="115018"/>
                  </a:lnTo>
                  <a:lnTo>
                    <a:pt x="193392" y="152161"/>
                  </a:lnTo>
                  <a:lnTo>
                    <a:pt x="203481" y="198658"/>
                  </a:lnTo>
                  <a:lnTo>
                    <a:pt x="209289" y="246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3" name="SMARTInkShape-1381"/>
            <p:cNvSpPr/>
            <p:nvPr>
              <p:custDataLst>
                <p:tags r:id="rId150"/>
              </p:custDataLst>
            </p:nvPr>
          </p:nvSpPr>
          <p:spPr>
            <a:xfrm>
              <a:off x="1854200" y="5391150"/>
              <a:ext cx="80826" cy="286117"/>
            </a:xfrm>
            <a:custGeom>
              <a:avLst/>
              <a:gdLst/>
              <a:ahLst/>
              <a:cxnLst/>
              <a:rect l="0" t="0" r="0" b="0"/>
              <a:pathLst>
                <a:path w="80826" h="28611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677" y="49458"/>
                  </a:lnTo>
                  <a:lnTo>
                    <a:pt x="27612" y="85011"/>
                  </a:lnTo>
                  <a:lnTo>
                    <a:pt x="39083" y="127388"/>
                  </a:lnTo>
                  <a:lnTo>
                    <a:pt x="51237" y="174444"/>
                  </a:lnTo>
                  <a:lnTo>
                    <a:pt x="61813" y="216055"/>
                  </a:lnTo>
                  <a:lnTo>
                    <a:pt x="73819" y="261807"/>
                  </a:lnTo>
                  <a:lnTo>
                    <a:pt x="80825" y="286116"/>
                  </a:lnTo>
                  <a:lnTo>
                    <a:pt x="79989" y="285994"/>
                  </a:lnTo>
                  <a:lnTo>
                    <a:pt x="698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87" name="SMARTInkShape-Group275"/>
          <p:cNvGrpSpPr/>
          <p:nvPr/>
        </p:nvGrpSpPr>
        <p:grpSpPr>
          <a:xfrm>
            <a:off x="2355850" y="5448300"/>
            <a:ext cx="158751" cy="98361"/>
            <a:chOff x="2355850" y="5448300"/>
            <a:chExt cx="158751" cy="98361"/>
          </a:xfrm>
        </p:grpSpPr>
        <p:sp>
          <p:nvSpPr>
            <p:cNvPr id="6185" name="SMARTInkShape-1382"/>
            <p:cNvSpPr/>
            <p:nvPr>
              <p:custDataLst>
                <p:tags r:id="rId146"/>
              </p:custDataLst>
            </p:nvPr>
          </p:nvSpPr>
          <p:spPr>
            <a:xfrm>
              <a:off x="2388483" y="5537200"/>
              <a:ext cx="126118" cy="9461"/>
            </a:xfrm>
            <a:custGeom>
              <a:avLst/>
              <a:gdLst/>
              <a:ahLst/>
              <a:cxnLst/>
              <a:rect l="0" t="0" r="0" b="0"/>
              <a:pathLst>
                <a:path w="126118" h="946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12862" y="9460"/>
                  </a:lnTo>
                  <a:lnTo>
                    <a:pt x="48032" y="8369"/>
                  </a:lnTo>
                  <a:lnTo>
                    <a:pt x="94200" y="6948"/>
                  </a:lnTo>
                  <a:lnTo>
                    <a:pt x="1261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6" name="SMARTInkShape-1383"/>
            <p:cNvSpPr/>
            <p:nvPr>
              <p:custDataLst>
                <p:tags r:id="rId147"/>
              </p:custDataLst>
            </p:nvPr>
          </p:nvSpPr>
          <p:spPr>
            <a:xfrm>
              <a:off x="2355850" y="54483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12552" y="4468"/>
                  </a:lnTo>
                  <a:lnTo>
                    <a:pt x="48184" y="883"/>
                  </a:lnTo>
                  <a:lnTo>
                    <a:pt x="87027" y="2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90" name="SMARTInkShape-Group276"/>
          <p:cNvGrpSpPr/>
          <p:nvPr/>
        </p:nvGrpSpPr>
        <p:grpSpPr>
          <a:xfrm>
            <a:off x="2451100" y="4584700"/>
            <a:ext cx="1339851" cy="117008"/>
            <a:chOff x="2451100" y="4584700"/>
            <a:chExt cx="1339851" cy="117008"/>
          </a:xfrm>
        </p:grpSpPr>
        <p:sp>
          <p:nvSpPr>
            <p:cNvPr id="6188" name="SMARTInkShape-1384"/>
            <p:cNvSpPr/>
            <p:nvPr>
              <p:custDataLst>
                <p:tags r:id="rId144"/>
              </p:custDataLst>
            </p:nvPr>
          </p:nvSpPr>
          <p:spPr>
            <a:xfrm>
              <a:off x="2476500" y="4584700"/>
              <a:ext cx="1314451" cy="117008"/>
            </a:xfrm>
            <a:custGeom>
              <a:avLst/>
              <a:gdLst/>
              <a:ahLst/>
              <a:cxnLst/>
              <a:rect l="0" t="0" r="0" b="0"/>
              <a:pathLst>
                <a:path w="1314451" h="117008">
                  <a:moveTo>
                    <a:pt x="0" y="0"/>
                  </a:moveTo>
                  <a:lnTo>
                    <a:pt x="0" y="0"/>
                  </a:lnTo>
                  <a:lnTo>
                    <a:pt x="3371" y="24418"/>
                  </a:lnTo>
                  <a:lnTo>
                    <a:pt x="26745" y="65109"/>
                  </a:lnTo>
                  <a:lnTo>
                    <a:pt x="44813" y="86558"/>
                  </a:lnTo>
                  <a:lnTo>
                    <a:pt x="70246" y="102206"/>
                  </a:lnTo>
                  <a:lnTo>
                    <a:pt x="103187" y="112452"/>
                  </a:lnTo>
                  <a:lnTo>
                    <a:pt x="146050" y="117007"/>
                  </a:lnTo>
                  <a:lnTo>
                    <a:pt x="170744" y="115399"/>
                  </a:lnTo>
                  <a:lnTo>
                    <a:pt x="197085" y="111505"/>
                  </a:lnTo>
                  <a:lnTo>
                    <a:pt x="224524" y="106087"/>
                  </a:lnTo>
                  <a:lnTo>
                    <a:pt x="254104" y="98241"/>
                  </a:lnTo>
                  <a:lnTo>
                    <a:pt x="285114" y="88778"/>
                  </a:lnTo>
                  <a:lnTo>
                    <a:pt x="317076" y="78235"/>
                  </a:lnTo>
                  <a:lnTo>
                    <a:pt x="351084" y="66973"/>
                  </a:lnTo>
                  <a:lnTo>
                    <a:pt x="386456" y="55232"/>
                  </a:lnTo>
                  <a:lnTo>
                    <a:pt x="422737" y="43171"/>
                  </a:lnTo>
                  <a:lnTo>
                    <a:pt x="458919" y="33014"/>
                  </a:lnTo>
                  <a:lnTo>
                    <a:pt x="495035" y="24126"/>
                  </a:lnTo>
                  <a:lnTo>
                    <a:pt x="531107" y="16084"/>
                  </a:lnTo>
                  <a:lnTo>
                    <a:pt x="565033" y="11428"/>
                  </a:lnTo>
                  <a:lnTo>
                    <a:pt x="597527" y="9030"/>
                  </a:lnTo>
                  <a:lnTo>
                    <a:pt x="629068" y="8136"/>
                  </a:lnTo>
                  <a:lnTo>
                    <a:pt x="659973" y="8952"/>
                  </a:lnTo>
                  <a:lnTo>
                    <a:pt x="690454" y="10907"/>
                  </a:lnTo>
                  <a:lnTo>
                    <a:pt x="720653" y="13621"/>
                  </a:lnTo>
                  <a:lnTo>
                    <a:pt x="749957" y="17547"/>
                  </a:lnTo>
                  <a:lnTo>
                    <a:pt x="778666" y="22282"/>
                  </a:lnTo>
                  <a:lnTo>
                    <a:pt x="806977" y="27555"/>
                  </a:lnTo>
                  <a:lnTo>
                    <a:pt x="835024" y="33186"/>
                  </a:lnTo>
                  <a:lnTo>
                    <a:pt x="862894" y="39057"/>
                  </a:lnTo>
                  <a:lnTo>
                    <a:pt x="890646" y="45088"/>
                  </a:lnTo>
                  <a:lnTo>
                    <a:pt x="915497" y="50519"/>
                  </a:lnTo>
                  <a:lnTo>
                    <a:pt x="960043" y="60318"/>
                  </a:lnTo>
                  <a:lnTo>
                    <a:pt x="1001008" y="71258"/>
                  </a:lnTo>
                  <a:lnTo>
                    <a:pt x="1038970" y="81764"/>
                  </a:lnTo>
                  <a:lnTo>
                    <a:pt x="1072305" y="88786"/>
                  </a:lnTo>
                  <a:lnTo>
                    <a:pt x="1112097" y="96705"/>
                  </a:lnTo>
                  <a:lnTo>
                    <a:pt x="1157902" y="100955"/>
                  </a:lnTo>
                  <a:lnTo>
                    <a:pt x="1177846" y="99902"/>
                  </a:lnTo>
                  <a:lnTo>
                    <a:pt x="1221275" y="89610"/>
                  </a:lnTo>
                  <a:lnTo>
                    <a:pt x="1263668" y="83944"/>
                  </a:lnTo>
                  <a:lnTo>
                    <a:pt x="13144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9" name="SMARTInkShape-1385"/>
            <p:cNvSpPr/>
            <p:nvPr>
              <p:custDataLst>
                <p:tags r:id="rId145"/>
              </p:custDataLst>
            </p:nvPr>
          </p:nvSpPr>
          <p:spPr>
            <a:xfrm>
              <a:off x="2451100" y="46863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1" name="SMARTInkShape-Group277"/>
          <p:cNvGrpSpPr/>
          <p:nvPr/>
        </p:nvGrpSpPr>
        <p:grpSpPr>
          <a:xfrm>
            <a:off x="2859429" y="5207346"/>
            <a:ext cx="1229972" cy="609255"/>
            <a:chOff x="2859429" y="5207346"/>
            <a:chExt cx="1229972" cy="609255"/>
          </a:xfrm>
        </p:grpSpPr>
        <p:sp>
          <p:nvSpPr>
            <p:cNvPr id="6191" name="SMARTInkShape-1386"/>
            <p:cNvSpPr/>
            <p:nvPr>
              <p:custDataLst>
                <p:tags r:id="rId134"/>
              </p:custDataLst>
            </p:nvPr>
          </p:nvSpPr>
          <p:spPr>
            <a:xfrm>
              <a:off x="4025900" y="537210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0" y="0"/>
                  </a:moveTo>
                  <a:lnTo>
                    <a:pt x="0" y="0"/>
                  </a:lnTo>
                  <a:lnTo>
                    <a:pt x="19773" y="43308"/>
                  </a:lnTo>
                  <a:lnTo>
                    <a:pt x="28201" y="75862"/>
                  </a:lnTo>
                  <a:lnTo>
                    <a:pt x="381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2" name="SMARTInkShape-1387"/>
            <p:cNvSpPr/>
            <p:nvPr>
              <p:custDataLst>
                <p:tags r:id="rId135"/>
              </p:custDataLst>
            </p:nvPr>
          </p:nvSpPr>
          <p:spPr>
            <a:xfrm>
              <a:off x="3994150" y="54292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50805" y="144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3" name="SMARTInkShape-1388"/>
            <p:cNvSpPr/>
            <p:nvPr>
              <p:custDataLst>
                <p:tags r:id="rId136"/>
              </p:custDataLst>
            </p:nvPr>
          </p:nvSpPr>
          <p:spPr>
            <a:xfrm>
              <a:off x="3728333" y="5207346"/>
              <a:ext cx="70998" cy="105982"/>
            </a:xfrm>
            <a:custGeom>
              <a:avLst/>
              <a:gdLst/>
              <a:ahLst/>
              <a:cxnLst/>
              <a:rect l="0" t="0" r="0" b="0"/>
              <a:pathLst>
                <a:path w="70998" h="105982">
                  <a:moveTo>
                    <a:pt x="5467" y="18704"/>
                  </a:moveTo>
                  <a:lnTo>
                    <a:pt x="5467" y="18704"/>
                  </a:lnTo>
                  <a:lnTo>
                    <a:pt x="0" y="13237"/>
                  </a:lnTo>
                  <a:lnTo>
                    <a:pt x="411" y="12237"/>
                  </a:lnTo>
                  <a:lnTo>
                    <a:pt x="8033" y="3593"/>
                  </a:lnTo>
                  <a:lnTo>
                    <a:pt x="15779" y="1405"/>
                  </a:lnTo>
                  <a:lnTo>
                    <a:pt x="27887" y="0"/>
                  </a:lnTo>
                  <a:lnTo>
                    <a:pt x="31424" y="1689"/>
                  </a:lnTo>
                  <a:lnTo>
                    <a:pt x="33355" y="3127"/>
                  </a:lnTo>
                  <a:lnTo>
                    <a:pt x="35500" y="6607"/>
                  </a:lnTo>
                  <a:lnTo>
                    <a:pt x="36708" y="14414"/>
                  </a:lnTo>
                  <a:lnTo>
                    <a:pt x="36878" y="17961"/>
                  </a:lnTo>
                  <a:lnTo>
                    <a:pt x="35185" y="23784"/>
                  </a:lnTo>
                  <a:lnTo>
                    <a:pt x="31720" y="29898"/>
                  </a:lnTo>
                  <a:lnTo>
                    <a:pt x="30942" y="36739"/>
                  </a:lnTo>
                  <a:lnTo>
                    <a:pt x="64176" y="59813"/>
                  </a:lnTo>
                  <a:lnTo>
                    <a:pt x="69895" y="67784"/>
                  </a:lnTo>
                  <a:lnTo>
                    <a:pt x="70997" y="71885"/>
                  </a:lnTo>
                  <a:lnTo>
                    <a:pt x="70339" y="80205"/>
                  </a:lnTo>
                  <a:lnTo>
                    <a:pt x="63932" y="88606"/>
                  </a:lnTo>
                  <a:lnTo>
                    <a:pt x="45943" y="102126"/>
                  </a:lnTo>
                  <a:lnTo>
                    <a:pt x="36431" y="105981"/>
                  </a:lnTo>
                  <a:lnTo>
                    <a:pt x="33871" y="105816"/>
                  </a:lnTo>
                  <a:lnTo>
                    <a:pt x="24517" y="101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4" name="SMARTInkShape-1389"/>
            <p:cNvSpPr/>
            <p:nvPr>
              <p:custDataLst>
                <p:tags r:id="rId137"/>
              </p:custDataLst>
            </p:nvPr>
          </p:nvSpPr>
          <p:spPr>
            <a:xfrm>
              <a:off x="3683000" y="5372100"/>
              <a:ext cx="57151" cy="146051"/>
            </a:xfrm>
            <a:custGeom>
              <a:avLst/>
              <a:gdLst/>
              <a:ahLst/>
              <a:cxnLst/>
              <a:rect l="0" t="0" r="0" b="0"/>
              <a:pathLst>
                <a:path w="57151" h="14605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31964" y="55500"/>
                  </a:lnTo>
                  <a:lnTo>
                    <a:pt x="45355" y="102529"/>
                  </a:lnTo>
                  <a:lnTo>
                    <a:pt x="571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5" name="SMARTInkShape-1390"/>
            <p:cNvSpPr/>
            <p:nvPr>
              <p:custDataLst>
                <p:tags r:id="rId138"/>
              </p:custDataLst>
            </p:nvPr>
          </p:nvSpPr>
          <p:spPr>
            <a:xfrm>
              <a:off x="3517977" y="5441950"/>
              <a:ext cx="88824" cy="25401"/>
            </a:xfrm>
            <a:custGeom>
              <a:avLst/>
              <a:gdLst/>
              <a:ahLst/>
              <a:cxnLst/>
              <a:rect l="0" t="0" r="0" b="0"/>
              <a:pathLst>
                <a:path w="88824" h="25401">
                  <a:moveTo>
                    <a:pt x="6273" y="25400"/>
                  </a:moveTo>
                  <a:lnTo>
                    <a:pt x="6273" y="25400"/>
                  </a:lnTo>
                  <a:lnTo>
                    <a:pt x="806" y="19933"/>
                  </a:lnTo>
                  <a:lnTo>
                    <a:pt x="0" y="13660"/>
                  </a:lnTo>
                  <a:lnTo>
                    <a:pt x="680" y="13340"/>
                  </a:lnTo>
                  <a:lnTo>
                    <a:pt x="47584" y="5804"/>
                  </a:lnTo>
                  <a:lnTo>
                    <a:pt x="888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6" name="SMARTInkShape-1391"/>
            <p:cNvSpPr/>
            <p:nvPr>
              <p:custDataLst>
                <p:tags r:id="rId139"/>
              </p:custDataLst>
            </p:nvPr>
          </p:nvSpPr>
          <p:spPr>
            <a:xfrm>
              <a:off x="3306444" y="5230173"/>
              <a:ext cx="103507" cy="421328"/>
            </a:xfrm>
            <a:custGeom>
              <a:avLst/>
              <a:gdLst/>
              <a:ahLst/>
              <a:cxnLst/>
              <a:rect l="0" t="0" r="0" b="0"/>
              <a:pathLst>
                <a:path w="103507" h="421328">
                  <a:moveTo>
                    <a:pt x="103506" y="14927"/>
                  </a:moveTo>
                  <a:lnTo>
                    <a:pt x="103506" y="14927"/>
                  </a:lnTo>
                  <a:lnTo>
                    <a:pt x="97731" y="9858"/>
                  </a:lnTo>
                  <a:lnTo>
                    <a:pt x="79741" y="0"/>
                  </a:lnTo>
                  <a:lnTo>
                    <a:pt x="76374" y="37"/>
                  </a:lnTo>
                  <a:lnTo>
                    <a:pt x="73423" y="1473"/>
                  </a:lnTo>
                  <a:lnTo>
                    <a:pt x="51958" y="20602"/>
                  </a:lnTo>
                  <a:lnTo>
                    <a:pt x="37589" y="53768"/>
                  </a:lnTo>
                  <a:lnTo>
                    <a:pt x="26232" y="90515"/>
                  </a:lnTo>
                  <a:lnTo>
                    <a:pt x="20945" y="113297"/>
                  </a:lnTo>
                  <a:lnTo>
                    <a:pt x="16010" y="138362"/>
                  </a:lnTo>
                  <a:lnTo>
                    <a:pt x="11309" y="164950"/>
                  </a:lnTo>
                  <a:lnTo>
                    <a:pt x="7469" y="191848"/>
                  </a:lnTo>
                  <a:lnTo>
                    <a:pt x="4203" y="218953"/>
                  </a:lnTo>
                  <a:lnTo>
                    <a:pt x="1321" y="246194"/>
                  </a:lnTo>
                  <a:lnTo>
                    <a:pt x="105" y="272116"/>
                  </a:lnTo>
                  <a:lnTo>
                    <a:pt x="0" y="297159"/>
                  </a:lnTo>
                  <a:lnTo>
                    <a:pt x="3175" y="342152"/>
                  </a:lnTo>
                  <a:lnTo>
                    <a:pt x="11642" y="376260"/>
                  </a:lnTo>
                  <a:lnTo>
                    <a:pt x="26224" y="398004"/>
                  </a:lnTo>
                  <a:lnTo>
                    <a:pt x="52706" y="421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7" name="SMARTInkShape-1392"/>
            <p:cNvSpPr/>
            <p:nvPr>
              <p:custDataLst>
                <p:tags r:id="rId140"/>
              </p:custDataLst>
            </p:nvPr>
          </p:nvSpPr>
          <p:spPr>
            <a:xfrm>
              <a:off x="3016250" y="5689600"/>
              <a:ext cx="44451" cy="127001"/>
            </a:xfrm>
            <a:custGeom>
              <a:avLst/>
              <a:gdLst/>
              <a:ahLst/>
              <a:cxnLst/>
              <a:rect l="0" t="0" r="0" b="0"/>
              <a:pathLst>
                <a:path w="44451" h="1270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7677" y="47530"/>
                  </a:lnTo>
                  <a:lnTo>
                    <a:pt x="31290" y="92171"/>
                  </a:lnTo>
                  <a:lnTo>
                    <a:pt x="444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8" name="SMARTInkShape-1393"/>
            <p:cNvSpPr/>
            <p:nvPr>
              <p:custDataLst>
                <p:tags r:id="rId141"/>
              </p:custDataLst>
            </p:nvPr>
          </p:nvSpPr>
          <p:spPr>
            <a:xfrm>
              <a:off x="2947945" y="5600962"/>
              <a:ext cx="100056" cy="170532"/>
            </a:xfrm>
            <a:custGeom>
              <a:avLst/>
              <a:gdLst/>
              <a:ahLst/>
              <a:cxnLst/>
              <a:rect l="0" t="0" r="0" b="0"/>
              <a:pathLst>
                <a:path w="100056" h="170532">
                  <a:moveTo>
                    <a:pt x="55605" y="6088"/>
                  </a:moveTo>
                  <a:lnTo>
                    <a:pt x="55605" y="6088"/>
                  </a:lnTo>
                  <a:lnTo>
                    <a:pt x="55605" y="0"/>
                  </a:lnTo>
                  <a:lnTo>
                    <a:pt x="55605" y="3187"/>
                  </a:lnTo>
                  <a:lnTo>
                    <a:pt x="39704" y="42789"/>
                  </a:lnTo>
                  <a:lnTo>
                    <a:pt x="25522" y="82847"/>
                  </a:lnTo>
                  <a:lnTo>
                    <a:pt x="12347" y="124732"/>
                  </a:lnTo>
                  <a:lnTo>
                    <a:pt x="0" y="163712"/>
                  </a:lnTo>
                  <a:lnTo>
                    <a:pt x="190" y="166204"/>
                  </a:lnTo>
                  <a:lnTo>
                    <a:pt x="1023" y="167865"/>
                  </a:lnTo>
                  <a:lnTo>
                    <a:pt x="2284" y="168973"/>
                  </a:lnTo>
                  <a:lnTo>
                    <a:pt x="10800" y="170531"/>
                  </a:lnTo>
                  <a:lnTo>
                    <a:pt x="32373" y="167622"/>
                  </a:lnTo>
                  <a:lnTo>
                    <a:pt x="74662" y="148245"/>
                  </a:lnTo>
                  <a:lnTo>
                    <a:pt x="100055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9" name="SMARTInkShape-1394"/>
            <p:cNvSpPr/>
            <p:nvPr>
              <p:custDataLst>
                <p:tags r:id="rId142"/>
              </p:custDataLst>
            </p:nvPr>
          </p:nvSpPr>
          <p:spPr>
            <a:xfrm>
              <a:off x="2859429" y="5543550"/>
              <a:ext cx="258422" cy="25139"/>
            </a:xfrm>
            <a:custGeom>
              <a:avLst/>
              <a:gdLst/>
              <a:ahLst/>
              <a:cxnLst/>
              <a:rect l="0" t="0" r="0" b="0"/>
              <a:pathLst>
                <a:path w="258422" h="25139">
                  <a:moveTo>
                    <a:pt x="29821" y="19050"/>
                  </a:moveTo>
                  <a:lnTo>
                    <a:pt x="29821" y="19050"/>
                  </a:lnTo>
                  <a:lnTo>
                    <a:pt x="0" y="25138"/>
                  </a:lnTo>
                  <a:lnTo>
                    <a:pt x="40388" y="21603"/>
                  </a:lnTo>
                  <a:lnTo>
                    <a:pt x="74028" y="15951"/>
                  </a:lnTo>
                  <a:lnTo>
                    <a:pt x="114850" y="11088"/>
                  </a:lnTo>
                  <a:lnTo>
                    <a:pt x="156982" y="6574"/>
                  </a:lnTo>
                  <a:lnTo>
                    <a:pt x="195698" y="2922"/>
                  </a:lnTo>
                  <a:lnTo>
                    <a:pt x="241772" y="577"/>
                  </a:lnTo>
                  <a:lnTo>
                    <a:pt x="258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0" name="SMARTInkShape-1395"/>
            <p:cNvSpPr/>
            <p:nvPr>
              <p:custDataLst>
                <p:tags r:id="rId143"/>
              </p:custDataLst>
            </p:nvPr>
          </p:nvSpPr>
          <p:spPr>
            <a:xfrm>
              <a:off x="2987192" y="5251450"/>
              <a:ext cx="60809" cy="209551"/>
            </a:xfrm>
            <a:custGeom>
              <a:avLst/>
              <a:gdLst/>
              <a:ahLst/>
              <a:cxnLst/>
              <a:rect l="0" t="0" r="0" b="0"/>
              <a:pathLst>
                <a:path w="60809" h="2095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15683" y="42095"/>
                  </a:lnTo>
                  <a:lnTo>
                    <a:pt x="30739" y="80755"/>
                  </a:lnTo>
                  <a:lnTo>
                    <a:pt x="45235" y="120118"/>
                  </a:lnTo>
                  <a:lnTo>
                    <a:pt x="51725" y="158592"/>
                  </a:lnTo>
                  <a:lnTo>
                    <a:pt x="6080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4" name="SMARTInkShape-Group278"/>
          <p:cNvGrpSpPr/>
          <p:nvPr/>
        </p:nvGrpSpPr>
        <p:grpSpPr>
          <a:xfrm>
            <a:off x="4318000" y="5100033"/>
            <a:ext cx="1677214" cy="449868"/>
            <a:chOff x="4318000" y="5100033"/>
            <a:chExt cx="1677214" cy="449868"/>
          </a:xfrm>
        </p:grpSpPr>
        <p:sp>
          <p:nvSpPr>
            <p:cNvPr id="6202" name="SMARTInkShape-1396"/>
            <p:cNvSpPr/>
            <p:nvPr>
              <p:custDataLst>
                <p:tags r:id="rId122"/>
              </p:custDataLst>
            </p:nvPr>
          </p:nvSpPr>
          <p:spPr>
            <a:xfrm>
              <a:off x="4483100" y="5124812"/>
              <a:ext cx="88016" cy="88539"/>
            </a:xfrm>
            <a:custGeom>
              <a:avLst/>
              <a:gdLst/>
              <a:ahLst/>
              <a:cxnLst/>
              <a:rect l="0" t="0" r="0" b="0"/>
              <a:pathLst>
                <a:path w="88016" h="88539">
                  <a:moveTo>
                    <a:pt x="0" y="18688"/>
                  </a:moveTo>
                  <a:lnTo>
                    <a:pt x="0" y="18688"/>
                  </a:lnTo>
                  <a:lnTo>
                    <a:pt x="8838" y="9849"/>
                  </a:lnTo>
                  <a:lnTo>
                    <a:pt x="21669" y="3761"/>
                  </a:lnTo>
                  <a:lnTo>
                    <a:pt x="57380" y="0"/>
                  </a:lnTo>
                  <a:lnTo>
                    <a:pt x="62242" y="1291"/>
                  </a:lnTo>
                  <a:lnTo>
                    <a:pt x="69526" y="6487"/>
                  </a:lnTo>
                  <a:lnTo>
                    <a:pt x="73234" y="13500"/>
                  </a:lnTo>
                  <a:lnTo>
                    <a:pt x="74222" y="17346"/>
                  </a:lnTo>
                  <a:lnTo>
                    <a:pt x="73471" y="21321"/>
                  </a:lnTo>
                  <a:lnTo>
                    <a:pt x="66375" y="32952"/>
                  </a:lnTo>
                  <a:lnTo>
                    <a:pt x="60197" y="41180"/>
                  </a:lnTo>
                  <a:lnTo>
                    <a:pt x="57269" y="50035"/>
                  </a:lnTo>
                  <a:lnTo>
                    <a:pt x="78822" y="53798"/>
                  </a:lnTo>
                  <a:lnTo>
                    <a:pt x="82181" y="56206"/>
                  </a:lnTo>
                  <a:lnTo>
                    <a:pt x="84420" y="59222"/>
                  </a:lnTo>
                  <a:lnTo>
                    <a:pt x="86909" y="66336"/>
                  </a:lnTo>
                  <a:lnTo>
                    <a:pt x="88015" y="74202"/>
                  </a:lnTo>
                  <a:lnTo>
                    <a:pt x="86625" y="80520"/>
                  </a:lnTo>
                  <a:lnTo>
                    <a:pt x="85267" y="83193"/>
                  </a:lnTo>
                  <a:lnTo>
                    <a:pt x="82245" y="84975"/>
                  </a:lnTo>
                  <a:lnTo>
                    <a:pt x="62185" y="87834"/>
                  </a:lnTo>
                  <a:lnTo>
                    <a:pt x="31750" y="88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3" name="SMARTInkShape-1397"/>
            <p:cNvSpPr/>
            <p:nvPr>
              <p:custDataLst>
                <p:tags r:id="rId123"/>
              </p:custDataLst>
            </p:nvPr>
          </p:nvSpPr>
          <p:spPr>
            <a:xfrm>
              <a:off x="4470400" y="534035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0" y="0"/>
                  </a:moveTo>
                  <a:lnTo>
                    <a:pt x="0" y="0"/>
                  </a:lnTo>
                  <a:lnTo>
                    <a:pt x="1882" y="12552"/>
                  </a:lnTo>
                  <a:lnTo>
                    <a:pt x="15901" y="59639"/>
                  </a:lnTo>
                  <a:lnTo>
                    <a:pt x="30083" y="102797"/>
                  </a:lnTo>
                  <a:lnTo>
                    <a:pt x="381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4" name="SMARTInkShape-1398"/>
            <p:cNvSpPr/>
            <p:nvPr>
              <p:custDataLst>
                <p:tags r:id="rId124"/>
              </p:custDataLst>
            </p:nvPr>
          </p:nvSpPr>
          <p:spPr>
            <a:xfrm>
              <a:off x="4318000" y="54165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0" y="16332"/>
                  </a:lnTo>
                  <a:lnTo>
                    <a:pt x="2117" y="16533"/>
                  </a:lnTo>
                  <a:lnTo>
                    <a:pt x="43621" y="9223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5" name="SMARTInkShape-1399"/>
            <p:cNvSpPr/>
            <p:nvPr>
              <p:custDataLst>
                <p:tags r:id="rId125"/>
              </p:custDataLst>
            </p:nvPr>
          </p:nvSpPr>
          <p:spPr>
            <a:xfrm>
              <a:off x="5861050" y="5144644"/>
              <a:ext cx="134164" cy="405257"/>
            </a:xfrm>
            <a:custGeom>
              <a:avLst/>
              <a:gdLst/>
              <a:ahLst/>
              <a:cxnLst/>
              <a:rect l="0" t="0" r="0" b="0"/>
              <a:pathLst>
                <a:path w="134164" h="405257">
                  <a:moveTo>
                    <a:pt x="50800" y="11556"/>
                  </a:moveTo>
                  <a:lnTo>
                    <a:pt x="50800" y="11556"/>
                  </a:lnTo>
                  <a:lnTo>
                    <a:pt x="50800" y="8185"/>
                  </a:lnTo>
                  <a:lnTo>
                    <a:pt x="52681" y="4649"/>
                  </a:lnTo>
                  <a:lnTo>
                    <a:pt x="54171" y="2717"/>
                  </a:lnTo>
                  <a:lnTo>
                    <a:pt x="57707" y="572"/>
                  </a:lnTo>
                  <a:lnTo>
                    <a:pt x="59639" y="0"/>
                  </a:lnTo>
                  <a:lnTo>
                    <a:pt x="75840" y="9308"/>
                  </a:lnTo>
                  <a:lnTo>
                    <a:pt x="95144" y="45697"/>
                  </a:lnTo>
                  <a:lnTo>
                    <a:pt x="111666" y="80822"/>
                  </a:lnTo>
                  <a:lnTo>
                    <a:pt x="127240" y="120658"/>
                  </a:lnTo>
                  <a:lnTo>
                    <a:pt x="134163" y="164233"/>
                  </a:lnTo>
                  <a:lnTo>
                    <a:pt x="133892" y="188129"/>
                  </a:lnTo>
                  <a:lnTo>
                    <a:pt x="131594" y="213232"/>
                  </a:lnTo>
                  <a:lnTo>
                    <a:pt x="127947" y="239140"/>
                  </a:lnTo>
                  <a:lnTo>
                    <a:pt x="121281" y="264174"/>
                  </a:lnTo>
                  <a:lnTo>
                    <a:pt x="112604" y="288623"/>
                  </a:lnTo>
                  <a:lnTo>
                    <a:pt x="91674" y="332252"/>
                  </a:lnTo>
                  <a:lnTo>
                    <a:pt x="68261" y="363403"/>
                  </a:lnTo>
                  <a:lnTo>
                    <a:pt x="41862" y="383362"/>
                  </a:lnTo>
                  <a:lnTo>
                    <a:pt x="0" y="405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6" name="SMARTInkShape-1400"/>
            <p:cNvSpPr/>
            <p:nvPr>
              <p:custDataLst>
                <p:tags r:id="rId126"/>
              </p:custDataLst>
            </p:nvPr>
          </p:nvSpPr>
          <p:spPr>
            <a:xfrm>
              <a:off x="5683250" y="5100033"/>
              <a:ext cx="95916" cy="104531"/>
            </a:xfrm>
            <a:custGeom>
              <a:avLst/>
              <a:gdLst/>
              <a:ahLst/>
              <a:cxnLst/>
              <a:rect l="0" t="0" r="0" b="0"/>
              <a:pathLst>
                <a:path w="95916" h="104531">
                  <a:moveTo>
                    <a:pt x="0" y="18067"/>
                  </a:moveTo>
                  <a:lnTo>
                    <a:pt x="0" y="18067"/>
                  </a:lnTo>
                  <a:lnTo>
                    <a:pt x="0" y="11325"/>
                  </a:lnTo>
                  <a:lnTo>
                    <a:pt x="1881" y="6133"/>
                  </a:lnTo>
                  <a:lnTo>
                    <a:pt x="3371" y="3761"/>
                  </a:lnTo>
                  <a:lnTo>
                    <a:pt x="5069" y="2180"/>
                  </a:lnTo>
                  <a:lnTo>
                    <a:pt x="8839" y="423"/>
                  </a:lnTo>
                  <a:lnTo>
                    <a:pt x="31510" y="0"/>
                  </a:lnTo>
                  <a:lnTo>
                    <a:pt x="44343" y="2511"/>
                  </a:lnTo>
                  <a:lnTo>
                    <a:pt x="60097" y="11263"/>
                  </a:lnTo>
                  <a:lnTo>
                    <a:pt x="65515" y="16924"/>
                  </a:lnTo>
                  <a:lnTo>
                    <a:pt x="66960" y="19422"/>
                  </a:lnTo>
                  <a:lnTo>
                    <a:pt x="65806" y="21792"/>
                  </a:lnTo>
                  <a:lnTo>
                    <a:pt x="49823" y="32817"/>
                  </a:lnTo>
                  <a:lnTo>
                    <a:pt x="43075" y="35206"/>
                  </a:lnTo>
                  <a:lnTo>
                    <a:pt x="33987" y="36740"/>
                  </a:lnTo>
                  <a:lnTo>
                    <a:pt x="33947" y="36865"/>
                  </a:lnTo>
                  <a:lnTo>
                    <a:pt x="35784" y="37005"/>
                  </a:lnTo>
                  <a:lnTo>
                    <a:pt x="38952" y="35186"/>
                  </a:lnTo>
                  <a:lnTo>
                    <a:pt x="40785" y="33713"/>
                  </a:lnTo>
                  <a:lnTo>
                    <a:pt x="48465" y="33958"/>
                  </a:lnTo>
                  <a:lnTo>
                    <a:pt x="67272" y="39864"/>
                  </a:lnTo>
                  <a:lnTo>
                    <a:pt x="83668" y="52513"/>
                  </a:lnTo>
                  <a:lnTo>
                    <a:pt x="95189" y="69665"/>
                  </a:lnTo>
                  <a:lnTo>
                    <a:pt x="95915" y="75043"/>
                  </a:lnTo>
                  <a:lnTo>
                    <a:pt x="92958" y="84783"/>
                  </a:lnTo>
                  <a:lnTo>
                    <a:pt x="83177" y="93815"/>
                  </a:lnTo>
                  <a:lnTo>
                    <a:pt x="69424" y="101122"/>
                  </a:lnTo>
                  <a:lnTo>
                    <a:pt x="47930" y="104530"/>
                  </a:lnTo>
                  <a:lnTo>
                    <a:pt x="31750" y="10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7" name="SMARTInkShape-1401"/>
            <p:cNvSpPr/>
            <p:nvPr>
              <p:custDataLst>
                <p:tags r:id="rId127"/>
              </p:custDataLst>
            </p:nvPr>
          </p:nvSpPr>
          <p:spPr>
            <a:xfrm>
              <a:off x="5584629" y="5283708"/>
              <a:ext cx="136722" cy="195569"/>
            </a:xfrm>
            <a:custGeom>
              <a:avLst/>
              <a:gdLst/>
              <a:ahLst/>
              <a:cxnLst/>
              <a:rect l="0" t="0" r="0" b="0"/>
              <a:pathLst>
                <a:path w="136722" h="195569">
                  <a:moveTo>
                    <a:pt x="3371" y="43942"/>
                  </a:moveTo>
                  <a:lnTo>
                    <a:pt x="3371" y="43942"/>
                  </a:lnTo>
                  <a:lnTo>
                    <a:pt x="2665" y="25075"/>
                  </a:lnTo>
                  <a:lnTo>
                    <a:pt x="0" y="15331"/>
                  </a:lnTo>
                  <a:lnTo>
                    <a:pt x="418" y="11462"/>
                  </a:lnTo>
                  <a:lnTo>
                    <a:pt x="2108" y="8178"/>
                  </a:lnTo>
                  <a:lnTo>
                    <a:pt x="4645" y="5282"/>
                  </a:lnTo>
                  <a:lnTo>
                    <a:pt x="13110" y="2065"/>
                  </a:lnTo>
                  <a:lnTo>
                    <a:pt x="35791" y="0"/>
                  </a:lnTo>
                  <a:lnTo>
                    <a:pt x="48118" y="3481"/>
                  </a:lnTo>
                  <a:lnTo>
                    <a:pt x="54369" y="6385"/>
                  </a:lnTo>
                  <a:lnTo>
                    <a:pt x="63196" y="17137"/>
                  </a:lnTo>
                  <a:lnTo>
                    <a:pt x="66538" y="23955"/>
                  </a:lnTo>
                  <a:lnTo>
                    <a:pt x="71241" y="57149"/>
                  </a:lnTo>
                  <a:lnTo>
                    <a:pt x="65892" y="98263"/>
                  </a:lnTo>
                  <a:lnTo>
                    <a:pt x="55370" y="138354"/>
                  </a:lnTo>
                  <a:lnTo>
                    <a:pt x="43789" y="183123"/>
                  </a:lnTo>
                  <a:lnTo>
                    <a:pt x="41929" y="193731"/>
                  </a:lnTo>
                  <a:lnTo>
                    <a:pt x="43187" y="194601"/>
                  </a:lnTo>
                  <a:lnTo>
                    <a:pt x="48348" y="195568"/>
                  </a:lnTo>
                  <a:lnTo>
                    <a:pt x="92804" y="189829"/>
                  </a:lnTo>
                  <a:lnTo>
                    <a:pt x="136721" y="183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8" name="SMARTInkShape-1402"/>
            <p:cNvSpPr/>
            <p:nvPr>
              <p:custDataLst>
                <p:tags r:id="rId128"/>
              </p:custDataLst>
            </p:nvPr>
          </p:nvSpPr>
          <p:spPr>
            <a:xfrm>
              <a:off x="5384800" y="5353050"/>
              <a:ext cx="44451" cy="146051"/>
            </a:xfrm>
            <a:custGeom>
              <a:avLst/>
              <a:gdLst/>
              <a:ahLst/>
              <a:cxnLst/>
              <a:rect l="0" t="0" r="0" b="0"/>
              <a:pathLst>
                <a:path w="44451" h="146051">
                  <a:moveTo>
                    <a:pt x="0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14503" y="61451"/>
                  </a:lnTo>
                  <a:lnTo>
                    <a:pt x="31688" y="105037"/>
                  </a:lnTo>
                  <a:lnTo>
                    <a:pt x="444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9" name="SMARTInkShape-1403"/>
            <p:cNvSpPr/>
            <p:nvPr>
              <p:custDataLst>
                <p:tags r:id="rId129"/>
              </p:custDataLst>
            </p:nvPr>
          </p:nvSpPr>
          <p:spPr>
            <a:xfrm>
              <a:off x="5334000" y="54229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26039" y="6938"/>
                  </a:lnTo>
                  <a:lnTo>
                    <a:pt x="72722" y="64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0" name="SMARTInkShape-1404"/>
            <p:cNvSpPr/>
            <p:nvPr>
              <p:custDataLst>
                <p:tags r:id="rId130"/>
              </p:custDataLst>
            </p:nvPr>
          </p:nvSpPr>
          <p:spPr>
            <a:xfrm>
              <a:off x="5060950" y="5105400"/>
              <a:ext cx="85003" cy="112862"/>
            </a:xfrm>
            <a:custGeom>
              <a:avLst/>
              <a:gdLst/>
              <a:ahLst/>
              <a:cxnLst/>
              <a:rect l="0" t="0" r="0" b="0"/>
              <a:pathLst>
                <a:path w="85003" h="112862">
                  <a:moveTo>
                    <a:pt x="0" y="0"/>
                  </a:moveTo>
                  <a:lnTo>
                    <a:pt x="0" y="0"/>
                  </a:lnTo>
                  <a:lnTo>
                    <a:pt x="42063" y="0"/>
                  </a:lnTo>
                  <a:lnTo>
                    <a:pt x="67968" y="5069"/>
                  </a:lnTo>
                  <a:lnTo>
                    <a:pt x="75598" y="8838"/>
                  </a:lnTo>
                  <a:lnTo>
                    <a:pt x="77210" y="10831"/>
                  </a:lnTo>
                  <a:lnTo>
                    <a:pt x="77579" y="12865"/>
                  </a:lnTo>
                  <a:lnTo>
                    <a:pt x="77119" y="14927"/>
                  </a:lnTo>
                  <a:lnTo>
                    <a:pt x="61975" y="32994"/>
                  </a:lnTo>
                  <a:lnTo>
                    <a:pt x="57412" y="35830"/>
                  </a:lnTo>
                  <a:lnTo>
                    <a:pt x="55208" y="36587"/>
                  </a:lnTo>
                  <a:lnTo>
                    <a:pt x="53739" y="37797"/>
                  </a:lnTo>
                  <a:lnTo>
                    <a:pt x="52106" y="41023"/>
                  </a:lnTo>
                  <a:lnTo>
                    <a:pt x="51187" y="46805"/>
                  </a:lnTo>
                  <a:lnTo>
                    <a:pt x="52469" y="48842"/>
                  </a:lnTo>
                  <a:lnTo>
                    <a:pt x="74664" y="70417"/>
                  </a:lnTo>
                  <a:lnTo>
                    <a:pt x="84363" y="90267"/>
                  </a:lnTo>
                  <a:lnTo>
                    <a:pt x="85002" y="98444"/>
                  </a:lnTo>
                  <a:lnTo>
                    <a:pt x="84185" y="101613"/>
                  </a:lnTo>
                  <a:lnTo>
                    <a:pt x="81523" y="104431"/>
                  </a:lnTo>
                  <a:lnTo>
                    <a:pt x="72922" y="109443"/>
                  </a:lnTo>
                  <a:lnTo>
                    <a:pt x="52808" y="112861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1" name="SMARTInkShape-1405"/>
            <p:cNvSpPr/>
            <p:nvPr>
              <p:custDataLst>
                <p:tags r:id="rId131"/>
              </p:custDataLst>
            </p:nvPr>
          </p:nvSpPr>
          <p:spPr>
            <a:xfrm>
              <a:off x="4989861" y="5334000"/>
              <a:ext cx="86559" cy="151359"/>
            </a:xfrm>
            <a:custGeom>
              <a:avLst/>
              <a:gdLst/>
              <a:ahLst/>
              <a:cxnLst/>
              <a:rect l="0" t="0" r="0" b="0"/>
              <a:pathLst>
                <a:path w="86559" h="151359">
                  <a:moveTo>
                    <a:pt x="64739" y="12700"/>
                  </a:moveTo>
                  <a:lnTo>
                    <a:pt x="64739" y="12700"/>
                  </a:lnTo>
                  <a:lnTo>
                    <a:pt x="61368" y="9329"/>
                  </a:lnTo>
                  <a:lnTo>
                    <a:pt x="59713" y="5793"/>
                  </a:lnTo>
                  <a:lnTo>
                    <a:pt x="59272" y="3861"/>
                  </a:lnTo>
                  <a:lnTo>
                    <a:pt x="57566" y="2574"/>
                  </a:lnTo>
                  <a:lnTo>
                    <a:pt x="51908" y="1144"/>
                  </a:lnTo>
                  <a:lnTo>
                    <a:pt x="44690" y="2390"/>
                  </a:lnTo>
                  <a:lnTo>
                    <a:pt x="40789" y="3710"/>
                  </a:lnTo>
                  <a:lnTo>
                    <a:pt x="21817" y="19052"/>
                  </a:lnTo>
                  <a:lnTo>
                    <a:pt x="12031" y="35513"/>
                  </a:lnTo>
                  <a:lnTo>
                    <a:pt x="0" y="78198"/>
                  </a:lnTo>
                  <a:lnTo>
                    <a:pt x="924" y="98725"/>
                  </a:lnTo>
                  <a:lnTo>
                    <a:pt x="13014" y="134899"/>
                  </a:lnTo>
                  <a:lnTo>
                    <a:pt x="18967" y="141438"/>
                  </a:lnTo>
                  <a:lnTo>
                    <a:pt x="34988" y="150585"/>
                  </a:lnTo>
                  <a:lnTo>
                    <a:pt x="51987" y="151358"/>
                  </a:lnTo>
                  <a:lnTo>
                    <a:pt x="60471" y="149589"/>
                  </a:lnTo>
                  <a:lnTo>
                    <a:pt x="73661" y="141979"/>
                  </a:lnTo>
                  <a:lnTo>
                    <a:pt x="79153" y="136986"/>
                  </a:lnTo>
                  <a:lnTo>
                    <a:pt x="85256" y="118268"/>
                  </a:lnTo>
                  <a:lnTo>
                    <a:pt x="86558" y="93485"/>
                  </a:lnTo>
                  <a:lnTo>
                    <a:pt x="78652" y="53883"/>
                  </a:lnTo>
                  <a:lnTo>
                    <a:pt x="59256" y="17908"/>
                  </a:lnTo>
                  <a:lnTo>
                    <a:pt x="45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2" name="SMARTInkShape-1406"/>
            <p:cNvSpPr/>
            <p:nvPr>
              <p:custDataLst>
                <p:tags r:id="rId132"/>
              </p:custDataLst>
            </p:nvPr>
          </p:nvSpPr>
          <p:spPr>
            <a:xfrm>
              <a:off x="4737100" y="5321300"/>
              <a:ext cx="50801" cy="171451"/>
            </a:xfrm>
            <a:custGeom>
              <a:avLst/>
              <a:gdLst/>
              <a:ahLst/>
              <a:cxnLst/>
              <a:rect l="0" t="0" r="0" b="0"/>
              <a:pathLst>
                <a:path w="50801" h="1714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1537" y="49514"/>
                  </a:lnTo>
                  <a:lnTo>
                    <a:pt x="22243" y="96250"/>
                  </a:lnTo>
                  <a:lnTo>
                    <a:pt x="28228" y="129884"/>
                  </a:lnTo>
                  <a:lnTo>
                    <a:pt x="38938" y="153960"/>
                  </a:lnTo>
                  <a:lnTo>
                    <a:pt x="508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3" name="SMARTInkShape-1407"/>
            <p:cNvSpPr/>
            <p:nvPr>
              <p:custDataLst>
                <p:tags r:id="rId133"/>
              </p:custDataLst>
            </p:nvPr>
          </p:nvSpPr>
          <p:spPr>
            <a:xfrm>
              <a:off x="4705350" y="539750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2"/>
                  </a:lnTo>
                  <a:lnTo>
                    <a:pt x="3371" y="22911"/>
                  </a:lnTo>
                  <a:lnTo>
                    <a:pt x="41442" y="10551"/>
                  </a:lnTo>
                  <a:lnTo>
                    <a:pt x="87738" y="502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7" name="SMARTInkShape-Group279"/>
          <p:cNvGrpSpPr/>
          <p:nvPr/>
        </p:nvGrpSpPr>
        <p:grpSpPr>
          <a:xfrm>
            <a:off x="6420856" y="5321300"/>
            <a:ext cx="272045" cy="203201"/>
            <a:chOff x="6420856" y="5321300"/>
            <a:chExt cx="272045" cy="203201"/>
          </a:xfrm>
        </p:grpSpPr>
        <p:sp>
          <p:nvSpPr>
            <p:cNvPr id="6215" name="SMARTInkShape-1408"/>
            <p:cNvSpPr/>
            <p:nvPr>
              <p:custDataLst>
                <p:tags r:id="rId120"/>
              </p:custDataLst>
            </p:nvPr>
          </p:nvSpPr>
          <p:spPr>
            <a:xfrm>
              <a:off x="6592182" y="5321300"/>
              <a:ext cx="51958" cy="203201"/>
            </a:xfrm>
            <a:custGeom>
              <a:avLst/>
              <a:gdLst/>
              <a:ahLst/>
              <a:cxnLst/>
              <a:rect l="0" t="0" r="0" b="0"/>
              <a:pathLst>
                <a:path w="51958" h="2032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9431" y="49527"/>
                  </a:lnTo>
                  <a:lnTo>
                    <a:pt x="20831" y="93070"/>
                  </a:lnTo>
                  <a:lnTo>
                    <a:pt x="33146" y="136153"/>
                  </a:lnTo>
                  <a:lnTo>
                    <a:pt x="48069" y="179269"/>
                  </a:lnTo>
                  <a:lnTo>
                    <a:pt x="51918" y="192564"/>
                  </a:lnTo>
                  <a:lnTo>
                    <a:pt x="51957" y="196109"/>
                  </a:lnTo>
                  <a:lnTo>
                    <a:pt x="4991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6" name="SMARTInkShape-1409"/>
            <p:cNvSpPr/>
            <p:nvPr>
              <p:custDataLst>
                <p:tags r:id="rId121"/>
              </p:custDataLst>
            </p:nvPr>
          </p:nvSpPr>
          <p:spPr>
            <a:xfrm>
              <a:off x="6420856" y="5429250"/>
              <a:ext cx="272045" cy="19051"/>
            </a:xfrm>
            <a:custGeom>
              <a:avLst/>
              <a:gdLst/>
              <a:ahLst/>
              <a:cxnLst/>
              <a:rect l="0" t="0" r="0" b="0"/>
              <a:pathLst>
                <a:path w="272045" h="19051">
                  <a:moveTo>
                    <a:pt x="24394" y="19050"/>
                  </a:moveTo>
                  <a:lnTo>
                    <a:pt x="24394" y="19050"/>
                  </a:lnTo>
                  <a:lnTo>
                    <a:pt x="6750" y="7494"/>
                  </a:lnTo>
                  <a:lnTo>
                    <a:pt x="0" y="983"/>
                  </a:lnTo>
                  <a:lnTo>
                    <a:pt x="42452" y="86"/>
                  </a:lnTo>
                  <a:lnTo>
                    <a:pt x="77810" y="39"/>
                  </a:lnTo>
                  <a:lnTo>
                    <a:pt x="119396" y="17"/>
                  </a:lnTo>
                  <a:lnTo>
                    <a:pt x="163748" y="8"/>
                  </a:lnTo>
                  <a:lnTo>
                    <a:pt x="199924" y="3"/>
                  </a:lnTo>
                  <a:lnTo>
                    <a:pt x="240327" y="1"/>
                  </a:lnTo>
                  <a:lnTo>
                    <a:pt x="2720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39" name="SMARTInkShape-Group280"/>
          <p:cNvGrpSpPr/>
          <p:nvPr/>
        </p:nvGrpSpPr>
        <p:grpSpPr>
          <a:xfrm>
            <a:off x="7239261" y="4674483"/>
            <a:ext cx="2738683" cy="811442"/>
            <a:chOff x="7239261" y="4674483"/>
            <a:chExt cx="2738683" cy="811442"/>
          </a:xfrm>
        </p:grpSpPr>
        <p:sp>
          <p:nvSpPr>
            <p:cNvPr id="6218" name="SMARTInkShape-1410"/>
            <p:cNvSpPr/>
            <p:nvPr>
              <p:custDataLst>
                <p:tags r:id="rId99"/>
              </p:custDataLst>
            </p:nvPr>
          </p:nvSpPr>
          <p:spPr>
            <a:xfrm>
              <a:off x="9301120" y="4800600"/>
              <a:ext cx="85005" cy="146778"/>
            </a:xfrm>
            <a:custGeom>
              <a:avLst/>
              <a:gdLst/>
              <a:ahLst/>
              <a:cxnLst/>
              <a:rect l="0" t="0" r="0" b="0"/>
              <a:pathLst>
                <a:path w="85005" h="146778">
                  <a:moveTo>
                    <a:pt x="58780" y="0"/>
                  </a:moveTo>
                  <a:lnTo>
                    <a:pt x="58780" y="0"/>
                  </a:lnTo>
                  <a:lnTo>
                    <a:pt x="48667" y="0"/>
                  </a:lnTo>
                  <a:lnTo>
                    <a:pt x="28894" y="10113"/>
                  </a:lnTo>
                  <a:lnTo>
                    <a:pt x="17039" y="24486"/>
                  </a:lnTo>
                  <a:lnTo>
                    <a:pt x="4314" y="54292"/>
                  </a:lnTo>
                  <a:lnTo>
                    <a:pt x="0" y="77046"/>
                  </a:lnTo>
                  <a:lnTo>
                    <a:pt x="435" y="98919"/>
                  </a:lnTo>
                  <a:lnTo>
                    <a:pt x="11389" y="127695"/>
                  </a:lnTo>
                  <a:lnTo>
                    <a:pt x="24077" y="139773"/>
                  </a:lnTo>
                  <a:lnTo>
                    <a:pt x="31411" y="143982"/>
                  </a:lnTo>
                  <a:lnTo>
                    <a:pt x="47086" y="146777"/>
                  </a:lnTo>
                  <a:lnTo>
                    <a:pt x="62050" y="144962"/>
                  </a:lnTo>
                  <a:lnTo>
                    <a:pt x="73403" y="139451"/>
                  </a:lnTo>
                  <a:lnTo>
                    <a:pt x="81272" y="122892"/>
                  </a:lnTo>
                  <a:lnTo>
                    <a:pt x="85004" y="97657"/>
                  </a:lnTo>
                  <a:lnTo>
                    <a:pt x="79171" y="51278"/>
                  </a:lnTo>
                  <a:lnTo>
                    <a:pt x="72312" y="28199"/>
                  </a:lnTo>
                  <a:lnTo>
                    <a:pt x="62677" y="14179"/>
                  </a:lnTo>
                  <a:lnTo>
                    <a:pt x="460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9" name="SMARTInkShape-1411"/>
            <p:cNvSpPr/>
            <p:nvPr>
              <p:custDataLst>
                <p:tags r:id="rId100"/>
              </p:custDataLst>
            </p:nvPr>
          </p:nvSpPr>
          <p:spPr>
            <a:xfrm>
              <a:off x="9493250" y="4873690"/>
              <a:ext cx="152401" cy="9461"/>
            </a:xfrm>
            <a:custGeom>
              <a:avLst/>
              <a:gdLst/>
              <a:ahLst/>
              <a:cxnLst/>
              <a:rect l="0" t="0" r="0" b="0"/>
              <a:pathLst>
                <a:path w="152401" h="9461">
                  <a:moveTo>
                    <a:pt x="0" y="9460"/>
                  </a:moveTo>
                  <a:lnTo>
                    <a:pt x="0" y="9460"/>
                  </a:lnTo>
                  <a:lnTo>
                    <a:pt x="0" y="3993"/>
                  </a:lnTo>
                  <a:lnTo>
                    <a:pt x="3370" y="0"/>
                  </a:lnTo>
                  <a:lnTo>
                    <a:pt x="12552" y="82"/>
                  </a:lnTo>
                  <a:lnTo>
                    <a:pt x="51554" y="2512"/>
                  </a:lnTo>
                  <a:lnTo>
                    <a:pt x="89123" y="6304"/>
                  </a:lnTo>
                  <a:lnTo>
                    <a:pt x="135510" y="8836"/>
                  </a:lnTo>
                  <a:lnTo>
                    <a:pt x="152400" y="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0" name="SMARTInkShape-1412"/>
            <p:cNvSpPr/>
            <p:nvPr>
              <p:custDataLst>
                <p:tags r:id="rId101"/>
              </p:custDataLst>
            </p:nvPr>
          </p:nvSpPr>
          <p:spPr>
            <a:xfrm>
              <a:off x="9582150" y="48069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3370" y="39345"/>
                  </a:lnTo>
                  <a:lnTo>
                    <a:pt x="5762" y="78275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1" name="SMARTInkShape-1413"/>
            <p:cNvSpPr/>
            <p:nvPr>
              <p:custDataLst>
                <p:tags r:id="rId102"/>
              </p:custDataLst>
            </p:nvPr>
          </p:nvSpPr>
          <p:spPr>
            <a:xfrm>
              <a:off x="9747250" y="4750555"/>
              <a:ext cx="139701" cy="166528"/>
            </a:xfrm>
            <a:custGeom>
              <a:avLst/>
              <a:gdLst/>
              <a:ahLst/>
              <a:cxnLst/>
              <a:rect l="0" t="0" r="0" b="0"/>
              <a:pathLst>
                <a:path w="139701" h="166528">
                  <a:moveTo>
                    <a:pt x="0" y="30995"/>
                  </a:moveTo>
                  <a:lnTo>
                    <a:pt x="0" y="30995"/>
                  </a:lnTo>
                  <a:lnTo>
                    <a:pt x="8838" y="7851"/>
                  </a:lnTo>
                  <a:lnTo>
                    <a:pt x="12243" y="4982"/>
                  </a:lnTo>
                  <a:lnTo>
                    <a:pt x="21668" y="1794"/>
                  </a:lnTo>
                  <a:lnTo>
                    <a:pt x="42246" y="0"/>
                  </a:lnTo>
                  <a:lnTo>
                    <a:pt x="56170" y="3343"/>
                  </a:lnTo>
                  <a:lnTo>
                    <a:pt x="62847" y="6210"/>
                  </a:lnTo>
                  <a:lnTo>
                    <a:pt x="67297" y="10944"/>
                  </a:lnTo>
                  <a:lnTo>
                    <a:pt x="72244" y="23730"/>
                  </a:lnTo>
                  <a:lnTo>
                    <a:pt x="68797" y="42583"/>
                  </a:lnTo>
                  <a:lnTo>
                    <a:pt x="45966" y="89179"/>
                  </a:lnTo>
                  <a:lnTo>
                    <a:pt x="18545" y="136084"/>
                  </a:lnTo>
                  <a:lnTo>
                    <a:pt x="13855" y="157038"/>
                  </a:lnTo>
                  <a:lnTo>
                    <a:pt x="15587" y="160179"/>
                  </a:lnTo>
                  <a:lnTo>
                    <a:pt x="23154" y="165551"/>
                  </a:lnTo>
                  <a:lnTo>
                    <a:pt x="37337" y="166527"/>
                  </a:lnTo>
                  <a:lnTo>
                    <a:pt x="78558" y="161405"/>
                  </a:lnTo>
                  <a:lnTo>
                    <a:pt x="123232" y="158669"/>
                  </a:lnTo>
                  <a:lnTo>
                    <a:pt x="139700" y="157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2" name="SMARTInkShape-1414"/>
            <p:cNvSpPr/>
            <p:nvPr>
              <p:custDataLst>
                <p:tags r:id="rId103"/>
              </p:custDataLst>
            </p:nvPr>
          </p:nvSpPr>
          <p:spPr>
            <a:xfrm>
              <a:off x="9151818" y="4826000"/>
              <a:ext cx="23933" cy="114301"/>
            </a:xfrm>
            <a:custGeom>
              <a:avLst/>
              <a:gdLst/>
              <a:ahLst/>
              <a:cxnLst/>
              <a:rect l="0" t="0" r="0" b="0"/>
              <a:pathLst>
                <a:path w="23933" h="114301">
                  <a:moveTo>
                    <a:pt x="11232" y="0"/>
                  </a:moveTo>
                  <a:lnTo>
                    <a:pt x="11232" y="0"/>
                  </a:lnTo>
                  <a:lnTo>
                    <a:pt x="2394" y="24418"/>
                  </a:lnTo>
                  <a:lnTo>
                    <a:pt x="0" y="56381"/>
                  </a:lnTo>
                  <a:lnTo>
                    <a:pt x="7470" y="96176"/>
                  </a:lnTo>
                  <a:lnTo>
                    <a:pt x="13323" y="104599"/>
                  </a:lnTo>
                  <a:lnTo>
                    <a:pt x="2393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3" name="SMARTInkShape-1415"/>
            <p:cNvSpPr/>
            <p:nvPr>
              <p:custDataLst>
                <p:tags r:id="rId104"/>
              </p:custDataLst>
            </p:nvPr>
          </p:nvSpPr>
          <p:spPr>
            <a:xfrm>
              <a:off x="9074150" y="48895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15580" y="3862"/>
                  </a:lnTo>
                  <a:lnTo>
                    <a:pt x="53877" y="762"/>
                  </a:lnTo>
                  <a:lnTo>
                    <a:pt x="98444" y="15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4" name="SMARTInkShape-1416"/>
            <p:cNvSpPr/>
            <p:nvPr>
              <p:custDataLst>
                <p:tags r:id="rId105"/>
              </p:custDataLst>
            </p:nvPr>
          </p:nvSpPr>
          <p:spPr>
            <a:xfrm>
              <a:off x="8947150" y="4762500"/>
              <a:ext cx="34119" cy="228601"/>
            </a:xfrm>
            <a:custGeom>
              <a:avLst/>
              <a:gdLst/>
              <a:ahLst/>
              <a:cxnLst/>
              <a:rect l="0" t="0" r="0" b="0"/>
              <a:pathLst>
                <a:path w="34119" h="228601">
                  <a:moveTo>
                    <a:pt x="0" y="0"/>
                  </a:moveTo>
                  <a:lnTo>
                    <a:pt x="0" y="0"/>
                  </a:lnTo>
                  <a:lnTo>
                    <a:pt x="15580" y="36628"/>
                  </a:lnTo>
                  <a:lnTo>
                    <a:pt x="25861" y="78037"/>
                  </a:lnTo>
                  <a:lnTo>
                    <a:pt x="31014" y="111589"/>
                  </a:lnTo>
                  <a:lnTo>
                    <a:pt x="34118" y="158652"/>
                  </a:lnTo>
                  <a:lnTo>
                    <a:pt x="28688" y="193058"/>
                  </a:lnTo>
                  <a:lnTo>
                    <a:pt x="21923" y="209981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5" name="SMARTInkShape-1417"/>
            <p:cNvSpPr/>
            <p:nvPr>
              <p:custDataLst>
                <p:tags r:id="rId106"/>
              </p:custDataLst>
            </p:nvPr>
          </p:nvSpPr>
          <p:spPr>
            <a:xfrm>
              <a:off x="8858250" y="48577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332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6" name="SMARTInkShape-1418"/>
            <p:cNvSpPr/>
            <p:nvPr>
              <p:custDataLst>
                <p:tags r:id="rId107"/>
              </p:custDataLst>
            </p:nvPr>
          </p:nvSpPr>
          <p:spPr>
            <a:xfrm>
              <a:off x="8686800" y="49085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8789" y="1324"/>
                  </a:lnTo>
                  <a:lnTo>
                    <a:pt x="50805" y="11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7" name="SMARTInkShape-1419"/>
            <p:cNvSpPr/>
            <p:nvPr>
              <p:custDataLst>
                <p:tags r:id="rId108"/>
              </p:custDataLst>
            </p:nvPr>
          </p:nvSpPr>
          <p:spPr>
            <a:xfrm>
              <a:off x="8581355" y="4777892"/>
              <a:ext cx="67346" cy="206859"/>
            </a:xfrm>
            <a:custGeom>
              <a:avLst/>
              <a:gdLst/>
              <a:ahLst/>
              <a:cxnLst/>
              <a:rect l="0" t="0" r="0" b="0"/>
              <a:pathLst>
                <a:path w="67346" h="206859">
                  <a:moveTo>
                    <a:pt x="67345" y="3658"/>
                  </a:moveTo>
                  <a:lnTo>
                    <a:pt x="67345" y="3658"/>
                  </a:lnTo>
                  <a:lnTo>
                    <a:pt x="63974" y="3658"/>
                  </a:lnTo>
                  <a:lnTo>
                    <a:pt x="51444" y="0"/>
                  </a:lnTo>
                  <a:lnTo>
                    <a:pt x="43579" y="1562"/>
                  </a:lnTo>
                  <a:lnTo>
                    <a:pt x="35380" y="10252"/>
                  </a:lnTo>
                  <a:lnTo>
                    <a:pt x="18619" y="45569"/>
                  </a:lnTo>
                  <a:lnTo>
                    <a:pt x="5949" y="87729"/>
                  </a:lnTo>
                  <a:lnTo>
                    <a:pt x="0" y="132598"/>
                  </a:lnTo>
                  <a:lnTo>
                    <a:pt x="1608" y="170430"/>
                  </a:lnTo>
                  <a:lnTo>
                    <a:pt x="8495" y="189257"/>
                  </a:lnTo>
                  <a:lnTo>
                    <a:pt x="13295" y="197241"/>
                  </a:lnTo>
                  <a:lnTo>
                    <a:pt x="20022" y="201858"/>
                  </a:lnTo>
                  <a:lnTo>
                    <a:pt x="54645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8" name="SMARTInkShape-1420"/>
            <p:cNvSpPr/>
            <p:nvPr>
              <p:custDataLst>
                <p:tags r:id="rId109"/>
              </p:custDataLst>
            </p:nvPr>
          </p:nvSpPr>
          <p:spPr>
            <a:xfrm>
              <a:off x="8394699" y="4819650"/>
              <a:ext cx="12702" cy="139701"/>
            </a:xfrm>
            <a:custGeom>
              <a:avLst/>
              <a:gdLst/>
              <a:ahLst/>
              <a:cxnLst/>
              <a:rect l="0" t="0" r="0" b="0"/>
              <a:pathLst>
                <a:path w="12702" h="1397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2" y="6908"/>
                  </a:lnTo>
                  <a:lnTo>
                    <a:pt x="5070" y="12242"/>
                  </a:lnTo>
                  <a:lnTo>
                    <a:pt x="10127" y="27851"/>
                  </a:lnTo>
                  <a:lnTo>
                    <a:pt x="12362" y="69589"/>
                  </a:lnTo>
                  <a:lnTo>
                    <a:pt x="7630" y="112105"/>
                  </a:lnTo>
                  <a:lnTo>
                    <a:pt x="7625" y="124613"/>
                  </a:lnTo>
                  <a:lnTo>
                    <a:pt x="1270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9" name="SMARTInkShape-1421"/>
            <p:cNvSpPr/>
            <p:nvPr>
              <p:custDataLst>
                <p:tags r:id="rId110"/>
              </p:custDataLst>
            </p:nvPr>
          </p:nvSpPr>
          <p:spPr>
            <a:xfrm>
              <a:off x="8362950" y="48895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56762" y="11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0" name="SMARTInkShape-1422"/>
            <p:cNvSpPr/>
            <p:nvPr>
              <p:custDataLst>
                <p:tags r:id="rId111"/>
              </p:custDataLst>
            </p:nvPr>
          </p:nvSpPr>
          <p:spPr>
            <a:xfrm>
              <a:off x="8207179" y="4806950"/>
              <a:ext cx="22422" cy="171451"/>
            </a:xfrm>
            <a:custGeom>
              <a:avLst/>
              <a:gdLst/>
              <a:ahLst/>
              <a:cxnLst/>
              <a:rect l="0" t="0" r="0" b="0"/>
              <a:pathLst>
                <a:path w="22422" h="1714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321" y="44257"/>
                  </a:lnTo>
                  <a:lnTo>
                    <a:pt x="10002" y="84375"/>
                  </a:lnTo>
                  <a:lnTo>
                    <a:pt x="16154" y="123778"/>
                  </a:lnTo>
                  <a:lnTo>
                    <a:pt x="2242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1" name="SMARTInkShape-1423"/>
            <p:cNvSpPr/>
            <p:nvPr>
              <p:custDataLst>
                <p:tags r:id="rId112"/>
              </p:custDataLst>
            </p:nvPr>
          </p:nvSpPr>
          <p:spPr>
            <a:xfrm>
              <a:off x="8026400" y="49022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26745" y="588"/>
                  </a:lnTo>
                  <a:lnTo>
                    <a:pt x="71447" y="7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2" name="SMARTInkShape-1424"/>
            <p:cNvSpPr/>
            <p:nvPr>
              <p:custDataLst>
                <p:tags r:id="rId113"/>
              </p:custDataLst>
            </p:nvPr>
          </p:nvSpPr>
          <p:spPr>
            <a:xfrm>
              <a:off x="7883033" y="4718050"/>
              <a:ext cx="73518" cy="273723"/>
            </a:xfrm>
            <a:custGeom>
              <a:avLst/>
              <a:gdLst/>
              <a:ahLst/>
              <a:cxnLst/>
              <a:rect l="0" t="0" r="0" b="0"/>
              <a:pathLst>
                <a:path w="73518" h="273723">
                  <a:moveTo>
                    <a:pt x="73517" y="0"/>
                  </a:moveTo>
                  <a:lnTo>
                    <a:pt x="73517" y="0"/>
                  </a:lnTo>
                  <a:lnTo>
                    <a:pt x="70146" y="0"/>
                  </a:lnTo>
                  <a:lnTo>
                    <a:pt x="61308" y="3371"/>
                  </a:lnTo>
                  <a:lnTo>
                    <a:pt x="46381" y="18951"/>
                  </a:lnTo>
                  <a:lnTo>
                    <a:pt x="31923" y="51554"/>
                  </a:lnTo>
                  <a:lnTo>
                    <a:pt x="21164" y="85942"/>
                  </a:lnTo>
                  <a:lnTo>
                    <a:pt x="10738" y="126391"/>
                  </a:lnTo>
                  <a:lnTo>
                    <a:pt x="3752" y="167887"/>
                  </a:lnTo>
                  <a:lnTo>
                    <a:pt x="177" y="204203"/>
                  </a:lnTo>
                  <a:lnTo>
                    <a:pt x="0" y="233984"/>
                  </a:lnTo>
                  <a:lnTo>
                    <a:pt x="4624" y="254276"/>
                  </a:lnTo>
                  <a:lnTo>
                    <a:pt x="13264" y="266588"/>
                  </a:lnTo>
                  <a:lnTo>
                    <a:pt x="18531" y="270859"/>
                  </a:lnTo>
                  <a:lnTo>
                    <a:pt x="33792" y="273722"/>
                  </a:lnTo>
                  <a:lnTo>
                    <a:pt x="60817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3" name="SMARTInkShape-1425"/>
            <p:cNvSpPr/>
            <p:nvPr>
              <p:custDataLst>
                <p:tags r:id="rId114"/>
              </p:custDataLst>
            </p:nvPr>
          </p:nvSpPr>
          <p:spPr>
            <a:xfrm>
              <a:off x="7594600" y="49784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3370" y="47530"/>
                  </a:lnTo>
                  <a:lnTo>
                    <a:pt x="9459" y="94080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4" name="SMARTInkShape-1426"/>
            <p:cNvSpPr/>
            <p:nvPr>
              <p:custDataLst>
                <p:tags r:id="rId115"/>
              </p:custDataLst>
            </p:nvPr>
          </p:nvSpPr>
          <p:spPr>
            <a:xfrm>
              <a:off x="7512865" y="4927600"/>
              <a:ext cx="81736" cy="112207"/>
            </a:xfrm>
            <a:custGeom>
              <a:avLst/>
              <a:gdLst/>
              <a:ahLst/>
              <a:cxnLst/>
              <a:rect l="0" t="0" r="0" b="0"/>
              <a:pathLst>
                <a:path w="81736" h="112207">
                  <a:moveTo>
                    <a:pt x="56335" y="0"/>
                  </a:moveTo>
                  <a:lnTo>
                    <a:pt x="56335" y="0"/>
                  </a:lnTo>
                  <a:lnTo>
                    <a:pt x="56335" y="12209"/>
                  </a:lnTo>
                  <a:lnTo>
                    <a:pt x="38659" y="48335"/>
                  </a:lnTo>
                  <a:lnTo>
                    <a:pt x="8469" y="94150"/>
                  </a:lnTo>
                  <a:lnTo>
                    <a:pt x="0" y="112206"/>
                  </a:lnTo>
                  <a:lnTo>
                    <a:pt x="1139" y="112198"/>
                  </a:lnTo>
                  <a:lnTo>
                    <a:pt x="14989" y="108998"/>
                  </a:lnTo>
                  <a:lnTo>
                    <a:pt x="47701" y="103019"/>
                  </a:lnTo>
                  <a:lnTo>
                    <a:pt x="8173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5" name="SMARTInkShape-1427"/>
            <p:cNvSpPr/>
            <p:nvPr>
              <p:custDataLst>
                <p:tags r:id="rId116"/>
              </p:custDataLst>
            </p:nvPr>
          </p:nvSpPr>
          <p:spPr>
            <a:xfrm>
              <a:off x="7461250" y="4889500"/>
              <a:ext cx="228601" cy="1"/>
            </a:xfrm>
            <a:custGeom>
              <a:avLst/>
              <a:gdLst/>
              <a:ahLst/>
              <a:cxnLst/>
              <a:rect l="0" t="0" r="0" b="0"/>
              <a:pathLst>
                <a:path w="228601" h="1">
                  <a:moveTo>
                    <a:pt x="0" y="0"/>
                  </a:moveTo>
                  <a:lnTo>
                    <a:pt x="0" y="0"/>
                  </a:lnTo>
                  <a:lnTo>
                    <a:pt x="41113" y="0"/>
                  </a:lnTo>
                  <a:lnTo>
                    <a:pt x="71189" y="0"/>
                  </a:lnTo>
                  <a:lnTo>
                    <a:pt x="108075" y="0"/>
                  </a:lnTo>
                  <a:lnTo>
                    <a:pt x="144224" y="0"/>
                  </a:lnTo>
                  <a:lnTo>
                    <a:pt x="190664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6" name="SMARTInkShape-1428"/>
            <p:cNvSpPr/>
            <p:nvPr>
              <p:custDataLst>
                <p:tags r:id="rId117"/>
              </p:custDataLst>
            </p:nvPr>
          </p:nvSpPr>
          <p:spPr>
            <a:xfrm>
              <a:off x="7537449" y="4674483"/>
              <a:ext cx="25402" cy="195968"/>
            </a:xfrm>
            <a:custGeom>
              <a:avLst/>
              <a:gdLst/>
              <a:ahLst/>
              <a:cxnLst/>
              <a:rect l="0" t="0" r="0" b="0"/>
              <a:pathLst>
                <a:path w="25402" h="1959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10127" y="42520"/>
                  </a:lnTo>
                  <a:lnTo>
                    <a:pt x="12644" y="85904"/>
                  </a:lnTo>
                  <a:lnTo>
                    <a:pt x="17544" y="128940"/>
                  </a:lnTo>
                  <a:lnTo>
                    <a:pt x="23641" y="172039"/>
                  </a:lnTo>
                  <a:lnTo>
                    <a:pt x="25401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7" name="SMARTInkShape-1429"/>
            <p:cNvSpPr/>
            <p:nvPr>
              <p:custDataLst>
                <p:tags r:id="rId118"/>
              </p:custDataLst>
            </p:nvPr>
          </p:nvSpPr>
          <p:spPr>
            <a:xfrm>
              <a:off x="9937750" y="4711700"/>
              <a:ext cx="40194" cy="279401"/>
            </a:xfrm>
            <a:custGeom>
              <a:avLst/>
              <a:gdLst/>
              <a:ahLst/>
              <a:cxnLst/>
              <a:rect l="0" t="0" r="0" b="0"/>
              <a:pathLst>
                <a:path w="40194" h="27940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26122" y="48021"/>
                  </a:lnTo>
                  <a:lnTo>
                    <a:pt x="33483" y="82020"/>
                  </a:lnTo>
                  <a:lnTo>
                    <a:pt x="39105" y="123001"/>
                  </a:lnTo>
                  <a:lnTo>
                    <a:pt x="40193" y="163323"/>
                  </a:lnTo>
                  <a:lnTo>
                    <a:pt x="36913" y="200293"/>
                  </a:lnTo>
                  <a:lnTo>
                    <a:pt x="23166" y="242791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8" name="SMARTInkShape-1430"/>
            <p:cNvSpPr/>
            <p:nvPr>
              <p:custDataLst>
                <p:tags r:id="rId119"/>
              </p:custDataLst>
            </p:nvPr>
          </p:nvSpPr>
          <p:spPr>
            <a:xfrm>
              <a:off x="7239261" y="5243674"/>
              <a:ext cx="329940" cy="242251"/>
            </a:xfrm>
            <a:custGeom>
              <a:avLst/>
              <a:gdLst/>
              <a:ahLst/>
              <a:cxnLst/>
              <a:rect l="0" t="0" r="0" b="0"/>
              <a:pathLst>
                <a:path w="329940" h="242251">
                  <a:moveTo>
                    <a:pt x="6089" y="64926"/>
                  </a:moveTo>
                  <a:lnTo>
                    <a:pt x="6089" y="64926"/>
                  </a:lnTo>
                  <a:lnTo>
                    <a:pt x="0" y="64926"/>
                  </a:lnTo>
                  <a:lnTo>
                    <a:pt x="12047" y="69995"/>
                  </a:lnTo>
                  <a:lnTo>
                    <a:pt x="56115" y="76482"/>
                  </a:lnTo>
                  <a:lnTo>
                    <a:pt x="93661" y="73916"/>
                  </a:lnTo>
                  <a:lnTo>
                    <a:pt x="129324" y="65316"/>
                  </a:lnTo>
                  <a:lnTo>
                    <a:pt x="147644" y="54046"/>
                  </a:lnTo>
                  <a:lnTo>
                    <a:pt x="155492" y="47089"/>
                  </a:lnTo>
                  <a:lnTo>
                    <a:pt x="164213" y="31833"/>
                  </a:lnTo>
                  <a:lnTo>
                    <a:pt x="167382" y="17762"/>
                  </a:lnTo>
                  <a:lnTo>
                    <a:pt x="166440" y="9157"/>
                  </a:lnTo>
                  <a:lnTo>
                    <a:pt x="163789" y="5874"/>
                  </a:lnTo>
                  <a:lnTo>
                    <a:pt x="155201" y="345"/>
                  </a:lnTo>
                  <a:lnTo>
                    <a:pt x="149947" y="0"/>
                  </a:lnTo>
                  <a:lnTo>
                    <a:pt x="138465" y="3379"/>
                  </a:lnTo>
                  <a:lnTo>
                    <a:pt x="113358" y="16586"/>
                  </a:lnTo>
                  <a:lnTo>
                    <a:pt x="83577" y="50760"/>
                  </a:lnTo>
                  <a:lnTo>
                    <a:pt x="59152" y="96634"/>
                  </a:lnTo>
                  <a:lnTo>
                    <a:pt x="50839" y="129348"/>
                  </a:lnTo>
                  <a:lnTo>
                    <a:pt x="48555" y="160586"/>
                  </a:lnTo>
                  <a:lnTo>
                    <a:pt x="52245" y="186228"/>
                  </a:lnTo>
                  <a:lnTo>
                    <a:pt x="64232" y="207503"/>
                  </a:lnTo>
                  <a:lnTo>
                    <a:pt x="72367" y="217128"/>
                  </a:lnTo>
                  <a:lnTo>
                    <a:pt x="96459" y="231584"/>
                  </a:lnTo>
                  <a:lnTo>
                    <a:pt x="127392" y="240596"/>
                  </a:lnTo>
                  <a:lnTo>
                    <a:pt x="164658" y="242250"/>
                  </a:lnTo>
                  <a:lnTo>
                    <a:pt x="208503" y="238751"/>
                  </a:lnTo>
                  <a:lnTo>
                    <a:pt x="253389" y="233198"/>
                  </a:lnTo>
                  <a:lnTo>
                    <a:pt x="292154" y="228378"/>
                  </a:lnTo>
                  <a:lnTo>
                    <a:pt x="329939" y="223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2" name="SMARTInkShape-Group281"/>
          <p:cNvGrpSpPr/>
          <p:nvPr/>
        </p:nvGrpSpPr>
        <p:grpSpPr>
          <a:xfrm>
            <a:off x="2541561" y="6331051"/>
            <a:ext cx="239740" cy="137767"/>
            <a:chOff x="2541561" y="6331051"/>
            <a:chExt cx="239740" cy="137767"/>
          </a:xfrm>
        </p:grpSpPr>
        <p:sp>
          <p:nvSpPr>
            <p:cNvPr id="6240" name="SMARTInkShape-1431"/>
            <p:cNvSpPr/>
            <p:nvPr>
              <p:custDataLst>
                <p:tags r:id="rId97"/>
              </p:custDataLst>
            </p:nvPr>
          </p:nvSpPr>
          <p:spPr>
            <a:xfrm>
              <a:off x="2605265" y="6451599"/>
              <a:ext cx="176036" cy="17219"/>
            </a:xfrm>
            <a:custGeom>
              <a:avLst/>
              <a:gdLst/>
              <a:ahLst/>
              <a:cxnLst/>
              <a:rect l="0" t="0" r="0" b="0"/>
              <a:pathLst>
                <a:path w="176036" h="17219">
                  <a:moveTo>
                    <a:pt x="10935" y="1"/>
                  </a:moveTo>
                  <a:lnTo>
                    <a:pt x="10935" y="1"/>
                  </a:lnTo>
                  <a:lnTo>
                    <a:pt x="4193" y="0"/>
                  </a:lnTo>
                  <a:lnTo>
                    <a:pt x="2207" y="706"/>
                  </a:lnTo>
                  <a:lnTo>
                    <a:pt x="883" y="1883"/>
                  </a:lnTo>
                  <a:lnTo>
                    <a:pt x="0" y="3372"/>
                  </a:lnTo>
                  <a:lnTo>
                    <a:pt x="1528" y="5070"/>
                  </a:lnTo>
                  <a:lnTo>
                    <a:pt x="8871" y="8840"/>
                  </a:lnTo>
                  <a:lnTo>
                    <a:pt x="52596" y="17218"/>
                  </a:lnTo>
                  <a:lnTo>
                    <a:pt x="90072" y="16627"/>
                  </a:lnTo>
                  <a:lnTo>
                    <a:pt x="132455" y="11982"/>
                  </a:lnTo>
                  <a:lnTo>
                    <a:pt x="176035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1" name="SMARTInkShape-1432"/>
            <p:cNvSpPr/>
            <p:nvPr>
              <p:custDataLst>
                <p:tags r:id="rId98"/>
              </p:custDataLst>
            </p:nvPr>
          </p:nvSpPr>
          <p:spPr>
            <a:xfrm>
              <a:off x="2541561" y="6331051"/>
              <a:ext cx="195290" cy="25300"/>
            </a:xfrm>
            <a:custGeom>
              <a:avLst/>
              <a:gdLst/>
              <a:ahLst/>
              <a:cxnLst/>
              <a:rect l="0" t="0" r="0" b="0"/>
              <a:pathLst>
                <a:path w="195290" h="25300">
                  <a:moveTo>
                    <a:pt x="30189" y="12599"/>
                  </a:moveTo>
                  <a:lnTo>
                    <a:pt x="30189" y="12599"/>
                  </a:lnTo>
                  <a:lnTo>
                    <a:pt x="6340" y="1615"/>
                  </a:lnTo>
                  <a:lnTo>
                    <a:pt x="0" y="238"/>
                  </a:lnTo>
                  <a:lnTo>
                    <a:pt x="185" y="124"/>
                  </a:lnTo>
                  <a:lnTo>
                    <a:pt x="2272" y="0"/>
                  </a:lnTo>
                  <a:lnTo>
                    <a:pt x="41196" y="8746"/>
                  </a:lnTo>
                  <a:lnTo>
                    <a:pt x="82761" y="14829"/>
                  </a:lnTo>
                  <a:lnTo>
                    <a:pt x="127453" y="21099"/>
                  </a:lnTo>
                  <a:lnTo>
                    <a:pt x="168604" y="24055"/>
                  </a:lnTo>
                  <a:lnTo>
                    <a:pt x="195289" y="25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8" name="SMARTInkShape-Group282"/>
          <p:cNvGrpSpPr/>
          <p:nvPr/>
        </p:nvGrpSpPr>
        <p:grpSpPr>
          <a:xfrm>
            <a:off x="3144133" y="6077833"/>
            <a:ext cx="494418" cy="500768"/>
            <a:chOff x="3144133" y="6077833"/>
            <a:chExt cx="494418" cy="500768"/>
          </a:xfrm>
        </p:grpSpPr>
        <p:sp>
          <p:nvSpPr>
            <p:cNvPr id="6243" name="SMARTInkShape-1433"/>
            <p:cNvSpPr/>
            <p:nvPr>
              <p:custDataLst>
                <p:tags r:id="rId92"/>
              </p:custDataLst>
            </p:nvPr>
          </p:nvSpPr>
          <p:spPr>
            <a:xfrm>
              <a:off x="3556870" y="6083300"/>
              <a:ext cx="81681" cy="330201"/>
            </a:xfrm>
            <a:custGeom>
              <a:avLst/>
              <a:gdLst/>
              <a:ahLst/>
              <a:cxnLst/>
              <a:rect l="0" t="0" r="0" b="0"/>
              <a:pathLst>
                <a:path w="81681" h="330201">
                  <a:moveTo>
                    <a:pt x="81680" y="0"/>
                  </a:moveTo>
                  <a:lnTo>
                    <a:pt x="81680" y="0"/>
                  </a:lnTo>
                  <a:lnTo>
                    <a:pt x="56489" y="0"/>
                  </a:lnTo>
                  <a:lnTo>
                    <a:pt x="49082" y="3763"/>
                  </a:lnTo>
                  <a:lnTo>
                    <a:pt x="45131" y="6742"/>
                  </a:lnTo>
                  <a:lnTo>
                    <a:pt x="29458" y="31159"/>
                  </a:lnTo>
                  <a:lnTo>
                    <a:pt x="14779" y="75319"/>
                  </a:lnTo>
                  <a:lnTo>
                    <a:pt x="5850" y="112263"/>
                  </a:lnTo>
                  <a:lnTo>
                    <a:pt x="0" y="152906"/>
                  </a:lnTo>
                  <a:lnTo>
                    <a:pt x="2103" y="196839"/>
                  </a:lnTo>
                  <a:lnTo>
                    <a:pt x="9624" y="236591"/>
                  </a:lnTo>
                  <a:lnTo>
                    <a:pt x="20727" y="270957"/>
                  </a:lnTo>
                  <a:lnTo>
                    <a:pt x="42139" y="307315"/>
                  </a:lnTo>
                  <a:lnTo>
                    <a:pt x="6898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4" name="SMARTInkShape-1434"/>
            <p:cNvSpPr/>
            <p:nvPr>
              <p:custDataLst>
                <p:tags r:id="rId93"/>
              </p:custDataLst>
            </p:nvPr>
          </p:nvSpPr>
          <p:spPr>
            <a:xfrm>
              <a:off x="3314700" y="64262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1881" y="47385"/>
                  </a:lnTo>
                  <a:lnTo>
                    <a:pt x="12209" y="94104"/>
                  </a:lnTo>
                  <a:lnTo>
                    <a:pt x="22063" y="137227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5" name="SMARTInkShape-1435"/>
            <p:cNvSpPr/>
            <p:nvPr>
              <p:custDataLst>
                <p:tags r:id="rId94"/>
              </p:custDataLst>
            </p:nvPr>
          </p:nvSpPr>
          <p:spPr>
            <a:xfrm>
              <a:off x="3188047" y="6362700"/>
              <a:ext cx="139354" cy="131999"/>
            </a:xfrm>
            <a:custGeom>
              <a:avLst/>
              <a:gdLst/>
              <a:ahLst/>
              <a:cxnLst/>
              <a:rect l="0" t="0" r="0" b="0"/>
              <a:pathLst>
                <a:path w="139354" h="131999">
                  <a:moveTo>
                    <a:pt x="69503" y="0"/>
                  </a:moveTo>
                  <a:lnTo>
                    <a:pt x="69503" y="0"/>
                  </a:lnTo>
                  <a:lnTo>
                    <a:pt x="72874" y="0"/>
                  </a:lnTo>
                  <a:lnTo>
                    <a:pt x="73161" y="1411"/>
                  </a:lnTo>
                  <a:lnTo>
                    <a:pt x="63436" y="31802"/>
                  </a:lnTo>
                  <a:lnTo>
                    <a:pt x="33583" y="72252"/>
                  </a:lnTo>
                  <a:lnTo>
                    <a:pt x="5585" y="108693"/>
                  </a:lnTo>
                  <a:lnTo>
                    <a:pt x="1411" y="118990"/>
                  </a:lnTo>
                  <a:lnTo>
                    <a:pt x="0" y="128789"/>
                  </a:lnTo>
                  <a:lnTo>
                    <a:pt x="590" y="130309"/>
                  </a:lnTo>
                  <a:lnTo>
                    <a:pt x="1689" y="131323"/>
                  </a:lnTo>
                  <a:lnTo>
                    <a:pt x="3127" y="131998"/>
                  </a:lnTo>
                  <a:lnTo>
                    <a:pt x="42043" y="131290"/>
                  </a:lnTo>
                  <a:lnTo>
                    <a:pt x="86030" y="124477"/>
                  </a:lnTo>
                  <a:lnTo>
                    <a:pt x="13935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6" name="SMARTInkShape-1436"/>
            <p:cNvSpPr/>
            <p:nvPr>
              <p:custDataLst>
                <p:tags r:id="rId95"/>
              </p:custDataLst>
            </p:nvPr>
          </p:nvSpPr>
          <p:spPr>
            <a:xfrm>
              <a:off x="3144133" y="6299200"/>
              <a:ext cx="183268" cy="22161"/>
            </a:xfrm>
            <a:custGeom>
              <a:avLst/>
              <a:gdLst/>
              <a:ahLst/>
              <a:cxnLst/>
              <a:rect l="0" t="0" r="0" b="0"/>
              <a:pathLst>
                <a:path w="183268" h="22161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6120" y="22160"/>
                  </a:lnTo>
                  <a:lnTo>
                    <a:pt x="16811" y="22078"/>
                  </a:lnTo>
                  <a:lnTo>
                    <a:pt x="60154" y="12907"/>
                  </a:lnTo>
                  <a:lnTo>
                    <a:pt x="106729" y="4922"/>
                  </a:lnTo>
                  <a:lnTo>
                    <a:pt x="152906" y="1458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7" name="SMARTInkShape-1437"/>
            <p:cNvSpPr/>
            <p:nvPr>
              <p:custDataLst>
                <p:tags r:id="rId96"/>
              </p:custDataLst>
            </p:nvPr>
          </p:nvSpPr>
          <p:spPr>
            <a:xfrm>
              <a:off x="3225800" y="6077833"/>
              <a:ext cx="31751" cy="157868"/>
            </a:xfrm>
            <a:custGeom>
              <a:avLst/>
              <a:gdLst/>
              <a:ahLst/>
              <a:cxnLst/>
              <a:rect l="0" t="0" r="0" b="0"/>
              <a:pathLst>
                <a:path w="31751" h="157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411" y="15911"/>
                  </a:lnTo>
                  <a:lnTo>
                    <a:pt x="11933" y="53444"/>
                  </a:lnTo>
                  <a:lnTo>
                    <a:pt x="18823" y="89062"/>
                  </a:lnTo>
                  <a:lnTo>
                    <a:pt x="27472" y="135653"/>
                  </a:lnTo>
                  <a:lnTo>
                    <a:pt x="317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51" name="SMARTInkShape-Group283"/>
          <p:cNvGrpSpPr/>
          <p:nvPr/>
        </p:nvGrpSpPr>
        <p:grpSpPr>
          <a:xfrm>
            <a:off x="3805447" y="6013450"/>
            <a:ext cx="331903" cy="312328"/>
            <a:chOff x="3805447" y="6013450"/>
            <a:chExt cx="331903" cy="312328"/>
          </a:xfrm>
        </p:grpSpPr>
        <p:sp>
          <p:nvSpPr>
            <p:cNvPr id="6249" name="SMARTInkShape-1438"/>
            <p:cNvSpPr/>
            <p:nvPr>
              <p:custDataLst>
                <p:tags r:id="rId90"/>
              </p:custDataLst>
            </p:nvPr>
          </p:nvSpPr>
          <p:spPr>
            <a:xfrm>
              <a:off x="4070350" y="6013450"/>
              <a:ext cx="67000" cy="298451"/>
            </a:xfrm>
            <a:custGeom>
              <a:avLst/>
              <a:gdLst/>
              <a:ahLst/>
              <a:cxnLst/>
              <a:rect l="0" t="0" r="0" b="0"/>
              <a:pathLst>
                <a:path w="67000" h="29845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26515" y="27789"/>
                  </a:lnTo>
                  <a:lnTo>
                    <a:pt x="44780" y="66481"/>
                  </a:lnTo>
                  <a:lnTo>
                    <a:pt x="55416" y="99398"/>
                  </a:lnTo>
                  <a:lnTo>
                    <a:pt x="63435" y="135193"/>
                  </a:lnTo>
                  <a:lnTo>
                    <a:pt x="66999" y="172268"/>
                  </a:lnTo>
                  <a:lnTo>
                    <a:pt x="62938" y="206150"/>
                  </a:lnTo>
                  <a:lnTo>
                    <a:pt x="48752" y="249231"/>
                  </a:lnTo>
                  <a:lnTo>
                    <a:pt x="36484" y="270931"/>
                  </a:lnTo>
                  <a:lnTo>
                    <a:pt x="63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0" name="SMARTInkShape-1439"/>
            <p:cNvSpPr/>
            <p:nvPr>
              <p:custDataLst>
                <p:tags r:id="rId91"/>
              </p:custDataLst>
            </p:nvPr>
          </p:nvSpPr>
          <p:spPr>
            <a:xfrm>
              <a:off x="3805447" y="6084002"/>
              <a:ext cx="75416" cy="241776"/>
            </a:xfrm>
            <a:custGeom>
              <a:avLst/>
              <a:gdLst/>
              <a:ahLst/>
              <a:cxnLst/>
              <a:rect l="0" t="0" r="0" b="0"/>
              <a:pathLst>
                <a:path w="75416" h="241776">
                  <a:moveTo>
                    <a:pt x="68053" y="31048"/>
                  </a:moveTo>
                  <a:lnTo>
                    <a:pt x="68053" y="31048"/>
                  </a:lnTo>
                  <a:lnTo>
                    <a:pt x="64682" y="27677"/>
                  </a:lnTo>
                  <a:lnTo>
                    <a:pt x="63027" y="22259"/>
                  </a:lnTo>
                  <a:lnTo>
                    <a:pt x="61172" y="4621"/>
                  </a:lnTo>
                  <a:lnTo>
                    <a:pt x="59938" y="2847"/>
                  </a:lnTo>
                  <a:lnTo>
                    <a:pt x="56258" y="0"/>
                  </a:lnTo>
                  <a:lnTo>
                    <a:pt x="35141" y="28187"/>
                  </a:lnTo>
                  <a:lnTo>
                    <a:pt x="17442" y="72973"/>
                  </a:lnTo>
                  <a:lnTo>
                    <a:pt x="6490" y="118494"/>
                  </a:lnTo>
                  <a:lnTo>
                    <a:pt x="1886" y="151757"/>
                  </a:lnTo>
                  <a:lnTo>
                    <a:pt x="0" y="192873"/>
                  </a:lnTo>
                  <a:lnTo>
                    <a:pt x="4301" y="221440"/>
                  </a:lnTo>
                  <a:lnTo>
                    <a:pt x="10556" y="231613"/>
                  </a:lnTo>
                  <a:lnTo>
                    <a:pt x="21802" y="238485"/>
                  </a:lnTo>
                  <a:lnTo>
                    <a:pt x="28753" y="241306"/>
                  </a:lnTo>
                  <a:lnTo>
                    <a:pt x="35503" y="241775"/>
                  </a:lnTo>
                  <a:lnTo>
                    <a:pt x="48647" y="238535"/>
                  </a:lnTo>
                  <a:lnTo>
                    <a:pt x="59664" y="230508"/>
                  </a:lnTo>
                  <a:lnTo>
                    <a:pt x="68558" y="219885"/>
                  </a:lnTo>
                  <a:lnTo>
                    <a:pt x="74863" y="208109"/>
                  </a:lnTo>
                  <a:lnTo>
                    <a:pt x="75415" y="202005"/>
                  </a:lnTo>
                  <a:lnTo>
                    <a:pt x="72266" y="189579"/>
                  </a:lnTo>
                  <a:lnTo>
                    <a:pt x="64281" y="178882"/>
                  </a:lnTo>
                  <a:lnTo>
                    <a:pt x="53676" y="170129"/>
                  </a:lnTo>
                  <a:lnTo>
                    <a:pt x="41908" y="163888"/>
                  </a:lnTo>
                  <a:lnTo>
                    <a:pt x="37217" y="162647"/>
                  </a:lnTo>
                  <a:lnTo>
                    <a:pt x="23603" y="164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54" name="SMARTInkShape-Group284"/>
          <p:cNvGrpSpPr/>
          <p:nvPr/>
        </p:nvGrpSpPr>
        <p:grpSpPr>
          <a:xfrm>
            <a:off x="4368800" y="6134100"/>
            <a:ext cx="146051" cy="209551"/>
            <a:chOff x="4368800" y="6134100"/>
            <a:chExt cx="146051" cy="209551"/>
          </a:xfrm>
        </p:grpSpPr>
        <p:sp>
          <p:nvSpPr>
            <p:cNvPr id="6252" name="SMARTInkShape-1440"/>
            <p:cNvSpPr/>
            <p:nvPr>
              <p:custDataLst>
                <p:tags r:id="rId88"/>
              </p:custDataLst>
            </p:nvPr>
          </p:nvSpPr>
          <p:spPr>
            <a:xfrm>
              <a:off x="4470400" y="6134100"/>
              <a:ext cx="38101" cy="209551"/>
            </a:xfrm>
            <a:custGeom>
              <a:avLst/>
              <a:gdLst/>
              <a:ahLst/>
              <a:cxnLst/>
              <a:rect l="0" t="0" r="0" b="0"/>
              <a:pathLst>
                <a:path w="38101" h="209551">
                  <a:moveTo>
                    <a:pt x="0" y="0"/>
                  </a:moveTo>
                  <a:lnTo>
                    <a:pt x="0" y="0"/>
                  </a:lnTo>
                  <a:lnTo>
                    <a:pt x="6907" y="45208"/>
                  </a:lnTo>
                  <a:lnTo>
                    <a:pt x="12865" y="89124"/>
                  </a:lnTo>
                  <a:lnTo>
                    <a:pt x="19099" y="133416"/>
                  </a:lnTo>
                  <a:lnTo>
                    <a:pt x="27526" y="179145"/>
                  </a:lnTo>
                  <a:lnTo>
                    <a:pt x="381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3" name="SMARTInkShape-1441"/>
            <p:cNvSpPr/>
            <p:nvPr>
              <p:custDataLst>
                <p:tags r:id="rId89"/>
              </p:custDataLst>
            </p:nvPr>
          </p:nvSpPr>
          <p:spPr>
            <a:xfrm>
              <a:off x="4368800" y="6229350"/>
              <a:ext cx="146051" cy="9722"/>
            </a:xfrm>
            <a:custGeom>
              <a:avLst/>
              <a:gdLst/>
              <a:ahLst/>
              <a:cxnLst/>
              <a:rect l="0" t="0" r="0" b="0"/>
              <a:pathLst>
                <a:path w="146051" h="9722">
                  <a:moveTo>
                    <a:pt x="0" y="6350"/>
                  </a:moveTo>
                  <a:lnTo>
                    <a:pt x="0" y="6350"/>
                  </a:lnTo>
                  <a:lnTo>
                    <a:pt x="6480" y="7055"/>
                  </a:lnTo>
                  <a:lnTo>
                    <a:pt x="15580" y="9721"/>
                  </a:lnTo>
                  <a:lnTo>
                    <a:pt x="50925" y="7747"/>
                  </a:lnTo>
                  <a:lnTo>
                    <a:pt x="92779" y="605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55" name="SMARTInkShape-1442"/>
          <p:cNvSpPr/>
          <p:nvPr>
            <p:custDataLst>
              <p:tags r:id="rId5"/>
            </p:custDataLst>
          </p:nvPr>
        </p:nvSpPr>
        <p:spPr>
          <a:xfrm>
            <a:off x="4849680" y="6136910"/>
            <a:ext cx="204921" cy="188291"/>
          </a:xfrm>
          <a:custGeom>
            <a:avLst/>
            <a:gdLst/>
            <a:ahLst/>
            <a:cxnLst/>
            <a:rect l="0" t="0" r="0" b="0"/>
            <a:pathLst>
              <a:path w="204921" h="188291">
                <a:moveTo>
                  <a:pt x="8070" y="47990"/>
                </a:moveTo>
                <a:lnTo>
                  <a:pt x="8070" y="47990"/>
                </a:lnTo>
                <a:lnTo>
                  <a:pt x="8070" y="51361"/>
                </a:lnTo>
                <a:lnTo>
                  <a:pt x="9481" y="52354"/>
                </a:lnTo>
                <a:lnTo>
                  <a:pt x="39872" y="57824"/>
                </a:lnTo>
                <a:lnTo>
                  <a:pt x="76951" y="51567"/>
                </a:lnTo>
                <a:lnTo>
                  <a:pt x="88308" y="43935"/>
                </a:lnTo>
                <a:lnTo>
                  <a:pt x="93312" y="38937"/>
                </a:lnTo>
                <a:lnTo>
                  <a:pt x="95943" y="33487"/>
                </a:lnTo>
                <a:lnTo>
                  <a:pt x="96984" y="21788"/>
                </a:lnTo>
                <a:lnTo>
                  <a:pt x="93213" y="11415"/>
                </a:lnTo>
                <a:lnTo>
                  <a:pt x="90232" y="6674"/>
                </a:lnTo>
                <a:lnTo>
                  <a:pt x="86128" y="3512"/>
                </a:lnTo>
                <a:lnTo>
                  <a:pt x="75923" y="0"/>
                </a:lnTo>
                <a:lnTo>
                  <a:pt x="54907" y="1393"/>
                </a:lnTo>
                <a:lnTo>
                  <a:pt x="39000" y="10112"/>
                </a:lnTo>
                <a:lnTo>
                  <a:pt x="30806" y="16387"/>
                </a:lnTo>
                <a:lnTo>
                  <a:pt x="17940" y="38413"/>
                </a:lnTo>
                <a:lnTo>
                  <a:pt x="4644" y="82547"/>
                </a:lnTo>
                <a:lnTo>
                  <a:pt x="0" y="127609"/>
                </a:lnTo>
                <a:lnTo>
                  <a:pt x="3072" y="152520"/>
                </a:lnTo>
                <a:lnTo>
                  <a:pt x="11493" y="170648"/>
                </a:lnTo>
                <a:lnTo>
                  <a:pt x="31699" y="181997"/>
                </a:lnTo>
                <a:lnTo>
                  <a:pt x="61610" y="187982"/>
                </a:lnTo>
                <a:lnTo>
                  <a:pt x="100775" y="188290"/>
                </a:lnTo>
                <a:lnTo>
                  <a:pt x="142170" y="184194"/>
                </a:lnTo>
                <a:lnTo>
                  <a:pt x="204920" y="1749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6" name="SMARTInkShape-1443"/>
          <p:cNvSpPr/>
          <p:nvPr>
            <p:custDataLst>
              <p:tags r:id="rId6"/>
            </p:custDataLst>
          </p:nvPr>
        </p:nvSpPr>
        <p:spPr>
          <a:xfrm>
            <a:off x="5052826" y="5882994"/>
            <a:ext cx="87795" cy="146765"/>
          </a:xfrm>
          <a:custGeom>
            <a:avLst/>
            <a:gdLst/>
            <a:ahLst/>
            <a:cxnLst/>
            <a:rect l="0" t="0" r="0" b="0"/>
            <a:pathLst>
              <a:path w="87795" h="146765">
                <a:moveTo>
                  <a:pt x="52574" y="105056"/>
                </a:moveTo>
                <a:lnTo>
                  <a:pt x="52574" y="105056"/>
                </a:lnTo>
                <a:lnTo>
                  <a:pt x="52574" y="59286"/>
                </a:lnTo>
                <a:lnTo>
                  <a:pt x="48811" y="49200"/>
                </a:lnTo>
                <a:lnTo>
                  <a:pt x="38268" y="34600"/>
                </a:lnTo>
                <a:lnTo>
                  <a:pt x="35276" y="33391"/>
                </a:lnTo>
                <a:lnTo>
                  <a:pt x="28188" y="33929"/>
                </a:lnTo>
                <a:lnTo>
                  <a:pt x="16264" y="38198"/>
                </a:lnTo>
                <a:lnTo>
                  <a:pt x="9860" y="47590"/>
                </a:lnTo>
                <a:lnTo>
                  <a:pt x="0" y="79985"/>
                </a:lnTo>
                <a:lnTo>
                  <a:pt x="151" y="106643"/>
                </a:lnTo>
                <a:lnTo>
                  <a:pt x="4664" y="125674"/>
                </a:lnTo>
                <a:lnTo>
                  <a:pt x="13841" y="140250"/>
                </a:lnTo>
                <a:lnTo>
                  <a:pt x="23365" y="145392"/>
                </a:lnTo>
                <a:lnTo>
                  <a:pt x="28868" y="146764"/>
                </a:lnTo>
                <a:lnTo>
                  <a:pt x="40627" y="144525"/>
                </a:lnTo>
                <a:lnTo>
                  <a:pt x="68793" y="128218"/>
                </a:lnTo>
                <a:lnTo>
                  <a:pt x="79303" y="111116"/>
                </a:lnTo>
                <a:lnTo>
                  <a:pt x="87304" y="75807"/>
                </a:lnTo>
                <a:lnTo>
                  <a:pt x="87794" y="37828"/>
                </a:lnTo>
                <a:lnTo>
                  <a:pt x="84455" y="18027"/>
                </a:lnTo>
                <a:lnTo>
                  <a:pt x="78268" y="6875"/>
                </a:lnTo>
                <a:lnTo>
                  <a:pt x="73936" y="3619"/>
                </a:lnTo>
                <a:lnTo>
                  <a:pt x="63480" y="0"/>
                </a:lnTo>
                <a:lnTo>
                  <a:pt x="53658" y="273"/>
                </a:lnTo>
                <a:lnTo>
                  <a:pt x="39874" y="34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59" name="SMARTInkShape-Group287"/>
          <p:cNvGrpSpPr/>
          <p:nvPr/>
        </p:nvGrpSpPr>
        <p:grpSpPr>
          <a:xfrm>
            <a:off x="5911850" y="6172200"/>
            <a:ext cx="209551" cy="120224"/>
            <a:chOff x="5911850" y="6172200"/>
            <a:chExt cx="209551" cy="120224"/>
          </a:xfrm>
        </p:grpSpPr>
        <p:sp>
          <p:nvSpPr>
            <p:cNvPr id="6257" name="SMARTInkShape-1444"/>
            <p:cNvSpPr/>
            <p:nvPr>
              <p:custDataLst>
                <p:tags r:id="rId86"/>
              </p:custDataLst>
            </p:nvPr>
          </p:nvSpPr>
          <p:spPr>
            <a:xfrm>
              <a:off x="5911850" y="6280150"/>
              <a:ext cx="209551" cy="12274"/>
            </a:xfrm>
            <a:custGeom>
              <a:avLst/>
              <a:gdLst/>
              <a:ahLst/>
              <a:cxnLst/>
              <a:rect l="0" t="0" r="0" b="0"/>
              <a:pathLst>
                <a:path w="209551" h="1227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2325" y="11259"/>
                  </a:lnTo>
                  <a:lnTo>
                    <a:pt x="71196" y="12273"/>
                  </a:lnTo>
                  <a:lnTo>
                    <a:pt x="103608" y="11805"/>
                  </a:lnTo>
                  <a:lnTo>
                    <a:pt x="149625" y="757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8" name="SMARTInkShape-1445"/>
            <p:cNvSpPr/>
            <p:nvPr>
              <p:custDataLst>
                <p:tags r:id="rId87"/>
              </p:custDataLst>
            </p:nvPr>
          </p:nvSpPr>
          <p:spPr>
            <a:xfrm>
              <a:off x="5918200" y="6172200"/>
              <a:ext cx="139701" cy="11557"/>
            </a:xfrm>
            <a:custGeom>
              <a:avLst/>
              <a:gdLst/>
              <a:ahLst/>
              <a:cxnLst/>
              <a:rect l="0" t="0" r="0" b="0"/>
              <a:pathLst>
                <a:path w="139701" h="11557">
                  <a:moveTo>
                    <a:pt x="0" y="0"/>
                  </a:moveTo>
                  <a:lnTo>
                    <a:pt x="0" y="0"/>
                  </a:lnTo>
                  <a:lnTo>
                    <a:pt x="19459" y="6907"/>
                  </a:lnTo>
                  <a:lnTo>
                    <a:pt x="63110" y="11556"/>
                  </a:lnTo>
                  <a:lnTo>
                    <a:pt x="108226" y="8990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66" name="SMARTInkShape-Group288"/>
          <p:cNvGrpSpPr/>
          <p:nvPr/>
        </p:nvGrpSpPr>
        <p:grpSpPr>
          <a:xfrm>
            <a:off x="6478406" y="6039797"/>
            <a:ext cx="627245" cy="423994"/>
            <a:chOff x="6478406" y="6039797"/>
            <a:chExt cx="627245" cy="423994"/>
          </a:xfrm>
        </p:grpSpPr>
        <p:sp>
          <p:nvSpPr>
            <p:cNvPr id="6260" name="SMARTInkShape-1446"/>
            <p:cNvSpPr/>
            <p:nvPr>
              <p:custDataLst>
                <p:tags r:id="rId80"/>
              </p:custDataLst>
            </p:nvPr>
          </p:nvSpPr>
          <p:spPr>
            <a:xfrm>
              <a:off x="6845300" y="62674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3308" y="14024"/>
                  </a:lnTo>
                  <a:lnTo>
                    <a:pt x="86558" y="959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1" name="SMARTInkShape-1447"/>
            <p:cNvSpPr/>
            <p:nvPr>
              <p:custDataLst>
                <p:tags r:id="rId81"/>
              </p:custDataLst>
            </p:nvPr>
          </p:nvSpPr>
          <p:spPr>
            <a:xfrm>
              <a:off x="6902450" y="6203950"/>
              <a:ext cx="38101" cy="139701"/>
            </a:xfrm>
            <a:custGeom>
              <a:avLst/>
              <a:gdLst/>
              <a:ahLst/>
              <a:cxnLst/>
              <a:rect l="0" t="0" r="0" b="0"/>
              <a:pathLst>
                <a:path w="38101" h="139701">
                  <a:moveTo>
                    <a:pt x="0" y="0"/>
                  </a:moveTo>
                  <a:lnTo>
                    <a:pt x="0" y="0"/>
                  </a:lnTo>
                  <a:lnTo>
                    <a:pt x="3370" y="44191"/>
                  </a:lnTo>
                  <a:lnTo>
                    <a:pt x="15901" y="89398"/>
                  </a:lnTo>
                  <a:lnTo>
                    <a:pt x="29383" y="133608"/>
                  </a:lnTo>
                  <a:lnTo>
                    <a:pt x="30878" y="137049"/>
                  </a:lnTo>
                  <a:lnTo>
                    <a:pt x="32580" y="138638"/>
                  </a:lnTo>
                  <a:lnTo>
                    <a:pt x="381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2" name="SMARTInkShape-1448"/>
            <p:cNvSpPr/>
            <p:nvPr>
              <p:custDataLst>
                <p:tags r:id="rId82"/>
              </p:custDataLst>
            </p:nvPr>
          </p:nvSpPr>
          <p:spPr>
            <a:xfrm>
              <a:off x="7092950" y="6083300"/>
              <a:ext cx="12701" cy="209551"/>
            </a:xfrm>
            <a:custGeom>
              <a:avLst/>
              <a:gdLst/>
              <a:ahLst/>
              <a:cxnLst/>
              <a:rect l="0" t="0" r="0" b="0"/>
              <a:pathLst>
                <a:path w="12701" h="209551">
                  <a:moveTo>
                    <a:pt x="0" y="0"/>
                  </a:moveTo>
                  <a:lnTo>
                    <a:pt x="0" y="0"/>
                  </a:lnTo>
                  <a:lnTo>
                    <a:pt x="6907" y="43326"/>
                  </a:lnTo>
                  <a:lnTo>
                    <a:pt x="10984" y="87861"/>
                  </a:lnTo>
                  <a:lnTo>
                    <a:pt x="11937" y="121600"/>
                  </a:lnTo>
                  <a:lnTo>
                    <a:pt x="12474" y="166243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3" name="SMARTInkShape-1449"/>
            <p:cNvSpPr/>
            <p:nvPr>
              <p:custDataLst>
                <p:tags r:id="rId83"/>
              </p:custDataLst>
            </p:nvPr>
          </p:nvSpPr>
          <p:spPr>
            <a:xfrm>
              <a:off x="6508750" y="6382012"/>
              <a:ext cx="196851" cy="81779"/>
            </a:xfrm>
            <a:custGeom>
              <a:avLst/>
              <a:gdLst/>
              <a:ahLst/>
              <a:cxnLst/>
              <a:rect l="0" t="0" r="0" b="0"/>
              <a:pathLst>
                <a:path w="196851" h="81779">
                  <a:moveTo>
                    <a:pt x="0" y="6088"/>
                  </a:moveTo>
                  <a:lnTo>
                    <a:pt x="0" y="6088"/>
                  </a:lnTo>
                  <a:lnTo>
                    <a:pt x="3370" y="6088"/>
                  </a:lnTo>
                  <a:lnTo>
                    <a:pt x="27298" y="1062"/>
                  </a:lnTo>
                  <a:lnTo>
                    <a:pt x="68108" y="0"/>
                  </a:lnTo>
                  <a:lnTo>
                    <a:pt x="113589" y="8598"/>
                  </a:lnTo>
                  <a:lnTo>
                    <a:pt x="118059" y="11289"/>
                  </a:lnTo>
                  <a:lnTo>
                    <a:pt x="121039" y="14495"/>
                  </a:lnTo>
                  <a:lnTo>
                    <a:pt x="123027" y="18042"/>
                  </a:lnTo>
                  <a:lnTo>
                    <a:pt x="122940" y="22524"/>
                  </a:lnTo>
                  <a:lnTo>
                    <a:pt x="119080" y="33148"/>
                  </a:lnTo>
                  <a:lnTo>
                    <a:pt x="95672" y="56511"/>
                  </a:lnTo>
                  <a:lnTo>
                    <a:pt x="64096" y="81778"/>
                  </a:lnTo>
                  <a:lnTo>
                    <a:pt x="103760" y="75313"/>
                  </a:lnTo>
                  <a:lnTo>
                    <a:pt x="148572" y="67521"/>
                  </a:lnTo>
                  <a:lnTo>
                    <a:pt x="196850" y="56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4" name="SMARTInkShape-1450"/>
            <p:cNvSpPr/>
            <p:nvPr>
              <p:custDataLst>
                <p:tags r:id="rId84"/>
              </p:custDataLst>
            </p:nvPr>
          </p:nvSpPr>
          <p:spPr>
            <a:xfrm>
              <a:off x="6478406" y="6286500"/>
              <a:ext cx="189095" cy="11818"/>
            </a:xfrm>
            <a:custGeom>
              <a:avLst/>
              <a:gdLst/>
              <a:ahLst/>
              <a:cxnLst/>
              <a:rect l="0" t="0" r="0" b="0"/>
              <a:pathLst>
                <a:path w="189095" h="11818">
                  <a:moveTo>
                    <a:pt x="17644" y="6350"/>
                  </a:moveTo>
                  <a:lnTo>
                    <a:pt x="17644" y="6350"/>
                  </a:lnTo>
                  <a:lnTo>
                    <a:pt x="10902" y="6350"/>
                  </a:lnTo>
                  <a:lnTo>
                    <a:pt x="5711" y="8231"/>
                  </a:lnTo>
                  <a:lnTo>
                    <a:pt x="0" y="11817"/>
                  </a:lnTo>
                  <a:lnTo>
                    <a:pt x="47554" y="7155"/>
                  </a:lnTo>
                  <a:lnTo>
                    <a:pt x="81502" y="4826"/>
                  </a:lnTo>
                  <a:lnTo>
                    <a:pt x="118697" y="2145"/>
                  </a:lnTo>
                  <a:lnTo>
                    <a:pt x="165726" y="636"/>
                  </a:lnTo>
                  <a:lnTo>
                    <a:pt x="1890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5" name="SMARTInkShape-1451"/>
            <p:cNvSpPr/>
            <p:nvPr>
              <p:custDataLst>
                <p:tags r:id="rId85"/>
              </p:custDataLst>
            </p:nvPr>
          </p:nvSpPr>
          <p:spPr>
            <a:xfrm>
              <a:off x="6536841" y="6039797"/>
              <a:ext cx="127897" cy="162174"/>
            </a:xfrm>
            <a:custGeom>
              <a:avLst/>
              <a:gdLst/>
              <a:ahLst/>
              <a:cxnLst/>
              <a:rect l="0" t="0" r="0" b="0"/>
              <a:pathLst>
                <a:path w="127897" h="162174">
                  <a:moveTo>
                    <a:pt x="3659" y="18103"/>
                  </a:moveTo>
                  <a:lnTo>
                    <a:pt x="3659" y="18103"/>
                  </a:lnTo>
                  <a:lnTo>
                    <a:pt x="288" y="14732"/>
                  </a:lnTo>
                  <a:lnTo>
                    <a:pt x="0" y="13033"/>
                  </a:lnTo>
                  <a:lnTo>
                    <a:pt x="514" y="11196"/>
                  </a:lnTo>
                  <a:lnTo>
                    <a:pt x="6408" y="3176"/>
                  </a:lnTo>
                  <a:lnTo>
                    <a:pt x="15935" y="886"/>
                  </a:lnTo>
                  <a:lnTo>
                    <a:pt x="48052" y="0"/>
                  </a:lnTo>
                  <a:lnTo>
                    <a:pt x="65731" y="4194"/>
                  </a:lnTo>
                  <a:lnTo>
                    <a:pt x="73109" y="7923"/>
                  </a:lnTo>
                  <a:lnTo>
                    <a:pt x="78740" y="15695"/>
                  </a:lnTo>
                  <a:lnTo>
                    <a:pt x="81229" y="20731"/>
                  </a:lnTo>
                  <a:lnTo>
                    <a:pt x="82115" y="30089"/>
                  </a:lnTo>
                  <a:lnTo>
                    <a:pt x="76933" y="47596"/>
                  </a:lnTo>
                  <a:lnTo>
                    <a:pt x="71153" y="57023"/>
                  </a:lnTo>
                  <a:lnTo>
                    <a:pt x="67052" y="60096"/>
                  </a:lnTo>
                  <a:lnTo>
                    <a:pt x="64971" y="60914"/>
                  </a:lnTo>
                  <a:lnTo>
                    <a:pt x="63584" y="62166"/>
                  </a:lnTo>
                  <a:lnTo>
                    <a:pt x="62042" y="65438"/>
                  </a:lnTo>
                  <a:lnTo>
                    <a:pt x="63042" y="67299"/>
                  </a:lnTo>
                  <a:lnTo>
                    <a:pt x="67916" y="71246"/>
                  </a:lnTo>
                  <a:lnTo>
                    <a:pt x="115030" y="94869"/>
                  </a:lnTo>
                  <a:lnTo>
                    <a:pt x="120240" y="98914"/>
                  </a:lnTo>
                  <a:lnTo>
                    <a:pt x="126029" y="109052"/>
                  </a:lnTo>
                  <a:lnTo>
                    <a:pt x="127896" y="119908"/>
                  </a:lnTo>
                  <a:lnTo>
                    <a:pt x="126373" y="129437"/>
                  </a:lnTo>
                  <a:lnTo>
                    <a:pt x="115819" y="140257"/>
                  </a:lnTo>
                  <a:lnTo>
                    <a:pt x="99369" y="150710"/>
                  </a:lnTo>
                  <a:lnTo>
                    <a:pt x="70980" y="159856"/>
                  </a:lnTo>
                  <a:lnTo>
                    <a:pt x="45086" y="162173"/>
                  </a:lnTo>
                  <a:lnTo>
                    <a:pt x="16359" y="157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69" name="SMARTInkShape-Group289"/>
          <p:cNvGrpSpPr/>
          <p:nvPr/>
        </p:nvGrpSpPr>
        <p:grpSpPr>
          <a:xfrm>
            <a:off x="7506582" y="6229350"/>
            <a:ext cx="170569" cy="107951"/>
            <a:chOff x="7506582" y="6229350"/>
            <a:chExt cx="170569" cy="107951"/>
          </a:xfrm>
        </p:grpSpPr>
        <p:sp>
          <p:nvSpPr>
            <p:cNvPr id="6267" name="SMARTInkShape-1452"/>
            <p:cNvSpPr/>
            <p:nvPr>
              <p:custDataLst>
                <p:tags r:id="rId78"/>
              </p:custDataLst>
            </p:nvPr>
          </p:nvSpPr>
          <p:spPr>
            <a:xfrm>
              <a:off x="7506582" y="6229350"/>
              <a:ext cx="170569" cy="19051"/>
            </a:xfrm>
            <a:custGeom>
              <a:avLst/>
              <a:gdLst/>
              <a:ahLst/>
              <a:cxnLst/>
              <a:rect l="0" t="0" r="0" b="0"/>
              <a:pathLst>
                <a:path w="17056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7" y="19050"/>
                  </a:lnTo>
                  <a:lnTo>
                    <a:pt x="1104" y="18345"/>
                  </a:lnTo>
                  <a:lnTo>
                    <a:pt x="441" y="17169"/>
                  </a:lnTo>
                  <a:lnTo>
                    <a:pt x="0" y="15679"/>
                  </a:lnTo>
                  <a:lnTo>
                    <a:pt x="412" y="14686"/>
                  </a:lnTo>
                  <a:lnTo>
                    <a:pt x="1391" y="14024"/>
                  </a:lnTo>
                  <a:lnTo>
                    <a:pt x="42534" y="7805"/>
                  </a:lnTo>
                  <a:lnTo>
                    <a:pt x="77210" y="3940"/>
                  </a:lnTo>
                  <a:lnTo>
                    <a:pt x="114258" y="1751"/>
                  </a:lnTo>
                  <a:lnTo>
                    <a:pt x="170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8" name="SMARTInkShape-1453"/>
            <p:cNvSpPr/>
            <p:nvPr>
              <p:custDataLst>
                <p:tags r:id="rId79"/>
              </p:custDataLst>
            </p:nvPr>
          </p:nvSpPr>
          <p:spPr>
            <a:xfrm>
              <a:off x="7551032" y="6330950"/>
              <a:ext cx="107069" cy="6351"/>
            </a:xfrm>
            <a:custGeom>
              <a:avLst/>
              <a:gdLst/>
              <a:ahLst/>
              <a:cxnLst/>
              <a:rect l="0" t="0" r="0" b="0"/>
              <a:pathLst>
                <a:path w="1070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49"/>
                  </a:lnTo>
                  <a:lnTo>
                    <a:pt x="43226" y="5645"/>
                  </a:lnTo>
                  <a:lnTo>
                    <a:pt x="85330" y="1986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5" name="SMARTInkShape-Group290"/>
          <p:cNvGrpSpPr/>
          <p:nvPr/>
        </p:nvGrpSpPr>
        <p:grpSpPr>
          <a:xfrm>
            <a:off x="7994650" y="6084252"/>
            <a:ext cx="666751" cy="424499"/>
            <a:chOff x="7994650" y="6084252"/>
            <a:chExt cx="666751" cy="424499"/>
          </a:xfrm>
        </p:grpSpPr>
        <p:sp>
          <p:nvSpPr>
            <p:cNvPr id="6270" name="SMARTInkShape-1454"/>
            <p:cNvSpPr/>
            <p:nvPr>
              <p:custDataLst>
                <p:tags r:id="rId73"/>
              </p:custDataLst>
            </p:nvPr>
          </p:nvSpPr>
          <p:spPr>
            <a:xfrm>
              <a:off x="8083550" y="6104141"/>
              <a:ext cx="196851" cy="195032"/>
            </a:xfrm>
            <a:custGeom>
              <a:avLst/>
              <a:gdLst/>
              <a:ahLst/>
              <a:cxnLst/>
              <a:rect l="0" t="0" r="0" b="0"/>
              <a:pathLst>
                <a:path w="196851" h="195032">
                  <a:moveTo>
                    <a:pt x="0" y="49009"/>
                  </a:moveTo>
                  <a:lnTo>
                    <a:pt x="0" y="49009"/>
                  </a:lnTo>
                  <a:lnTo>
                    <a:pt x="705" y="34506"/>
                  </a:lnTo>
                  <a:lnTo>
                    <a:pt x="8838" y="13067"/>
                  </a:lnTo>
                  <a:lnTo>
                    <a:pt x="18510" y="6458"/>
                  </a:lnTo>
                  <a:lnTo>
                    <a:pt x="37940" y="653"/>
                  </a:lnTo>
                  <a:lnTo>
                    <a:pt x="51435" y="0"/>
                  </a:lnTo>
                  <a:lnTo>
                    <a:pt x="66839" y="2062"/>
                  </a:lnTo>
                  <a:lnTo>
                    <a:pt x="73488" y="6422"/>
                  </a:lnTo>
                  <a:lnTo>
                    <a:pt x="84637" y="20674"/>
                  </a:lnTo>
                  <a:lnTo>
                    <a:pt x="95476" y="51902"/>
                  </a:lnTo>
                  <a:lnTo>
                    <a:pt x="95115" y="73814"/>
                  </a:lnTo>
                  <a:lnTo>
                    <a:pt x="89546" y="94605"/>
                  </a:lnTo>
                  <a:lnTo>
                    <a:pt x="62748" y="139619"/>
                  </a:lnTo>
                  <a:lnTo>
                    <a:pt x="28366" y="187020"/>
                  </a:lnTo>
                  <a:lnTo>
                    <a:pt x="25985" y="193472"/>
                  </a:lnTo>
                  <a:lnTo>
                    <a:pt x="26496" y="194001"/>
                  </a:lnTo>
                  <a:lnTo>
                    <a:pt x="28944" y="194589"/>
                  </a:lnTo>
                  <a:lnTo>
                    <a:pt x="74937" y="195031"/>
                  </a:lnTo>
                  <a:lnTo>
                    <a:pt x="118473" y="194344"/>
                  </a:lnTo>
                  <a:lnTo>
                    <a:pt x="160142" y="190692"/>
                  </a:lnTo>
                  <a:lnTo>
                    <a:pt x="196850" y="188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1" name="SMARTInkShape-1455"/>
            <p:cNvSpPr/>
            <p:nvPr>
              <p:custDataLst>
                <p:tags r:id="rId74"/>
              </p:custDataLst>
            </p:nvPr>
          </p:nvSpPr>
          <p:spPr>
            <a:xfrm>
              <a:off x="8356600" y="62039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2" name="SMARTInkShape-1456"/>
            <p:cNvSpPr/>
            <p:nvPr>
              <p:custDataLst>
                <p:tags r:id="rId75"/>
              </p:custDataLst>
            </p:nvPr>
          </p:nvSpPr>
          <p:spPr>
            <a:xfrm>
              <a:off x="8502650" y="6084252"/>
              <a:ext cx="158751" cy="190934"/>
            </a:xfrm>
            <a:custGeom>
              <a:avLst/>
              <a:gdLst/>
              <a:ahLst/>
              <a:cxnLst/>
              <a:rect l="0" t="0" r="0" b="0"/>
              <a:pathLst>
                <a:path w="158751" h="190934">
                  <a:moveTo>
                    <a:pt x="158750" y="30798"/>
                  </a:moveTo>
                  <a:lnTo>
                    <a:pt x="158750" y="30798"/>
                  </a:lnTo>
                  <a:lnTo>
                    <a:pt x="158749" y="27427"/>
                  </a:lnTo>
                  <a:lnTo>
                    <a:pt x="156868" y="23891"/>
                  </a:lnTo>
                  <a:lnTo>
                    <a:pt x="149911" y="15871"/>
                  </a:lnTo>
                  <a:lnTo>
                    <a:pt x="137081" y="9598"/>
                  </a:lnTo>
                  <a:lnTo>
                    <a:pt x="93790" y="925"/>
                  </a:lnTo>
                  <a:lnTo>
                    <a:pt x="48621" y="0"/>
                  </a:lnTo>
                  <a:lnTo>
                    <a:pt x="36661" y="2529"/>
                  </a:lnTo>
                  <a:lnTo>
                    <a:pt x="28523" y="7885"/>
                  </a:lnTo>
                  <a:lnTo>
                    <a:pt x="25365" y="11290"/>
                  </a:lnTo>
                  <a:lnTo>
                    <a:pt x="21857" y="20717"/>
                  </a:lnTo>
                  <a:lnTo>
                    <a:pt x="19214" y="68169"/>
                  </a:lnTo>
                  <a:lnTo>
                    <a:pt x="19051" y="106400"/>
                  </a:lnTo>
                  <a:lnTo>
                    <a:pt x="19050" y="103449"/>
                  </a:lnTo>
                  <a:lnTo>
                    <a:pt x="19755" y="102516"/>
                  </a:lnTo>
                  <a:lnTo>
                    <a:pt x="22420" y="101477"/>
                  </a:lnTo>
                  <a:lnTo>
                    <a:pt x="34630" y="100893"/>
                  </a:lnTo>
                  <a:lnTo>
                    <a:pt x="51653" y="107462"/>
                  </a:lnTo>
                  <a:lnTo>
                    <a:pt x="75664" y="123030"/>
                  </a:lnTo>
                  <a:lnTo>
                    <a:pt x="99133" y="151887"/>
                  </a:lnTo>
                  <a:lnTo>
                    <a:pt x="104032" y="164342"/>
                  </a:lnTo>
                  <a:lnTo>
                    <a:pt x="105337" y="170627"/>
                  </a:lnTo>
                  <a:lnTo>
                    <a:pt x="104797" y="175523"/>
                  </a:lnTo>
                  <a:lnTo>
                    <a:pt x="103025" y="179492"/>
                  </a:lnTo>
                  <a:lnTo>
                    <a:pt x="100434" y="182845"/>
                  </a:lnTo>
                  <a:lnTo>
                    <a:pt x="83303" y="190933"/>
                  </a:lnTo>
                  <a:lnTo>
                    <a:pt x="64539" y="189928"/>
                  </a:lnTo>
                  <a:lnTo>
                    <a:pt x="32058" y="179547"/>
                  </a:lnTo>
                  <a:lnTo>
                    <a:pt x="0" y="164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3" name="SMARTInkShape-1457"/>
            <p:cNvSpPr/>
            <p:nvPr>
              <p:custDataLst>
                <p:tags r:id="rId76"/>
              </p:custDataLst>
            </p:nvPr>
          </p:nvSpPr>
          <p:spPr>
            <a:xfrm>
              <a:off x="8034725" y="6375633"/>
              <a:ext cx="594926" cy="75968"/>
            </a:xfrm>
            <a:custGeom>
              <a:avLst/>
              <a:gdLst/>
              <a:ahLst/>
              <a:cxnLst/>
              <a:rect l="0" t="0" r="0" b="0"/>
              <a:pathLst>
                <a:path w="594926" h="75968">
                  <a:moveTo>
                    <a:pt x="36125" y="18817"/>
                  </a:moveTo>
                  <a:lnTo>
                    <a:pt x="36125" y="18817"/>
                  </a:lnTo>
                  <a:lnTo>
                    <a:pt x="7232" y="3738"/>
                  </a:lnTo>
                  <a:lnTo>
                    <a:pt x="0" y="1532"/>
                  </a:lnTo>
                  <a:lnTo>
                    <a:pt x="47" y="944"/>
                  </a:lnTo>
                  <a:lnTo>
                    <a:pt x="1489" y="551"/>
                  </a:lnTo>
                  <a:lnTo>
                    <a:pt x="33858" y="0"/>
                  </a:lnTo>
                  <a:lnTo>
                    <a:pt x="81214" y="1752"/>
                  </a:lnTo>
                  <a:lnTo>
                    <a:pt x="110634" y="3207"/>
                  </a:lnTo>
                  <a:lnTo>
                    <a:pt x="147886" y="6293"/>
                  </a:lnTo>
                  <a:lnTo>
                    <a:pt x="190361" y="10468"/>
                  </a:lnTo>
                  <a:lnTo>
                    <a:pt x="236315" y="15368"/>
                  </a:lnTo>
                  <a:lnTo>
                    <a:pt x="281768" y="21456"/>
                  </a:lnTo>
                  <a:lnTo>
                    <a:pt x="326888" y="28338"/>
                  </a:lnTo>
                  <a:lnTo>
                    <a:pt x="371783" y="35748"/>
                  </a:lnTo>
                  <a:lnTo>
                    <a:pt x="410886" y="42805"/>
                  </a:lnTo>
                  <a:lnTo>
                    <a:pt x="446127" y="49625"/>
                  </a:lnTo>
                  <a:lnTo>
                    <a:pt x="478793" y="56289"/>
                  </a:lnTo>
                  <a:lnTo>
                    <a:pt x="506214" y="61437"/>
                  </a:lnTo>
                  <a:lnTo>
                    <a:pt x="551735" y="69039"/>
                  </a:lnTo>
                  <a:lnTo>
                    <a:pt x="594925" y="7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4" name="SMARTInkShape-1458"/>
            <p:cNvSpPr/>
            <p:nvPr>
              <p:custDataLst>
                <p:tags r:id="rId77"/>
              </p:custDataLst>
            </p:nvPr>
          </p:nvSpPr>
          <p:spPr>
            <a:xfrm>
              <a:off x="7994650" y="6438900"/>
              <a:ext cx="609601" cy="69851"/>
            </a:xfrm>
            <a:custGeom>
              <a:avLst/>
              <a:gdLst/>
              <a:ahLst/>
              <a:cxnLst/>
              <a:rect l="0" t="0" r="0" b="0"/>
              <a:pathLst>
                <a:path w="609601" h="69851">
                  <a:moveTo>
                    <a:pt x="0" y="0"/>
                  </a:moveTo>
                  <a:lnTo>
                    <a:pt x="0" y="0"/>
                  </a:lnTo>
                  <a:lnTo>
                    <a:pt x="40155" y="0"/>
                  </a:lnTo>
                  <a:lnTo>
                    <a:pt x="64870" y="0"/>
                  </a:lnTo>
                  <a:lnTo>
                    <a:pt x="99691" y="705"/>
                  </a:lnTo>
                  <a:lnTo>
                    <a:pt x="141250" y="1881"/>
                  </a:lnTo>
                  <a:lnTo>
                    <a:pt x="187299" y="3371"/>
                  </a:lnTo>
                  <a:lnTo>
                    <a:pt x="239166" y="8597"/>
                  </a:lnTo>
                  <a:lnTo>
                    <a:pt x="294911" y="16315"/>
                  </a:lnTo>
                  <a:lnTo>
                    <a:pt x="353240" y="25693"/>
                  </a:lnTo>
                  <a:lnTo>
                    <a:pt x="407649" y="34768"/>
                  </a:lnTo>
                  <a:lnTo>
                    <a:pt x="459444" y="43640"/>
                  </a:lnTo>
                  <a:lnTo>
                    <a:pt x="509496" y="52377"/>
                  </a:lnTo>
                  <a:lnTo>
                    <a:pt x="542864" y="58201"/>
                  </a:lnTo>
                  <a:lnTo>
                    <a:pt x="6096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76" name="SMARTInkShape-1459"/>
          <p:cNvSpPr/>
          <p:nvPr>
            <p:custDataLst>
              <p:tags r:id="rId7"/>
            </p:custDataLst>
          </p:nvPr>
        </p:nvSpPr>
        <p:spPr>
          <a:xfrm>
            <a:off x="9582150" y="1289113"/>
            <a:ext cx="1511301" cy="144454"/>
          </a:xfrm>
          <a:custGeom>
            <a:avLst/>
            <a:gdLst/>
            <a:ahLst/>
            <a:cxnLst/>
            <a:rect l="0" t="0" r="0" b="0"/>
            <a:pathLst>
              <a:path w="1511301" h="144454">
                <a:moveTo>
                  <a:pt x="0" y="69787"/>
                </a:moveTo>
                <a:lnTo>
                  <a:pt x="0" y="69787"/>
                </a:lnTo>
                <a:lnTo>
                  <a:pt x="0" y="66416"/>
                </a:lnTo>
                <a:lnTo>
                  <a:pt x="1881" y="62879"/>
                </a:lnTo>
                <a:lnTo>
                  <a:pt x="3370" y="60949"/>
                </a:lnTo>
                <a:lnTo>
                  <a:pt x="42549" y="51489"/>
                </a:lnTo>
                <a:lnTo>
                  <a:pt x="67170" y="49827"/>
                </a:lnTo>
                <a:lnTo>
                  <a:pt x="96992" y="49425"/>
                </a:lnTo>
                <a:lnTo>
                  <a:pt x="130277" y="49862"/>
                </a:lnTo>
                <a:lnTo>
                  <a:pt x="172223" y="51565"/>
                </a:lnTo>
                <a:lnTo>
                  <a:pt x="219943" y="54111"/>
                </a:lnTo>
                <a:lnTo>
                  <a:pt x="271512" y="57220"/>
                </a:lnTo>
                <a:lnTo>
                  <a:pt x="333408" y="59998"/>
                </a:lnTo>
                <a:lnTo>
                  <a:pt x="402188" y="62555"/>
                </a:lnTo>
                <a:lnTo>
                  <a:pt x="475559" y="64966"/>
                </a:lnTo>
                <a:lnTo>
                  <a:pt x="553400" y="65867"/>
                </a:lnTo>
                <a:lnTo>
                  <a:pt x="634222" y="65763"/>
                </a:lnTo>
                <a:lnTo>
                  <a:pt x="717031" y="64987"/>
                </a:lnTo>
                <a:lnTo>
                  <a:pt x="796933" y="63060"/>
                </a:lnTo>
                <a:lnTo>
                  <a:pt x="874893" y="60363"/>
                </a:lnTo>
                <a:lnTo>
                  <a:pt x="951561" y="57154"/>
                </a:lnTo>
                <a:lnTo>
                  <a:pt x="1023136" y="54310"/>
                </a:lnTo>
                <a:lnTo>
                  <a:pt x="1091313" y="51708"/>
                </a:lnTo>
                <a:lnTo>
                  <a:pt x="1157225" y="49268"/>
                </a:lnTo>
                <a:lnTo>
                  <a:pt x="1212456" y="46230"/>
                </a:lnTo>
                <a:lnTo>
                  <a:pt x="1260566" y="42793"/>
                </a:lnTo>
                <a:lnTo>
                  <a:pt x="1303927" y="39091"/>
                </a:lnTo>
                <a:lnTo>
                  <a:pt x="1335656" y="35917"/>
                </a:lnTo>
                <a:lnTo>
                  <a:pt x="1378438" y="30510"/>
                </a:lnTo>
                <a:lnTo>
                  <a:pt x="1395571" y="25755"/>
                </a:lnTo>
                <a:lnTo>
                  <a:pt x="1398163" y="23499"/>
                </a:lnTo>
                <a:lnTo>
                  <a:pt x="1367177" y="20992"/>
                </a:lnTo>
                <a:lnTo>
                  <a:pt x="1341135" y="20324"/>
                </a:lnTo>
                <a:lnTo>
                  <a:pt x="1301195" y="19878"/>
                </a:lnTo>
                <a:lnTo>
                  <a:pt x="1251991" y="19581"/>
                </a:lnTo>
                <a:lnTo>
                  <a:pt x="1196611" y="19383"/>
                </a:lnTo>
                <a:lnTo>
                  <a:pt x="1131468" y="20662"/>
                </a:lnTo>
                <a:lnTo>
                  <a:pt x="1059817" y="22926"/>
                </a:lnTo>
                <a:lnTo>
                  <a:pt x="983828" y="25846"/>
                </a:lnTo>
                <a:lnTo>
                  <a:pt x="902124" y="28499"/>
                </a:lnTo>
                <a:lnTo>
                  <a:pt x="816611" y="30973"/>
                </a:lnTo>
                <a:lnTo>
                  <a:pt x="728556" y="33327"/>
                </a:lnTo>
                <a:lnTo>
                  <a:pt x="645161" y="36308"/>
                </a:lnTo>
                <a:lnTo>
                  <a:pt x="564868" y="39707"/>
                </a:lnTo>
                <a:lnTo>
                  <a:pt x="486645" y="43384"/>
                </a:lnTo>
                <a:lnTo>
                  <a:pt x="421091" y="45835"/>
                </a:lnTo>
                <a:lnTo>
                  <a:pt x="363982" y="47469"/>
                </a:lnTo>
                <a:lnTo>
                  <a:pt x="312505" y="48558"/>
                </a:lnTo>
                <a:lnTo>
                  <a:pt x="276070" y="49284"/>
                </a:lnTo>
                <a:lnTo>
                  <a:pt x="229942" y="50091"/>
                </a:lnTo>
                <a:lnTo>
                  <a:pt x="219319" y="50450"/>
                </a:lnTo>
                <a:lnTo>
                  <a:pt x="243525" y="48493"/>
                </a:lnTo>
                <a:lnTo>
                  <a:pt x="276649" y="45008"/>
                </a:lnTo>
                <a:lnTo>
                  <a:pt x="317783" y="40567"/>
                </a:lnTo>
                <a:lnTo>
                  <a:pt x="370606" y="34785"/>
                </a:lnTo>
                <a:lnTo>
                  <a:pt x="431220" y="28108"/>
                </a:lnTo>
                <a:lnTo>
                  <a:pt x="497030" y="20834"/>
                </a:lnTo>
                <a:lnTo>
                  <a:pt x="569126" y="14574"/>
                </a:lnTo>
                <a:lnTo>
                  <a:pt x="645412" y="8990"/>
                </a:lnTo>
                <a:lnTo>
                  <a:pt x="724491" y="3855"/>
                </a:lnTo>
                <a:lnTo>
                  <a:pt x="799788" y="1138"/>
                </a:lnTo>
                <a:lnTo>
                  <a:pt x="872564" y="32"/>
                </a:lnTo>
                <a:lnTo>
                  <a:pt x="943659" y="0"/>
                </a:lnTo>
                <a:lnTo>
                  <a:pt x="1003050" y="2096"/>
                </a:lnTo>
                <a:lnTo>
                  <a:pt x="1054638" y="5610"/>
                </a:lnTo>
                <a:lnTo>
                  <a:pt x="1101026" y="10069"/>
                </a:lnTo>
                <a:lnTo>
                  <a:pt x="1134066" y="16569"/>
                </a:lnTo>
                <a:lnTo>
                  <a:pt x="1176424" y="33199"/>
                </a:lnTo>
                <a:lnTo>
                  <a:pt x="1177982" y="43984"/>
                </a:lnTo>
                <a:lnTo>
                  <a:pt x="1168439" y="56113"/>
                </a:lnTo>
                <a:lnTo>
                  <a:pt x="1151493" y="69138"/>
                </a:lnTo>
                <a:lnTo>
                  <a:pt x="1116912" y="81349"/>
                </a:lnTo>
                <a:lnTo>
                  <a:pt x="1070575" y="93017"/>
                </a:lnTo>
                <a:lnTo>
                  <a:pt x="1016401" y="104324"/>
                </a:lnTo>
                <a:lnTo>
                  <a:pt x="948533" y="113272"/>
                </a:lnTo>
                <a:lnTo>
                  <a:pt x="871538" y="120649"/>
                </a:lnTo>
                <a:lnTo>
                  <a:pt x="788459" y="126979"/>
                </a:lnTo>
                <a:lnTo>
                  <a:pt x="702028" y="132609"/>
                </a:lnTo>
                <a:lnTo>
                  <a:pt x="613363" y="137774"/>
                </a:lnTo>
                <a:lnTo>
                  <a:pt x="523208" y="142628"/>
                </a:lnTo>
                <a:lnTo>
                  <a:pt x="444055" y="144453"/>
                </a:lnTo>
                <a:lnTo>
                  <a:pt x="372236" y="144259"/>
                </a:lnTo>
                <a:lnTo>
                  <a:pt x="305308" y="142718"/>
                </a:lnTo>
                <a:lnTo>
                  <a:pt x="256455" y="140280"/>
                </a:lnTo>
                <a:lnTo>
                  <a:pt x="219652" y="137244"/>
                </a:lnTo>
                <a:lnTo>
                  <a:pt x="175234" y="129401"/>
                </a:lnTo>
                <a:lnTo>
                  <a:pt x="168328" y="124346"/>
                </a:lnTo>
                <a:lnTo>
                  <a:pt x="167253" y="118860"/>
                </a:lnTo>
                <a:lnTo>
                  <a:pt x="190524" y="110969"/>
                </a:lnTo>
                <a:lnTo>
                  <a:pt x="230028" y="101475"/>
                </a:lnTo>
                <a:lnTo>
                  <a:pt x="280351" y="90912"/>
                </a:lnTo>
                <a:lnTo>
                  <a:pt x="356939" y="79637"/>
                </a:lnTo>
                <a:lnTo>
                  <a:pt x="451038" y="67887"/>
                </a:lnTo>
                <a:lnTo>
                  <a:pt x="556808" y="55820"/>
                </a:lnTo>
                <a:lnTo>
                  <a:pt x="673888" y="47776"/>
                </a:lnTo>
                <a:lnTo>
                  <a:pt x="798508" y="42413"/>
                </a:lnTo>
                <a:lnTo>
                  <a:pt x="928156" y="38838"/>
                </a:lnTo>
                <a:lnTo>
                  <a:pt x="1050571" y="40687"/>
                </a:lnTo>
                <a:lnTo>
                  <a:pt x="1168164" y="46154"/>
                </a:lnTo>
                <a:lnTo>
                  <a:pt x="1282543" y="54032"/>
                </a:lnTo>
                <a:lnTo>
                  <a:pt x="1358795" y="59283"/>
                </a:lnTo>
                <a:lnTo>
                  <a:pt x="1511300" y="6978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7" name="SMARTInkShape-1460"/>
          <p:cNvSpPr/>
          <p:nvPr>
            <p:custDataLst>
              <p:tags r:id="rId8"/>
            </p:custDataLst>
          </p:nvPr>
        </p:nvSpPr>
        <p:spPr>
          <a:xfrm>
            <a:off x="7999223" y="6513916"/>
            <a:ext cx="757428" cy="217085"/>
          </a:xfrm>
          <a:custGeom>
            <a:avLst/>
            <a:gdLst/>
            <a:ahLst/>
            <a:cxnLst/>
            <a:rect l="0" t="0" r="0" b="0"/>
            <a:pathLst>
              <a:path w="757428" h="217085">
                <a:moveTo>
                  <a:pt x="14477" y="32934"/>
                </a:moveTo>
                <a:lnTo>
                  <a:pt x="14477" y="32934"/>
                </a:lnTo>
                <a:lnTo>
                  <a:pt x="172" y="2226"/>
                </a:lnTo>
                <a:lnTo>
                  <a:pt x="0" y="468"/>
                </a:lnTo>
                <a:lnTo>
                  <a:pt x="1298" y="0"/>
                </a:lnTo>
                <a:lnTo>
                  <a:pt x="47230" y="11062"/>
                </a:lnTo>
                <a:lnTo>
                  <a:pt x="71590" y="17648"/>
                </a:lnTo>
                <a:lnTo>
                  <a:pt x="99825" y="25565"/>
                </a:lnTo>
                <a:lnTo>
                  <a:pt x="130642" y="34371"/>
                </a:lnTo>
                <a:lnTo>
                  <a:pt x="165298" y="43064"/>
                </a:lnTo>
                <a:lnTo>
                  <a:pt x="202514" y="51682"/>
                </a:lnTo>
                <a:lnTo>
                  <a:pt x="241434" y="60249"/>
                </a:lnTo>
                <a:lnTo>
                  <a:pt x="277259" y="69488"/>
                </a:lnTo>
                <a:lnTo>
                  <a:pt x="311021" y="79176"/>
                </a:lnTo>
                <a:lnTo>
                  <a:pt x="343407" y="89162"/>
                </a:lnTo>
                <a:lnTo>
                  <a:pt x="370641" y="97936"/>
                </a:lnTo>
                <a:lnTo>
                  <a:pt x="415953" y="113329"/>
                </a:lnTo>
                <a:lnTo>
                  <a:pt x="449600" y="127153"/>
                </a:lnTo>
                <a:lnTo>
                  <a:pt x="451315" y="130319"/>
                </a:lnTo>
                <a:lnTo>
                  <a:pt x="448930" y="133135"/>
                </a:lnTo>
                <a:lnTo>
                  <a:pt x="443812" y="135718"/>
                </a:lnTo>
                <a:lnTo>
                  <a:pt x="411785" y="136706"/>
                </a:lnTo>
                <a:lnTo>
                  <a:pt x="389416" y="135982"/>
                </a:lnTo>
                <a:lnTo>
                  <a:pt x="363214" y="132677"/>
                </a:lnTo>
                <a:lnTo>
                  <a:pt x="334457" y="127651"/>
                </a:lnTo>
                <a:lnTo>
                  <a:pt x="303997" y="121479"/>
                </a:lnTo>
                <a:lnTo>
                  <a:pt x="274518" y="114541"/>
                </a:lnTo>
                <a:lnTo>
                  <a:pt x="245693" y="107094"/>
                </a:lnTo>
                <a:lnTo>
                  <a:pt x="217305" y="99307"/>
                </a:lnTo>
                <a:lnTo>
                  <a:pt x="170709" y="85011"/>
                </a:lnTo>
                <a:lnTo>
                  <a:pt x="125914" y="68825"/>
                </a:lnTo>
                <a:lnTo>
                  <a:pt x="118402" y="65328"/>
                </a:lnTo>
                <a:lnTo>
                  <a:pt x="117627" y="63702"/>
                </a:lnTo>
                <a:lnTo>
                  <a:pt x="148051" y="66196"/>
                </a:lnTo>
                <a:lnTo>
                  <a:pt x="176904" y="69926"/>
                </a:lnTo>
                <a:lnTo>
                  <a:pt x="211662" y="74528"/>
                </a:lnTo>
                <a:lnTo>
                  <a:pt x="256706" y="81830"/>
                </a:lnTo>
                <a:lnTo>
                  <a:pt x="308607" y="90931"/>
                </a:lnTo>
                <a:lnTo>
                  <a:pt x="365080" y="101232"/>
                </a:lnTo>
                <a:lnTo>
                  <a:pt x="423190" y="113744"/>
                </a:lnTo>
                <a:lnTo>
                  <a:pt x="482392" y="127730"/>
                </a:lnTo>
                <a:lnTo>
                  <a:pt x="542320" y="142697"/>
                </a:lnTo>
                <a:lnTo>
                  <a:pt x="592856" y="157615"/>
                </a:lnTo>
                <a:lnTo>
                  <a:pt x="637130" y="172499"/>
                </a:lnTo>
                <a:lnTo>
                  <a:pt x="677229" y="187361"/>
                </a:lnTo>
                <a:lnTo>
                  <a:pt x="757427" y="21708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80" name="SMARTInkShape-Group293"/>
          <p:cNvGrpSpPr/>
          <p:nvPr/>
        </p:nvGrpSpPr>
        <p:grpSpPr>
          <a:xfrm>
            <a:off x="7524750" y="1682750"/>
            <a:ext cx="4635501" cy="2470151"/>
            <a:chOff x="7524750" y="1682750"/>
            <a:chExt cx="4635501" cy="2470151"/>
          </a:xfrm>
        </p:grpSpPr>
        <p:sp>
          <p:nvSpPr>
            <p:cNvPr id="6278" name="SMARTInkShape-1461"/>
            <p:cNvSpPr/>
            <p:nvPr>
              <p:custDataLst>
                <p:tags r:id="rId71"/>
              </p:custDataLst>
            </p:nvPr>
          </p:nvSpPr>
          <p:spPr>
            <a:xfrm>
              <a:off x="7534538" y="1707183"/>
              <a:ext cx="4625713" cy="2445718"/>
            </a:xfrm>
            <a:custGeom>
              <a:avLst/>
              <a:gdLst/>
              <a:ahLst/>
              <a:cxnLst/>
              <a:rect l="0" t="0" r="0" b="0"/>
              <a:pathLst>
                <a:path w="4625713" h="2445718">
                  <a:moveTo>
                    <a:pt x="15612" y="7317"/>
                  </a:moveTo>
                  <a:lnTo>
                    <a:pt x="15612" y="7317"/>
                  </a:lnTo>
                  <a:lnTo>
                    <a:pt x="8870" y="575"/>
                  </a:lnTo>
                  <a:lnTo>
                    <a:pt x="6884" y="0"/>
                  </a:lnTo>
                  <a:lnTo>
                    <a:pt x="5560" y="1028"/>
                  </a:lnTo>
                  <a:lnTo>
                    <a:pt x="4677" y="3124"/>
                  </a:lnTo>
                  <a:lnTo>
                    <a:pt x="63" y="36413"/>
                  </a:lnTo>
                  <a:lnTo>
                    <a:pt x="0" y="82103"/>
                  </a:lnTo>
                  <a:lnTo>
                    <a:pt x="969" y="110091"/>
                  </a:lnTo>
                  <a:lnTo>
                    <a:pt x="3028" y="142860"/>
                  </a:lnTo>
                  <a:lnTo>
                    <a:pt x="5812" y="178818"/>
                  </a:lnTo>
                  <a:lnTo>
                    <a:pt x="9078" y="216901"/>
                  </a:lnTo>
                  <a:lnTo>
                    <a:pt x="14078" y="260634"/>
                  </a:lnTo>
                  <a:lnTo>
                    <a:pt x="20234" y="308134"/>
                  </a:lnTo>
                  <a:lnTo>
                    <a:pt x="27159" y="358145"/>
                  </a:lnTo>
                  <a:lnTo>
                    <a:pt x="34599" y="411947"/>
                  </a:lnTo>
                  <a:lnTo>
                    <a:pt x="42381" y="468275"/>
                  </a:lnTo>
                  <a:lnTo>
                    <a:pt x="50391" y="526289"/>
                  </a:lnTo>
                  <a:lnTo>
                    <a:pt x="57848" y="584721"/>
                  </a:lnTo>
                  <a:lnTo>
                    <a:pt x="64935" y="643431"/>
                  </a:lnTo>
                  <a:lnTo>
                    <a:pt x="71778" y="702326"/>
                  </a:lnTo>
                  <a:lnTo>
                    <a:pt x="79162" y="762757"/>
                  </a:lnTo>
                  <a:lnTo>
                    <a:pt x="86906" y="824210"/>
                  </a:lnTo>
                  <a:lnTo>
                    <a:pt x="94892" y="886346"/>
                  </a:lnTo>
                  <a:lnTo>
                    <a:pt x="101626" y="946819"/>
                  </a:lnTo>
                  <a:lnTo>
                    <a:pt x="107527" y="1006185"/>
                  </a:lnTo>
                  <a:lnTo>
                    <a:pt x="112872" y="1064813"/>
                  </a:lnTo>
                  <a:lnTo>
                    <a:pt x="116435" y="1122242"/>
                  </a:lnTo>
                  <a:lnTo>
                    <a:pt x="118811" y="1178872"/>
                  </a:lnTo>
                  <a:lnTo>
                    <a:pt x="120395" y="1234971"/>
                  </a:lnTo>
                  <a:lnTo>
                    <a:pt x="120745" y="1290714"/>
                  </a:lnTo>
                  <a:lnTo>
                    <a:pt x="120273" y="1346220"/>
                  </a:lnTo>
                  <a:lnTo>
                    <a:pt x="119253" y="1401569"/>
                  </a:lnTo>
                  <a:lnTo>
                    <a:pt x="117867" y="1453285"/>
                  </a:lnTo>
                  <a:lnTo>
                    <a:pt x="116237" y="1502579"/>
                  </a:lnTo>
                  <a:lnTo>
                    <a:pt x="114446" y="1550258"/>
                  </a:lnTo>
                  <a:lnTo>
                    <a:pt x="112545" y="1594745"/>
                  </a:lnTo>
                  <a:lnTo>
                    <a:pt x="110573" y="1637102"/>
                  </a:lnTo>
                  <a:lnTo>
                    <a:pt x="108552" y="1678040"/>
                  </a:lnTo>
                  <a:lnTo>
                    <a:pt x="107911" y="1715210"/>
                  </a:lnTo>
                  <a:lnTo>
                    <a:pt x="108189" y="1749868"/>
                  </a:lnTo>
                  <a:lnTo>
                    <a:pt x="109080" y="1782851"/>
                  </a:lnTo>
                  <a:lnTo>
                    <a:pt x="110379" y="1812601"/>
                  </a:lnTo>
                  <a:lnTo>
                    <a:pt x="111951" y="1840195"/>
                  </a:lnTo>
                  <a:lnTo>
                    <a:pt x="113704" y="1866352"/>
                  </a:lnTo>
                  <a:lnTo>
                    <a:pt x="119416" y="1912350"/>
                  </a:lnTo>
                  <a:lnTo>
                    <a:pt x="130891" y="1953959"/>
                  </a:lnTo>
                  <a:lnTo>
                    <a:pt x="154806" y="1993619"/>
                  </a:lnTo>
                  <a:lnTo>
                    <a:pt x="189894" y="2026768"/>
                  </a:lnTo>
                  <a:lnTo>
                    <a:pt x="233476" y="2054906"/>
                  </a:lnTo>
                  <a:lnTo>
                    <a:pt x="258927" y="2067348"/>
                  </a:lnTo>
                  <a:lnTo>
                    <a:pt x="285772" y="2079171"/>
                  </a:lnTo>
                  <a:lnTo>
                    <a:pt x="319191" y="2089875"/>
                  </a:lnTo>
                  <a:lnTo>
                    <a:pt x="356992" y="2099833"/>
                  </a:lnTo>
                  <a:lnTo>
                    <a:pt x="397715" y="2109295"/>
                  </a:lnTo>
                  <a:lnTo>
                    <a:pt x="445325" y="2117719"/>
                  </a:lnTo>
                  <a:lnTo>
                    <a:pt x="497527" y="2125452"/>
                  </a:lnTo>
                  <a:lnTo>
                    <a:pt x="552789" y="2132723"/>
                  </a:lnTo>
                  <a:lnTo>
                    <a:pt x="615029" y="2138982"/>
                  </a:lnTo>
                  <a:lnTo>
                    <a:pt x="681923" y="2144566"/>
                  </a:lnTo>
                  <a:lnTo>
                    <a:pt x="751919" y="2149700"/>
                  </a:lnTo>
                  <a:lnTo>
                    <a:pt x="831744" y="2155239"/>
                  </a:lnTo>
                  <a:lnTo>
                    <a:pt x="918123" y="2161048"/>
                  </a:lnTo>
                  <a:lnTo>
                    <a:pt x="1008868" y="2167037"/>
                  </a:lnTo>
                  <a:lnTo>
                    <a:pt x="1106761" y="2173853"/>
                  </a:lnTo>
                  <a:lnTo>
                    <a:pt x="1209417" y="2181218"/>
                  </a:lnTo>
                  <a:lnTo>
                    <a:pt x="1315248" y="2188951"/>
                  </a:lnTo>
                  <a:lnTo>
                    <a:pt x="1426724" y="2196223"/>
                  </a:lnTo>
                  <a:lnTo>
                    <a:pt x="1541965" y="2203188"/>
                  </a:lnTo>
                  <a:lnTo>
                    <a:pt x="1659714" y="2209948"/>
                  </a:lnTo>
                  <a:lnTo>
                    <a:pt x="1785485" y="2217276"/>
                  </a:lnTo>
                  <a:lnTo>
                    <a:pt x="1916604" y="2224984"/>
                  </a:lnTo>
                  <a:lnTo>
                    <a:pt x="2051291" y="2232945"/>
                  </a:lnTo>
                  <a:lnTo>
                    <a:pt x="2189059" y="2241074"/>
                  </a:lnTo>
                  <a:lnTo>
                    <a:pt x="2328883" y="2249316"/>
                  </a:lnTo>
                  <a:lnTo>
                    <a:pt x="2470075" y="2257633"/>
                  </a:lnTo>
                  <a:lnTo>
                    <a:pt x="2610771" y="2265294"/>
                  </a:lnTo>
                  <a:lnTo>
                    <a:pt x="2751134" y="2272519"/>
                  </a:lnTo>
                  <a:lnTo>
                    <a:pt x="2891277" y="2279452"/>
                  </a:lnTo>
                  <a:lnTo>
                    <a:pt x="3032683" y="2287601"/>
                  </a:lnTo>
                  <a:lnTo>
                    <a:pt x="3174932" y="2296562"/>
                  </a:lnTo>
                  <a:lnTo>
                    <a:pt x="3317741" y="2306064"/>
                  </a:lnTo>
                  <a:lnTo>
                    <a:pt x="3454576" y="2316631"/>
                  </a:lnTo>
                  <a:lnTo>
                    <a:pt x="3587427" y="2327910"/>
                  </a:lnTo>
                  <a:lnTo>
                    <a:pt x="3717622" y="2339662"/>
                  </a:lnTo>
                  <a:lnTo>
                    <a:pt x="3837579" y="2352436"/>
                  </a:lnTo>
                  <a:lnTo>
                    <a:pt x="3950713" y="2365890"/>
                  </a:lnTo>
                  <a:lnTo>
                    <a:pt x="4059297" y="2379799"/>
                  </a:lnTo>
                  <a:lnTo>
                    <a:pt x="4157086" y="2392600"/>
                  </a:lnTo>
                  <a:lnTo>
                    <a:pt x="4247678" y="2404661"/>
                  </a:lnTo>
                  <a:lnTo>
                    <a:pt x="4333472" y="2416230"/>
                  </a:lnTo>
                  <a:lnTo>
                    <a:pt x="4404074" y="2424647"/>
                  </a:lnTo>
                  <a:lnTo>
                    <a:pt x="4464547" y="2430965"/>
                  </a:lnTo>
                  <a:lnTo>
                    <a:pt x="4518269" y="2435883"/>
                  </a:lnTo>
                  <a:lnTo>
                    <a:pt x="4554083" y="2439160"/>
                  </a:lnTo>
                  <a:lnTo>
                    <a:pt x="4625712" y="2445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9" name="SMARTInkShape-1462"/>
            <p:cNvSpPr/>
            <p:nvPr>
              <p:custDataLst>
                <p:tags r:id="rId72"/>
              </p:custDataLst>
            </p:nvPr>
          </p:nvSpPr>
          <p:spPr>
            <a:xfrm>
              <a:off x="7524750" y="1682750"/>
              <a:ext cx="4318001" cy="349251"/>
            </a:xfrm>
            <a:custGeom>
              <a:avLst/>
              <a:gdLst/>
              <a:ahLst/>
              <a:cxnLst/>
              <a:rect l="0" t="0" r="0" b="0"/>
              <a:pathLst>
                <a:path w="4318001" h="3492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5644" y="14747"/>
                  </a:lnTo>
                  <a:lnTo>
                    <a:pt x="29886" y="30037"/>
                  </a:lnTo>
                  <a:lnTo>
                    <a:pt x="60555" y="40161"/>
                  </a:lnTo>
                  <a:lnTo>
                    <a:pt x="107347" y="51716"/>
                  </a:lnTo>
                  <a:lnTo>
                    <a:pt x="138592" y="57761"/>
                  </a:lnTo>
                  <a:lnTo>
                    <a:pt x="172827" y="63907"/>
                  </a:lnTo>
                  <a:lnTo>
                    <a:pt x="216112" y="68710"/>
                  </a:lnTo>
                  <a:lnTo>
                    <a:pt x="265430" y="72618"/>
                  </a:lnTo>
                  <a:lnTo>
                    <a:pt x="318770" y="75929"/>
                  </a:lnTo>
                  <a:lnTo>
                    <a:pt x="381141" y="78841"/>
                  </a:lnTo>
                  <a:lnTo>
                    <a:pt x="449533" y="81488"/>
                  </a:lnTo>
                  <a:lnTo>
                    <a:pt x="521939" y="83959"/>
                  </a:lnTo>
                  <a:lnTo>
                    <a:pt x="604782" y="86312"/>
                  </a:lnTo>
                  <a:lnTo>
                    <a:pt x="694582" y="88585"/>
                  </a:lnTo>
                  <a:lnTo>
                    <a:pt x="789021" y="90807"/>
                  </a:lnTo>
                  <a:lnTo>
                    <a:pt x="890785" y="91582"/>
                  </a:lnTo>
                  <a:lnTo>
                    <a:pt x="997434" y="91394"/>
                  </a:lnTo>
                  <a:lnTo>
                    <a:pt x="1107340" y="90562"/>
                  </a:lnTo>
                  <a:lnTo>
                    <a:pt x="1224355" y="90008"/>
                  </a:lnTo>
                  <a:lnTo>
                    <a:pt x="1346109" y="89639"/>
                  </a:lnTo>
                  <a:lnTo>
                    <a:pt x="1471022" y="89393"/>
                  </a:lnTo>
                  <a:lnTo>
                    <a:pt x="1603687" y="90639"/>
                  </a:lnTo>
                  <a:lnTo>
                    <a:pt x="1741519" y="92882"/>
                  </a:lnTo>
                  <a:lnTo>
                    <a:pt x="1882796" y="95788"/>
                  </a:lnTo>
                  <a:lnTo>
                    <a:pt x="2024253" y="99842"/>
                  </a:lnTo>
                  <a:lnTo>
                    <a:pt x="2165831" y="104661"/>
                  </a:lnTo>
                  <a:lnTo>
                    <a:pt x="2307487" y="109991"/>
                  </a:lnTo>
                  <a:lnTo>
                    <a:pt x="2444963" y="117777"/>
                  </a:lnTo>
                  <a:lnTo>
                    <a:pt x="2579653" y="127202"/>
                  </a:lnTo>
                  <a:lnTo>
                    <a:pt x="2712486" y="137718"/>
                  </a:lnTo>
                  <a:lnTo>
                    <a:pt x="2841962" y="148962"/>
                  </a:lnTo>
                  <a:lnTo>
                    <a:pt x="2969202" y="160691"/>
                  </a:lnTo>
                  <a:lnTo>
                    <a:pt x="3094951" y="172744"/>
                  </a:lnTo>
                  <a:lnTo>
                    <a:pt x="3213357" y="185013"/>
                  </a:lnTo>
                  <a:lnTo>
                    <a:pt x="3326865" y="197425"/>
                  </a:lnTo>
                  <a:lnTo>
                    <a:pt x="3437110" y="209933"/>
                  </a:lnTo>
                  <a:lnTo>
                    <a:pt x="3542357" y="223211"/>
                  </a:lnTo>
                  <a:lnTo>
                    <a:pt x="3644271" y="237002"/>
                  </a:lnTo>
                  <a:lnTo>
                    <a:pt x="3743964" y="251135"/>
                  </a:lnTo>
                  <a:lnTo>
                    <a:pt x="3834415" y="264084"/>
                  </a:lnTo>
                  <a:lnTo>
                    <a:pt x="3918705" y="276245"/>
                  </a:lnTo>
                  <a:lnTo>
                    <a:pt x="3998886" y="287880"/>
                  </a:lnTo>
                  <a:lnTo>
                    <a:pt x="4069979" y="299870"/>
                  </a:lnTo>
                  <a:lnTo>
                    <a:pt x="4135013" y="312097"/>
                  </a:lnTo>
                  <a:lnTo>
                    <a:pt x="4196009" y="324481"/>
                  </a:lnTo>
                  <a:lnTo>
                    <a:pt x="4236672" y="332737"/>
                  </a:lnTo>
                  <a:lnTo>
                    <a:pt x="4318000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88" name="SMARTInkShape-Group294"/>
          <p:cNvGrpSpPr/>
          <p:nvPr/>
        </p:nvGrpSpPr>
        <p:grpSpPr>
          <a:xfrm>
            <a:off x="7865757" y="2063828"/>
            <a:ext cx="1030594" cy="463473"/>
            <a:chOff x="7865757" y="2063828"/>
            <a:chExt cx="1030594" cy="463473"/>
          </a:xfrm>
        </p:grpSpPr>
        <p:sp>
          <p:nvSpPr>
            <p:cNvPr id="6281" name="SMARTInkShape-1463"/>
            <p:cNvSpPr/>
            <p:nvPr>
              <p:custDataLst>
                <p:tags r:id="rId64"/>
              </p:custDataLst>
            </p:nvPr>
          </p:nvSpPr>
          <p:spPr>
            <a:xfrm>
              <a:off x="7865757" y="2063828"/>
              <a:ext cx="286084" cy="290772"/>
            </a:xfrm>
            <a:custGeom>
              <a:avLst/>
              <a:gdLst/>
              <a:ahLst/>
              <a:cxnLst/>
              <a:rect l="0" t="0" r="0" b="0"/>
              <a:pathLst>
                <a:path w="286084" h="290772">
                  <a:moveTo>
                    <a:pt x="255893" y="6272"/>
                  </a:moveTo>
                  <a:lnTo>
                    <a:pt x="255893" y="6272"/>
                  </a:lnTo>
                  <a:lnTo>
                    <a:pt x="266031" y="1908"/>
                  </a:lnTo>
                  <a:lnTo>
                    <a:pt x="286083" y="0"/>
                  </a:lnTo>
                  <a:lnTo>
                    <a:pt x="285897" y="679"/>
                  </a:lnTo>
                  <a:lnTo>
                    <a:pt x="283809" y="3316"/>
                  </a:lnTo>
                  <a:lnTo>
                    <a:pt x="259395" y="15827"/>
                  </a:lnTo>
                  <a:lnTo>
                    <a:pt x="222907" y="28467"/>
                  </a:lnTo>
                  <a:lnTo>
                    <a:pt x="180111" y="46009"/>
                  </a:lnTo>
                  <a:lnTo>
                    <a:pt x="133407" y="68768"/>
                  </a:lnTo>
                  <a:lnTo>
                    <a:pt x="86510" y="99860"/>
                  </a:lnTo>
                  <a:lnTo>
                    <a:pt x="74778" y="112778"/>
                  </a:lnTo>
                  <a:lnTo>
                    <a:pt x="69564" y="123223"/>
                  </a:lnTo>
                  <a:lnTo>
                    <a:pt x="70290" y="127984"/>
                  </a:lnTo>
                  <a:lnTo>
                    <a:pt x="76742" y="137036"/>
                  </a:lnTo>
                  <a:lnTo>
                    <a:pt x="105759" y="146695"/>
                  </a:lnTo>
                  <a:lnTo>
                    <a:pt x="152623" y="156986"/>
                  </a:lnTo>
                  <a:lnTo>
                    <a:pt x="169779" y="164037"/>
                  </a:lnTo>
                  <a:lnTo>
                    <a:pt x="174495" y="167893"/>
                  </a:lnTo>
                  <a:lnTo>
                    <a:pt x="176933" y="171875"/>
                  </a:lnTo>
                  <a:lnTo>
                    <a:pt x="177853" y="175941"/>
                  </a:lnTo>
                  <a:lnTo>
                    <a:pt x="165705" y="187984"/>
                  </a:lnTo>
                  <a:lnTo>
                    <a:pt x="125454" y="212513"/>
                  </a:lnTo>
                  <a:lnTo>
                    <a:pt x="89969" y="231284"/>
                  </a:lnTo>
                  <a:lnTo>
                    <a:pt x="55384" y="249035"/>
                  </a:lnTo>
                  <a:lnTo>
                    <a:pt x="14292" y="271524"/>
                  </a:lnTo>
                  <a:lnTo>
                    <a:pt x="0" y="281480"/>
                  </a:lnTo>
                  <a:lnTo>
                    <a:pt x="3453" y="283583"/>
                  </a:lnTo>
                  <a:lnTo>
                    <a:pt x="35437" y="289208"/>
                  </a:lnTo>
                  <a:lnTo>
                    <a:pt x="74658" y="290771"/>
                  </a:lnTo>
                  <a:lnTo>
                    <a:pt x="120311" y="289585"/>
                  </a:lnTo>
                  <a:lnTo>
                    <a:pt x="167412" y="286705"/>
                  </a:lnTo>
                  <a:lnTo>
                    <a:pt x="211864" y="283074"/>
                  </a:lnTo>
                  <a:lnTo>
                    <a:pt x="255893" y="2793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2" name="SMARTInkShape-1464"/>
            <p:cNvSpPr/>
            <p:nvPr>
              <p:custDataLst>
                <p:tags r:id="rId65"/>
              </p:custDataLst>
            </p:nvPr>
          </p:nvSpPr>
          <p:spPr>
            <a:xfrm>
              <a:off x="8324927" y="2105130"/>
              <a:ext cx="101524" cy="206271"/>
            </a:xfrm>
            <a:custGeom>
              <a:avLst/>
              <a:gdLst/>
              <a:ahLst/>
              <a:cxnLst/>
              <a:rect l="0" t="0" r="0" b="0"/>
              <a:pathLst>
                <a:path w="101524" h="206271">
                  <a:moveTo>
                    <a:pt x="6273" y="9420"/>
                  </a:moveTo>
                  <a:lnTo>
                    <a:pt x="6273" y="9420"/>
                  </a:lnTo>
                  <a:lnTo>
                    <a:pt x="2902" y="6049"/>
                  </a:lnTo>
                  <a:lnTo>
                    <a:pt x="1246" y="2512"/>
                  </a:lnTo>
                  <a:lnTo>
                    <a:pt x="805" y="582"/>
                  </a:lnTo>
                  <a:lnTo>
                    <a:pt x="511" y="0"/>
                  </a:lnTo>
                  <a:lnTo>
                    <a:pt x="315" y="318"/>
                  </a:lnTo>
                  <a:lnTo>
                    <a:pt x="0" y="9268"/>
                  </a:lnTo>
                  <a:lnTo>
                    <a:pt x="22537" y="46307"/>
                  </a:lnTo>
                  <a:lnTo>
                    <a:pt x="45429" y="82673"/>
                  </a:lnTo>
                  <a:lnTo>
                    <a:pt x="68205" y="120965"/>
                  </a:lnTo>
                  <a:lnTo>
                    <a:pt x="91492" y="162138"/>
                  </a:lnTo>
                  <a:lnTo>
                    <a:pt x="99541" y="190967"/>
                  </a:lnTo>
                  <a:lnTo>
                    <a:pt x="101523" y="2062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3" name="SMARTInkShape-1465"/>
            <p:cNvSpPr/>
            <p:nvPr>
              <p:custDataLst>
                <p:tags r:id="rId66"/>
              </p:custDataLst>
            </p:nvPr>
          </p:nvSpPr>
          <p:spPr>
            <a:xfrm>
              <a:off x="8286750" y="2088183"/>
              <a:ext cx="234951" cy="267668"/>
            </a:xfrm>
            <a:custGeom>
              <a:avLst/>
              <a:gdLst/>
              <a:ahLst/>
              <a:cxnLst/>
              <a:rect l="0" t="0" r="0" b="0"/>
              <a:pathLst>
                <a:path w="234951" h="267668">
                  <a:moveTo>
                    <a:pt x="234950" y="7317"/>
                  </a:moveTo>
                  <a:lnTo>
                    <a:pt x="234950" y="7317"/>
                  </a:lnTo>
                  <a:lnTo>
                    <a:pt x="228208" y="575"/>
                  </a:lnTo>
                  <a:lnTo>
                    <a:pt x="224105" y="0"/>
                  </a:lnTo>
                  <a:lnTo>
                    <a:pt x="213902" y="3124"/>
                  </a:lnTo>
                  <a:lnTo>
                    <a:pt x="192886" y="19559"/>
                  </a:lnTo>
                  <a:lnTo>
                    <a:pt x="162044" y="55786"/>
                  </a:lnTo>
                  <a:lnTo>
                    <a:pt x="136459" y="90007"/>
                  </a:lnTo>
                  <a:lnTo>
                    <a:pt x="107921" y="128735"/>
                  </a:lnTo>
                  <a:lnTo>
                    <a:pt x="76422" y="169465"/>
                  </a:lnTo>
                  <a:lnTo>
                    <a:pt x="49252" y="203561"/>
                  </a:lnTo>
                  <a:lnTo>
                    <a:pt x="13178" y="249830"/>
                  </a:lnTo>
                  <a:lnTo>
                    <a:pt x="0" y="267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4" name="SMARTInkShape-1466"/>
            <p:cNvSpPr/>
            <p:nvPr>
              <p:custDataLst>
                <p:tags r:id="rId67"/>
              </p:custDataLst>
            </p:nvPr>
          </p:nvSpPr>
          <p:spPr>
            <a:xfrm>
              <a:off x="8477250" y="2298700"/>
              <a:ext cx="10009" cy="76201"/>
            </a:xfrm>
            <a:custGeom>
              <a:avLst/>
              <a:gdLst/>
              <a:ahLst/>
              <a:cxnLst/>
              <a:rect l="0" t="0" r="0" b="0"/>
              <a:pathLst>
                <a:path w="10009" h="76201">
                  <a:moveTo>
                    <a:pt x="6350" y="0"/>
                  </a:moveTo>
                  <a:lnTo>
                    <a:pt x="6350" y="0"/>
                  </a:lnTo>
                  <a:lnTo>
                    <a:pt x="7055" y="6481"/>
                  </a:lnTo>
                  <a:lnTo>
                    <a:pt x="10008" y="20970"/>
                  </a:lnTo>
                  <a:lnTo>
                    <a:pt x="1600" y="6487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5" name="SMARTInkShape-1467"/>
            <p:cNvSpPr/>
            <p:nvPr>
              <p:custDataLst>
                <p:tags r:id="rId68"/>
              </p:custDataLst>
            </p:nvPr>
          </p:nvSpPr>
          <p:spPr>
            <a:xfrm>
              <a:off x="8489950" y="220980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38100" y="19050"/>
                  </a:moveTo>
                  <a:lnTo>
                    <a:pt x="38100" y="19050"/>
                  </a:lnTo>
                  <a:lnTo>
                    <a:pt x="34729" y="12308"/>
                  </a:lnTo>
                  <a:lnTo>
                    <a:pt x="32325" y="10322"/>
                  </a:lnTo>
                  <a:lnTo>
                    <a:pt x="25891" y="8115"/>
                  </a:lnTo>
                  <a:lnTo>
                    <a:pt x="8716" y="6505"/>
                  </a:lnTo>
                  <a:lnTo>
                    <a:pt x="7927" y="7159"/>
                  </a:lnTo>
                  <a:lnTo>
                    <a:pt x="7052" y="9767"/>
                  </a:lnTo>
                  <a:lnTo>
                    <a:pt x="7523" y="11450"/>
                  </a:lnTo>
                  <a:lnTo>
                    <a:pt x="9929" y="15202"/>
                  </a:lnTo>
                  <a:lnTo>
                    <a:pt x="11557" y="15779"/>
                  </a:lnTo>
                  <a:lnTo>
                    <a:pt x="13350" y="15458"/>
                  </a:lnTo>
                  <a:lnTo>
                    <a:pt x="15249" y="14539"/>
                  </a:lnTo>
                  <a:lnTo>
                    <a:pt x="16516" y="13220"/>
                  </a:lnTo>
                  <a:lnTo>
                    <a:pt x="17924" y="9874"/>
                  </a:lnTo>
                  <a:lnTo>
                    <a:pt x="17593" y="7994"/>
                  </a:lnTo>
                  <a:lnTo>
                    <a:pt x="15346" y="4023"/>
                  </a:lnTo>
                  <a:lnTo>
                    <a:pt x="13052" y="268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6" name="SMARTInkShape-1468"/>
            <p:cNvSpPr/>
            <p:nvPr>
              <p:custDataLst>
                <p:tags r:id="rId69"/>
              </p:custDataLst>
            </p:nvPr>
          </p:nvSpPr>
          <p:spPr>
            <a:xfrm>
              <a:off x="8684979" y="2298700"/>
              <a:ext cx="192322" cy="12701"/>
            </a:xfrm>
            <a:custGeom>
              <a:avLst/>
              <a:gdLst/>
              <a:ahLst/>
              <a:cxnLst/>
              <a:rect l="0" t="0" r="0" b="0"/>
              <a:pathLst>
                <a:path w="192322" h="12701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9" y="5069"/>
                  </a:lnTo>
                  <a:lnTo>
                    <a:pt x="0" y="6908"/>
                  </a:lnTo>
                  <a:lnTo>
                    <a:pt x="607" y="8838"/>
                  </a:lnTo>
                  <a:lnTo>
                    <a:pt x="8807" y="10984"/>
                  </a:lnTo>
                  <a:lnTo>
                    <a:pt x="47180" y="12361"/>
                  </a:lnTo>
                  <a:lnTo>
                    <a:pt x="81482" y="12549"/>
                  </a:lnTo>
                  <a:lnTo>
                    <a:pt x="120481" y="12633"/>
                  </a:lnTo>
                  <a:lnTo>
                    <a:pt x="156629" y="12670"/>
                  </a:lnTo>
                  <a:lnTo>
                    <a:pt x="192321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7" name="SMARTInkShape-1469"/>
            <p:cNvSpPr/>
            <p:nvPr>
              <p:custDataLst>
                <p:tags r:id="rId70"/>
              </p:custDataLst>
            </p:nvPr>
          </p:nvSpPr>
          <p:spPr>
            <a:xfrm>
              <a:off x="8720038" y="2403279"/>
              <a:ext cx="176313" cy="124022"/>
            </a:xfrm>
            <a:custGeom>
              <a:avLst/>
              <a:gdLst/>
              <a:ahLst/>
              <a:cxnLst/>
              <a:rect l="0" t="0" r="0" b="0"/>
              <a:pathLst>
                <a:path w="176313" h="124022">
                  <a:moveTo>
                    <a:pt x="23912" y="3371"/>
                  </a:moveTo>
                  <a:lnTo>
                    <a:pt x="23912" y="3371"/>
                  </a:lnTo>
                  <a:lnTo>
                    <a:pt x="23912" y="0"/>
                  </a:lnTo>
                  <a:lnTo>
                    <a:pt x="24617" y="418"/>
                  </a:lnTo>
                  <a:lnTo>
                    <a:pt x="27282" y="4646"/>
                  </a:lnTo>
                  <a:lnTo>
                    <a:pt x="27056" y="13110"/>
                  </a:lnTo>
                  <a:lnTo>
                    <a:pt x="23619" y="52056"/>
                  </a:lnTo>
                  <a:lnTo>
                    <a:pt x="15204" y="90808"/>
                  </a:lnTo>
                  <a:lnTo>
                    <a:pt x="0" y="121566"/>
                  </a:lnTo>
                  <a:lnTo>
                    <a:pt x="2323" y="113181"/>
                  </a:lnTo>
                  <a:lnTo>
                    <a:pt x="20275" y="75470"/>
                  </a:lnTo>
                  <a:lnTo>
                    <a:pt x="42982" y="37512"/>
                  </a:lnTo>
                  <a:lnTo>
                    <a:pt x="61786" y="16898"/>
                  </a:lnTo>
                  <a:lnTo>
                    <a:pt x="80021" y="7737"/>
                  </a:lnTo>
                  <a:lnTo>
                    <a:pt x="88834" y="6281"/>
                  </a:lnTo>
                  <a:lnTo>
                    <a:pt x="108035" y="10309"/>
                  </a:lnTo>
                  <a:lnTo>
                    <a:pt x="118094" y="14346"/>
                  </a:lnTo>
                  <a:lnTo>
                    <a:pt x="134915" y="28240"/>
                  </a:lnTo>
                  <a:lnTo>
                    <a:pt x="148741" y="46879"/>
                  </a:lnTo>
                  <a:lnTo>
                    <a:pt x="167233" y="91458"/>
                  </a:lnTo>
                  <a:lnTo>
                    <a:pt x="176312" y="124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89" name="SMARTInkShape-1470"/>
          <p:cNvSpPr/>
          <p:nvPr>
            <p:custDataLst>
              <p:tags r:id="rId9"/>
            </p:custDataLst>
          </p:nvPr>
        </p:nvSpPr>
        <p:spPr>
          <a:xfrm>
            <a:off x="8788400" y="2048133"/>
            <a:ext cx="36879" cy="218818"/>
          </a:xfrm>
          <a:custGeom>
            <a:avLst/>
            <a:gdLst/>
            <a:ahLst/>
            <a:cxnLst/>
            <a:rect l="0" t="0" r="0" b="0"/>
            <a:pathLst>
              <a:path w="36879" h="218818">
                <a:moveTo>
                  <a:pt x="19050" y="34667"/>
                </a:moveTo>
                <a:lnTo>
                  <a:pt x="19050" y="34667"/>
                </a:lnTo>
                <a:lnTo>
                  <a:pt x="20931" y="13944"/>
                </a:lnTo>
                <a:lnTo>
                  <a:pt x="24119" y="4290"/>
                </a:lnTo>
                <a:lnTo>
                  <a:pt x="25957" y="1716"/>
                </a:lnTo>
                <a:lnTo>
                  <a:pt x="27887" y="0"/>
                </a:lnTo>
                <a:lnTo>
                  <a:pt x="29881" y="266"/>
                </a:lnTo>
                <a:lnTo>
                  <a:pt x="33977" y="4326"/>
                </a:lnTo>
                <a:lnTo>
                  <a:pt x="36878" y="21287"/>
                </a:lnTo>
                <a:lnTo>
                  <a:pt x="30996" y="54300"/>
                </a:lnTo>
                <a:lnTo>
                  <a:pt x="26005" y="85020"/>
                </a:lnTo>
                <a:lnTo>
                  <a:pt x="20730" y="119135"/>
                </a:lnTo>
                <a:lnTo>
                  <a:pt x="13681" y="153112"/>
                </a:lnTo>
                <a:lnTo>
                  <a:pt x="5151" y="193861"/>
                </a:lnTo>
                <a:lnTo>
                  <a:pt x="0" y="2188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92" name="SMARTInkShape-Group296"/>
          <p:cNvGrpSpPr/>
          <p:nvPr/>
        </p:nvGrpSpPr>
        <p:grpSpPr>
          <a:xfrm>
            <a:off x="9232900" y="2336800"/>
            <a:ext cx="171451" cy="88901"/>
            <a:chOff x="9232900" y="2336800"/>
            <a:chExt cx="171451" cy="88901"/>
          </a:xfrm>
        </p:grpSpPr>
        <p:sp>
          <p:nvSpPr>
            <p:cNvPr id="6290" name="SMARTInkShape-1471"/>
            <p:cNvSpPr/>
            <p:nvPr>
              <p:custDataLst>
                <p:tags r:id="rId62"/>
              </p:custDataLst>
            </p:nvPr>
          </p:nvSpPr>
          <p:spPr>
            <a:xfrm>
              <a:off x="9290050" y="2336800"/>
              <a:ext cx="114301" cy="5471"/>
            </a:xfrm>
            <a:custGeom>
              <a:avLst/>
              <a:gdLst/>
              <a:ahLst/>
              <a:cxnLst/>
              <a:rect l="0" t="0" r="0" b="0"/>
              <a:pathLst>
                <a:path w="114301" h="547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5417" y="5026"/>
                  </a:lnTo>
                  <a:lnTo>
                    <a:pt x="72804" y="547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1" name="SMARTInkShape-1472"/>
            <p:cNvSpPr/>
            <p:nvPr>
              <p:custDataLst>
                <p:tags r:id="rId63"/>
              </p:custDataLst>
            </p:nvPr>
          </p:nvSpPr>
          <p:spPr>
            <a:xfrm>
              <a:off x="9232900" y="24193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54195" y="5761"/>
                  </a:lnTo>
                  <a:lnTo>
                    <a:pt x="92996" y="6089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99" name="SMARTInkShape-Group299"/>
          <p:cNvGrpSpPr/>
          <p:nvPr/>
        </p:nvGrpSpPr>
        <p:grpSpPr>
          <a:xfrm>
            <a:off x="9696710" y="2247900"/>
            <a:ext cx="520441" cy="442485"/>
            <a:chOff x="9696710" y="2247900"/>
            <a:chExt cx="520441" cy="442485"/>
          </a:xfrm>
        </p:grpSpPr>
        <p:sp>
          <p:nvSpPr>
            <p:cNvPr id="6293" name="SMARTInkShape-1473"/>
            <p:cNvSpPr/>
            <p:nvPr>
              <p:custDataLst>
                <p:tags r:id="rId56"/>
              </p:custDataLst>
            </p:nvPr>
          </p:nvSpPr>
          <p:spPr>
            <a:xfrm>
              <a:off x="10147300" y="2300106"/>
              <a:ext cx="14928" cy="106545"/>
            </a:xfrm>
            <a:custGeom>
              <a:avLst/>
              <a:gdLst/>
              <a:ahLst/>
              <a:cxnLst/>
              <a:rect l="0" t="0" r="0" b="0"/>
              <a:pathLst>
                <a:path w="14928" h="1065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881" y="5711"/>
                  </a:lnTo>
                  <a:lnTo>
                    <a:pt x="3371" y="3338"/>
                  </a:lnTo>
                  <a:lnTo>
                    <a:pt x="5069" y="1757"/>
                  </a:lnTo>
                  <a:lnTo>
                    <a:pt x="8838" y="0"/>
                  </a:lnTo>
                  <a:lnTo>
                    <a:pt x="10831" y="1648"/>
                  </a:lnTo>
                  <a:lnTo>
                    <a:pt x="14927" y="9123"/>
                  </a:lnTo>
                  <a:lnTo>
                    <a:pt x="13167" y="51448"/>
                  </a:lnTo>
                  <a:lnTo>
                    <a:pt x="6350" y="106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4" name="SMARTInkShape-1474"/>
            <p:cNvSpPr/>
            <p:nvPr>
              <p:custDataLst>
                <p:tags r:id="rId57"/>
              </p:custDataLst>
            </p:nvPr>
          </p:nvSpPr>
          <p:spPr>
            <a:xfrm>
              <a:off x="10096500" y="2585333"/>
              <a:ext cx="120651" cy="105052"/>
            </a:xfrm>
            <a:custGeom>
              <a:avLst/>
              <a:gdLst/>
              <a:ahLst/>
              <a:cxnLst/>
              <a:rect l="0" t="0" r="0" b="0"/>
              <a:pathLst>
                <a:path w="120651" h="105052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4418" y="0"/>
                  </a:lnTo>
                  <a:lnTo>
                    <a:pt x="63929" y="4259"/>
                  </a:lnTo>
                  <a:lnTo>
                    <a:pt x="78508" y="6341"/>
                  </a:lnTo>
                  <a:lnTo>
                    <a:pt x="87339" y="11970"/>
                  </a:lnTo>
                  <a:lnTo>
                    <a:pt x="91734" y="21058"/>
                  </a:lnTo>
                  <a:lnTo>
                    <a:pt x="92906" y="26444"/>
                  </a:lnTo>
                  <a:lnTo>
                    <a:pt x="90865" y="32857"/>
                  </a:lnTo>
                  <a:lnTo>
                    <a:pt x="81072" y="47509"/>
                  </a:lnTo>
                  <a:lnTo>
                    <a:pt x="40553" y="81350"/>
                  </a:lnTo>
                  <a:lnTo>
                    <a:pt x="25422" y="96860"/>
                  </a:lnTo>
                  <a:lnTo>
                    <a:pt x="23297" y="100262"/>
                  </a:lnTo>
                  <a:lnTo>
                    <a:pt x="23292" y="102530"/>
                  </a:lnTo>
                  <a:lnTo>
                    <a:pt x="24701" y="104043"/>
                  </a:lnTo>
                  <a:lnTo>
                    <a:pt x="27050" y="105051"/>
                  </a:lnTo>
                  <a:lnTo>
                    <a:pt x="62650" y="100894"/>
                  </a:lnTo>
                  <a:lnTo>
                    <a:pt x="120650" y="880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5" name="SMARTInkShape-1475"/>
            <p:cNvSpPr/>
            <p:nvPr>
              <p:custDataLst>
                <p:tags r:id="rId58"/>
              </p:custDataLst>
            </p:nvPr>
          </p:nvSpPr>
          <p:spPr>
            <a:xfrm>
              <a:off x="10083800" y="2508838"/>
              <a:ext cx="120651" cy="5763"/>
            </a:xfrm>
            <a:custGeom>
              <a:avLst/>
              <a:gdLst/>
              <a:ahLst/>
              <a:cxnLst/>
              <a:rect l="0" t="0" r="0" b="0"/>
              <a:pathLst>
                <a:path w="120651" h="5763">
                  <a:moveTo>
                    <a:pt x="0" y="5762"/>
                  </a:moveTo>
                  <a:lnTo>
                    <a:pt x="0" y="5762"/>
                  </a:lnTo>
                  <a:lnTo>
                    <a:pt x="12552" y="3880"/>
                  </a:lnTo>
                  <a:lnTo>
                    <a:pt x="58934" y="0"/>
                  </a:lnTo>
                  <a:lnTo>
                    <a:pt x="105397" y="2860"/>
                  </a:lnTo>
                  <a:lnTo>
                    <a:pt x="120650" y="57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6" name="SMARTInkShape-1476"/>
            <p:cNvSpPr/>
            <p:nvPr>
              <p:custDataLst>
                <p:tags r:id="rId59"/>
              </p:custDataLst>
            </p:nvPr>
          </p:nvSpPr>
          <p:spPr>
            <a:xfrm>
              <a:off x="10013950" y="2400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7" name="SMARTInkShape-1477"/>
            <p:cNvSpPr/>
            <p:nvPr>
              <p:custDataLst>
                <p:tags r:id="rId60"/>
              </p:custDataLst>
            </p:nvPr>
          </p:nvSpPr>
          <p:spPr>
            <a:xfrm>
              <a:off x="9874250" y="2247900"/>
              <a:ext cx="38101" cy="184151"/>
            </a:xfrm>
            <a:custGeom>
              <a:avLst/>
              <a:gdLst/>
              <a:ahLst/>
              <a:cxnLst/>
              <a:rect l="0" t="0" r="0" b="0"/>
              <a:pathLst>
                <a:path w="38101" h="184151">
                  <a:moveTo>
                    <a:pt x="38100" y="0"/>
                  </a:moveTo>
                  <a:lnTo>
                    <a:pt x="38100" y="0"/>
                  </a:lnTo>
                  <a:lnTo>
                    <a:pt x="32632" y="0"/>
                  </a:lnTo>
                  <a:lnTo>
                    <a:pt x="28641" y="3371"/>
                  </a:lnTo>
                  <a:lnTo>
                    <a:pt x="20970" y="37590"/>
                  </a:lnTo>
                  <a:lnTo>
                    <a:pt x="14758" y="80596"/>
                  </a:lnTo>
                  <a:lnTo>
                    <a:pt x="8449" y="12493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8" name="SMARTInkShape-1478"/>
            <p:cNvSpPr/>
            <p:nvPr>
              <p:custDataLst>
                <p:tags r:id="rId61"/>
              </p:custDataLst>
            </p:nvPr>
          </p:nvSpPr>
          <p:spPr>
            <a:xfrm>
              <a:off x="9696710" y="2331333"/>
              <a:ext cx="94991" cy="21016"/>
            </a:xfrm>
            <a:custGeom>
              <a:avLst/>
              <a:gdLst/>
              <a:ahLst/>
              <a:cxnLst/>
              <a:rect l="0" t="0" r="0" b="0"/>
              <a:pathLst>
                <a:path w="94991" h="21016">
                  <a:moveTo>
                    <a:pt x="6090" y="5467"/>
                  </a:moveTo>
                  <a:lnTo>
                    <a:pt x="6090" y="5467"/>
                  </a:lnTo>
                  <a:lnTo>
                    <a:pt x="622" y="0"/>
                  </a:lnTo>
                  <a:lnTo>
                    <a:pt x="328" y="411"/>
                  </a:lnTo>
                  <a:lnTo>
                    <a:pt x="0" y="2750"/>
                  </a:lnTo>
                  <a:lnTo>
                    <a:pt x="3619" y="6141"/>
                  </a:lnTo>
                  <a:lnTo>
                    <a:pt x="22829" y="16139"/>
                  </a:lnTo>
                  <a:lnTo>
                    <a:pt x="43191" y="21015"/>
                  </a:lnTo>
                  <a:lnTo>
                    <a:pt x="56446" y="19903"/>
                  </a:lnTo>
                  <a:lnTo>
                    <a:pt x="94990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6" name="SMARTInkShape-Group300"/>
          <p:cNvGrpSpPr/>
          <p:nvPr/>
        </p:nvGrpSpPr>
        <p:grpSpPr>
          <a:xfrm>
            <a:off x="10452360" y="2400300"/>
            <a:ext cx="1276091" cy="527051"/>
            <a:chOff x="10452360" y="2400300"/>
            <a:chExt cx="1276091" cy="527051"/>
          </a:xfrm>
        </p:grpSpPr>
        <p:sp>
          <p:nvSpPr>
            <p:cNvPr id="6300" name="SMARTInkShape-1479"/>
            <p:cNvSpPr/>
            <p:nvPr>
              <p:custDataLst>
                <p:tags r:id="rId40"/>
              </p:custDataLst>
            </p:nvPr>
          </p:nvSpPr>
          <p:spPr>
            <a:xfrm>
              <a:off x="10498032" y="2432050"/>
              <a:ext cx="23919" cy="146051"/>
            </a:xfrm>
            <a:custGeom>
              <a:avLst/>
              <a:gdLst/>
              <a:ahLst/>
              <a:cxnLst/>
              <a:rect l="0" t="0" r="0" b="0"/>
              <a:pathLst>
                <a:path w="23919" h="146051">
                  <a:moveTo>
                    <a:pt x="23918" y="0"/>
                  </a:moveTo>
                  <a:lnTo>
                    <a:pt x="23918" y="0"/>
                  </a:lnTo>
                  <a:lnTo>
                    <a:pt x="6027" y="38282"/>
                  </a:lnTo>
                  <a:lnTo>
                    <a:pt x="0" y="80469"/>
                  </a:lnTo>
                  <a:lnTo>
                    <a:pt x="223" y="116999"/>
                  </a:lnTo>
                  <a:lnTo>
                    <a:pt x="11218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1" name="SMARTInkShape-1480"/>
            <p:cNvSpPr/>
            <p:nvPr>
              <p:custDataLst>
                <p:tags r:id="rId41"/>
              </p:custDataLst>
            </p:nvPr>
          </p:nvSpPr>
          <p:spPr>
            <a:xfrm>
              <a:off x="10452360" y="2495550"/>
              <a:ext cx="114041" cy="6351"/>
            </a:xfrm>
            <a:custGeom>
              <a:avLst/>
              <a:gdLst/>
              <a:ahLst/>
              <a:cxnLst/>
              <a:rect l="0" t="0" r="0" b="0"/>
              <a:pathLst>
                <a:path w="114041" h="6351">
                  <a:moveTo>
                    <a:pt x="6090" y="0"/>
                  </a:moveTo>
                  <a:lnTo>
                    <a:pt x="6090" y="0"/>
                  </a:lnTo>
                  <a:lnTo>
                    <a:pt x="0" y="0"/>
                  </a:lnTo>
                  <a:lnTo>
                    <a:pt x="6560" y="3371"/>
                  </a:lnTo>
                  <a:lnTo>
                    <a:pt x="50648" y="6089"/>
                  </a:lnTo>
                  <a:lnTo>
                    <a:pt x="92844" y="6316"/>
                  </a:lnTo>
                  <a:lnTo>
                    <a:pt x="11404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2" name="SMARTInkShape-1481"/>
            <p:cNvSpPr/>
            <p:nvPr>
              <p:custDataLst>
                <p:tags r:id="rId42"/>
              </p:custDataLst>
            </p:nvPr>
          </p:nvSpPr>
          <p:spPr>
            <a:xfrm>
              <a:off x="10686510" y="2413000"/>
              <a:ext cx="121191" cy="120301"/>
            </a:xfrm>
            <a:custGeom>
              <a:avLst/>
              <a:gdLst/>
              <a:ahLst/>
              <a:cxnLst/>
              <a:rect l="0" t="0" r="0" b="0"/>
              <a:pathLst>
                <a:path w="121191" h="120301">
                  <a:moveTo>
                    <a:pt x="121190" y="19050"/>
                  </a:moveTo>
                  <a:lnTo>
                    <a:pt x="121190" y="19050"/>
                  </a:lnTo>
                  <a:lnTo>
                    <a:pt x="114448" y="12308"/>
                  </a:lnTo>
                  <a:lnTo>
                    <a:pt x="103613" y="8998"/>
                  </a:lnTo>
                  <a:lnTo>
                    <a:pt x="89388" y="8232"/>
                  </a:lnTo>
                  <a:lnTo>
                    <a:pt x="55379" y="15371"/>
                  </a:lnTo>
                  <a:lnTo>
                    <a:pt x="36201" y="24471"/>
                  </a:lnTo>
                  <a:lnTo>
                    <a:pt x="18271" y="40274"/>
                  </a:lnTo>
                  <a:lnTo>
                    <a:pt x="6540" y="59057"/>
                  </a:lnTo>
                  <a:lnTo>
                    <a:pt x="384" y="78459"/>
                  </a:lnTo>
                  <a:lnTo>
                    <a:pt x="0" y="96489"/>
                  </a:lnTo>
                  <a:lnTo>
                    <a:pt x="5944" y="110147"/>
                  </a:lnTo>
                  <a:lnTo>
                    <a:pt x="10493" y="115764"/>
                  </a:lnTo>
                  <a:lnTo>
                    <a:pt x="15641" y="118804"/>
                  </a:lnTo>
                  <a:lnTo>
                    <a:pt x="27007" y="120300"/>
                  </a:lnTo>
                  <a:lnTo>
                    <a:pt x="39114" y="116731"/>
                  </a:lnTo>
                  <a:lnTo>
                    <a:pt x="57830" y="104908"/>
                  </a:lnTo>
                  <a:lnTo>
                    <a:pt x="64134" y="99572"/>
                  </a:lnTo>
                  <a:lnTo>
                    <a:pt x="71136" y="80472"/>
                  </a:lnTo>
                  <a:lnTo>
                    <a:pt x="72839" y="56227"/>
                  </a:lnTo>
                  <a:lnTo>
                    <a:pt x="68892" y="31340"/>
                  </a:lnTo>
                  <a:lnTo>
                    <a:pt x="60551" y="15575"/>
                  </a:lnTo>
                  <a:lnTo>
                    <a:pt x="55365" y="10383"/>
                  </a:lnTo>
                  <a:lnTo>
                    <a:pt x="43956" y="4615"/>
                  </a:lnTo>
                  <a:lnTo>
                    <a:pt x="2594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3" name="SMARTInkShape-1482"/>
            <p:cNvSpPr/>
            <p:nvPr>
              <p:custDataLst>
                <p:tags r:id="rId43"/>
              </p:custDataLst>
            </p:nvPr>
          </p:nvSpPr>
          <p:spPr>
            <a:xfrm>
              <a:off x="10883900" y="2495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4" name="SMARTInkShape-1483"/>
            <p:cNvSpPr/>
            <p:nvPr>
              <p:custDataLst>
                <p:tags r:id="rId44"/>
              </p:custDataLst>
            </p:nvPr>
          </p:nvSpPr>
          <p:spPr>
            <a:xfrm>
              <a:off x="10996309" y="2400300"/>
              <a:ext cx="46342" cy="171451"/>
            </a:xfrm>
            <a:custGeom>
              <a:avLst/>
              <a:gdLst/>
              <a:ahLst/>
              <a:cxnLst/>
              <a:rect l="0" t="0" r="0" b="0"/>
              <a:pathLst>
                <a:path w="46342" h="171451">
                  <a:moveTo>
                    <a:pt x="46341" y="0"/>
                  </a:moveTo>
                  <a:lnTo>
                    <a:pt x="46341" y="0"/>
                  </a:lnTo>
                  <a:lnTo>
                    <a:pt x="42971" y="0"/>
                  </a:lnTo>
                  <a:lnTo>
                    <a:pt x="39434" y="5644"/>
                  </a:lnTo>
                  <a:lnTo>
                    <a:pt x="19901" y="47702"/>
                  </a:lnTo>
                  <a:lnTo>
                    <a:pt x="7150" y="84219"/>
                  </a:lnTo>
                  <a:lnTo>
                    <a:pt x="0" y="124594"/>
                  </a:lnTo>
                  <a:lnTo>
                    <a:pt x="1891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5" name="SMARTInkShape-1484"/>
            <p:cNvSpPr/>
            <p:nvPr>
              <p:custDataLst>
                <p:tags r:id="rId45"/>
              </p:custDataLst>
            </p:nvPr>
          </p:nvSpPr>
          <p:spPr>
            <a:xfrm>
              <a:off x="10934700" y="2587142"/>
              <a:ext cx="114301" cy="3659"/>
            </a:xfrm>
            <a:custGeom>
              <a:avLst/>
              <a:gdLst/>
              <a:ahLst/>
              <a:cxnLst/>
              <a:rect l="0" t="0" r="0" b="0"/>
              <a:pathLst>
                <a:path w="114301" h="3659">
                  <a:moveTo>
                    <a:pt x="0" y="3658"/>
                  </a:moveTo>
                  <a:lnTo>
                    <a:pt x="0" y="3658"/>
                  </a:lnTo>
                  <a:lnTo>
                    <a:pt x="44044" y="0"/>
                  </a:lnTo>
                  <a:lnTo>
                    <a:pt x="89316" y="2727"/>
                  </a:lnTo>
                  <a:lnTo>
                    <a:pt x="114300" y="3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6" name="SMARTInkShape-1485"/>
            <p:cNvSpPr/>
            <p:nvPr>
              <p:custDataLst>
                <p:tags r:id="rId46"/>
              </p:custDataLst>
            </p:nvPr>
          </p:nvSpPr>
          <p:spPr>
            <a:xfrm>
              <a:off x="10913052" y="2628900"/>
              <a:ext cx="97849" cy="109590"/>
            </a:xfrm>
            <a:custGeom>
              <a:avLst/>
              <a:gdLst/>
              <a:ahLst/>
              <a:cxnLst/>
              <a:rect l="0" t="0" r="0" b="0"/>
              <a:pathLst>
                <a:path w="97849" h="109590">
                  <a:moveTo>
                    <a:pt x="47048" y="0"/>
                  </a:moveTo>
                  <a:lnTo>
                    <a:pt x="47048" y="0"/>
                  </a:lnTo>
                  <a:lnTo>
                    <a:pt x="43677" y="3371"/>
                  </a:lnTo>
                  <a:lnTo>
                    <a:pt x="21041" y="48592"/>
                  </a:lnTo>
                  <a:lnTo>
                    <a:pt x="3103" y="92617"/>
                  </a:lnTo>
                  <a:lnTo>
                    <a:pt x="817" y="97728"/>
                  </a:lnTo>
                  <a:lnTo>
                    <a:pt x="0" y="101841"/>
                  </a:lnTo>
                  <a:lnTo>
                    <a:pt x="973" y="108292"/>
                  </a:lnTo>
                  <a:lnTo>
                    <a:pt x="3630" y="109589"/>
                  </a:lnTo>
                  <a:lnTo>
                    <a:pt x="47335" y="108055"/>
                  </a:lnTo>
                  <a:lnTo>
                    <a:pt x="83898" y="102492"/>
                  </a:lnTo>
                  <a:lnTo>
                    <a:pt x="87138" y="100783"/>
                  </a:lnTo>
                  <a:lnTo>
                    <a:pt x="97848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7" name="SMARTInkShape-1486"/>
            <p:cNvSpPr/>
            <p:nvPr>
              <p:custDataLst>
                <p:tags r:id="rId47"/>
              </p:custDataLst>
            </p:nvPr>
          </p:nvSpPr>
          <p:spPr>
            <a:xfrm>
              <a:off x="10972800" y="26733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25400" y="0"/>
                  </a:moveTo>
                  <a:lnTo>
                    <a:pt x="25400" y="0"/>
                  </a:lnTo>
                  <a:lnTo>
                    <a:pt x="25399" y="15580"/>
                  </a:lnTo>
                  <a:lnTo>
                    <a:pt x="11095" y="59891"/>
                  </a:lnTo>
                  <a:lnTo>
                    <a:pt x="866" y="10562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8" name="SMARTInkShape-1487"/>
            <p:cNvSpPr/>
            <p:nvPr>
              <p:custDataLst>
                <p:tags r:id="rId48"/>
              </p:custDataLst>
            </p:nvPr>
          </p:nvSpPr>
          <p:spPr>
            <a:xfrm>
              <a:off x="11182350" y="2578100"/>
              <a:ext cx="114301" cy="9644"/>
            </a:xfrm>
            <a:custGeom>
              <a:avLst/>
              <a:gdLst/>
              <a:ahLst/>
              <a:cxnLst/>
              <a:rect l="0" t="0" r="0" b="0"/>
              <a:pathLst>
                <a:path w="114301" h="964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2" y="4364"/>
                  </a:lnTo>
                  <a:lnTo>
                    <a:pt x="12255" y="5761"/>
                  </a:lnTo>
                  <a:lnTo>
                    <a:pt x="59739" y="9643"/>
                  </a:lnTo>
                  <a:lnTo>
                    <a:pt x="107228" y="6759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9" name="SMARTInkShape-1488"/>
            <p:cNvSpPr/>
            <p:nvPr>
              <p:custDataLst>
                <p:tags r:id="rId49"/>
              </p:custDataLst>
            </p:nvPr>
          </p:nvSpPr>
          <p:spPr>
            <a:xfrm>
              <a:off x="11220450" y="252095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12" y="15580"/>
                  </a:lnTo>
                  <a:lnTo>
                    <a:pt x="6858" y="60526"/>
                  </a:lnTo>
                  <a:lnTo>
                    <a:pt x="3079" y="10187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0" name="SMARTInkShape-1489"/>
            <p:cNvSpPr/>
            <p:nvPr>
              <p:custDataLst>
                <p:tags r:id="rId50"/>
              </p:custDataLst>
            </p:nvPr>
          </p:nvSpPr>
          <p:spPr>
            <a:xfrm>
              <a:off x="11366500" y="2458412"/>
              <a:ext cx="69851" cy="157174"/>
            </a:xfrm>
            <a:custGeom>
              <a:avLst/>
              <a:gdLst/>
              <a:ahLst/>
              <a:cxnLst/>
              <a:rect l="0" t="0" r="0" b="0"/>
              <a:pathLst>
                <a:path w="69851" h="157174">
                  <a:moveTo>
                    <a:pt x="0" y="24438"/>
                  </a:moveTo>
                  <a:lnTo>
                    <a:pt x="0" y="24438"/>
                  </a:lnTo>
                  <a:lnTo>
                    <a:pt x="8838" y="10132"/>
                  </a:lnTo>
                  <a:lnTo>
                    <a:pt x="18298" y="3423"/>
                  </a:lnTo>
                  <a:lnTo>
                    <a:pt x="30038" y="337"/>
                  </a:lnTo>
                  <a:lnTo>
                    <a:pt x="50305" y="0"/>
                  </a:lnTo>
                  <a:lnTo>
                    <a:pt x="57166" y="2523"/>
                  </a:lnTo>
                  <a:lnTo>
                    <a:pt x="59278" y="5595"/>
                  </a:lnTo>
                  <a:lnTo>
                    <a:pt x="62249" y="20736"/>
                  </a:lnTo>
                  <a:lnTo>
                    <a:pt x="61371" y="50779"/>
                  </a:lnTo>
                  <a:lnTo>
                    <a:pt x="56204" y="68601"/>
                  </a:lnTo>
                  <a:lnTo>
                    <a:pt x="31772" y="108891"/>
                  </a:lnTo>
                  <a:lnTo>
                    <a:pt x="13096" y="137860"/>
                  </a:lnTo>
                  <a:lnTo>
                    <a:pt x="8348" y="150786"/>
                  </a:lnTo>
                  <a:lnTo>
                    <a:pt x="8387" y="153119"/>
                  </a:lnTo>
                  <a:lnTo>
                    <a:pt x="9120" y="154676"/>
                  </a:lnTo>
                  <a:lnTo>
                    <a:pt x="10313" y="155713"/>
                  </a:lnTo>
                  <a:lnTo>
                    <a:pt x="22106" y="157173"/>
                  </a:lnTo>
                  <a:lnTo>
                    <a:pt x="69850" y="1514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1" name="SMARTInkShape-1490"/>
            <p:cNvSpPr/>
            <p:nvPr>
              <p:custDataLst>
                <p:tags r:id="rId51"/>
              </p:custDataLst>
            </p:nvPr>
          </p:nvSpPr>
          <p:spPr>
            <a:xfrm>
              <a:off x="11576050" y="2590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2" name="SMARTInkShape-1491"/>
            <p:cNvSpPr/>
            <p:nvPr>
              <p:custDataLst>
                <p:tags r:id="rId52"/>
              </p:custDataLst>
            </p:nvPr>
          </p:nvSpPr>
          <p:spPr>
            <a:xfrm>
              <a:off x="11671300" y="2454079"/>
              <a:ext cx="31751" cy="117672"/>
            </a:xfrm>
            <a:custGeom>
              <a:avLst/>
              <a:gdLst/>
              <a:ahLst/>
              <a:cxnLst/>
              <a:rect l="0" t="0" r="0" b="0"/>
              <a:pathLst>
                <a:path w="31751" h="117672">
                  <a:moveTo>
                    <a:pt x="31750" y="3371"/>
                  </a:moveTo>
                  <a:lnTo>
                    <a:pt x="31750" y="3371"/>
                  </a:lnTo>
                  <a:lnTo>
                    <a:pt x="28380" y="0"/>
                  </a:lnTo>
                  <a:lnTo>
                    <a:pt x="25974" y="418"/>
                  </a:lnTo>
                  <a:lnTo>
                    <a:pt x="19541" y="4646"/>
                  </a:lnTo>
                  <a:lnTo>
                    <a:pt x="7984" y="25072"/>
                  </a:lnTo>
                  <a:lnTo>
                    <a:pt x="1577" y="68649"/>
                  </a:lnTo>
                  <a:lnTo>
                    <a:pt x="0" y="117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3" name="SMARTInkShape-1492"/>
            <p:cNvSpPr/>
            <p:nvPr>
              <p:custDataLst>
                <p:tags r:id="rId53"/>
              </p:custDataLst>
            </p:nvPr>
          </p:nvSpPr>
          <p:spPr>
            <a:xfrm>
              <a:off x="11572680" y="2676093"/>
              <a:ext cx="155771" cy="9958"/>
            </a:xfrm>
            <a:custGeom>
              <a:avLst/>
              <a:gdLst/>
              <a:ahLst/>
              <a:cxnLst/>
              <a:rect l="0" t="0" r="0" b="0"/>
              <a:pathLst>
                <a:path w="155771" h="9958">
                  <a:moveTo>
                    <a:pt x="3370" y="9957"/>
                  </a:moveTo>
                  <a:lnTo>
                    <a:pt x="3370" y="9957"/>
                  </a:lnTo>
                  <a:lnTo>
                    <a:pt x="0" y="6586"/>
                  </a:lnTo>
                  <a:lnTo>
                    <a:pt x="417" y="5593"/>
                  </a:lnTo>
                  <a:lnTo>
                    <a:pt x="4644" y="4490"/>
                  </a:lnTo>
                  <a:lnTo>
                    <a:pt x="39840" y="3076"/>
                  </a:lnTo>
                  <a:lnTo>
                    <a:pt x="79479" y="0"/>
                  </a:lnTo>
                  <a:lnTo>
                    <a:pt x="119681" y="2225"/>
                  </a:lnTo>
                  <a:lnTo>
                    <a:pt x="155770" y="36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4" name="SMARTInkShape-1493"/>
            <p:cNvSpPr/>
            <p:nvPr>
              <p:custDataLst>
                <p:tags r:id="rId54"/>
              </p:custDataLst>
            </p:nvPr>
          </p:nvSpPr>
          <p:spPr>
            <a:xfrm>
              <a:off x="11577654" y="2717800"/>
              <a:ext cx="93647" cy="170499"/>
            </a:xfrm>
            <a:custGeom>
              <a:avLst/>
              <a:gdLst/>
              <a:ahLst/>
              <a:cxnLst/>
              <a:rect l="0" t="0" r="0" b="0"/>
              <a:pathLst>
                <a:path w="93647" h="170499">
                  <a:moveTo>
                    <a:pt x="36496" y="0"/>
                  </a:moveTo>
                  <a:lnTo>
                    <a:pt x="36496" y="0"/>
                  </a:lnTo>
                  <a:lnTo>
                    <a:pt x="40860" y="10139"/>
                  </a:lnTo>
                  <a:lnTo>
                    <a:pt x="41962" y="17677"/>
                  </a:lnTo>
                  <a:lnTo>
                    <a:pt x="28915" y="62683"/>
                  </a:lnTo>
                  <a:lnTo>
                    <a:pt x="17081" y="101358"/>
                  </a:lnTo>
                  <a:lnTo>
                    <a:pt x="3812" y="142239"/>
                  </a:lnTo>
                  <a:lnTo>
                    <a:pt x="0" y="160600"/>
                  </a:lnTo>
                  <a:lnTo>
                    <a:pt x="171" y="164217"/>
                  </a:lnTo>
                  <a:lnTo>
                    <a:pt x="991" y="166628"/>
                  </a:lnTo>
                  <a:lnTo>
                    <a:pt x="2242" y="168235"/>
                  </a:lnTo>
                  <a:lnTo>
                    <a:pt x="9278" y="170021"/>
                  </a:lnTo>
                  <a:lnTo>
                    <a:pt x="14117" y="170498"/>
                  </a:lnTo>
                  <a:lnTo>
                    <a:pt x="58299" y="157061"/>
                  </a:lnTo>
                  <a:lnTo>
                    <a:pt x="93646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5" name="SMARTInkShape-1494"/>
            <p:cNvSpPr/>
            <p:nvPr>
              <p:custDataLst>
                <p:tags r:id="rId55"/>
              </p:custDataLst>
            </p:nvPr>
          </p:nvSpPr>
          <p:spPr>
            <a:xfrm>
              <a:off x="11620500" y="2819400"/>
              <a:ext cx="31751" cy="107951"/>
            </a:xfrm>
            <a:custGeom>
              <a:avLst/>
              <a:gdLst/>
              <a:ahLst/>
              <a:cxnLst/>
              <a:rect l="0" t="0" r="0" b="0"/>
              <a:pathLst>
                <a:path w="31751" h="107951">
                  <a:moveTo>
                    <a:pt x="31750" y="0"/>
                  </a:moveTo>
                  <a:lnTo>
                    <a:pt x="31750" y="0"/>
                  </a:lnTo>
                  <a:lnTo>
                    <a:pt x="14791" y="34537"/>
                  </a:lnTo>
                  <a:lnTo>
                    <a:pt x="3097" y="7925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17" name="SMARTInkShape-1495"/>
          <p:cNvSpPr/>
          <p:nvPr>
            <p:custDataLst>
              <p:tags r:id="rId10"/>
            </p:custDataLst>
          </p:nvPr>
        </p:nvSpPr>
        <p:spPr>
          <a:xfrm>
            <a:off x="9756579" y="2934583"/>
            <a:ext cx="1489272" cy="126118"/>
          </a:xfrm>
          <a:custGeom>
            <a:avLst/>
            <a:gdLst/>
            <a:ahLst/>
            <a:cxnLst/>
            <a:rect l="0" t="0" r="0" b="0"/>
            <a:pathLst>
              <a:path w="1489272" h="126118">
                <a:moveTo>
                  <a:pt x="3371" y="5467"/>
                </a:moveTo>
                <a:lnTo>
                  <a:pt x="3371" y="5467"/>
                </a:lnTo>
                <a:lnTo>
                  <a:pt x="0" y="2096"/>
                </a:lnTo>
                <a:lnTo>
                  <a:pt x="418" y="1103"/>
                </a:lnTo>
                <a:lnTo>
                  <a:pt x="4646" y="0"/>
                </a:lnTo>
                <a:lnTo>
                  <a:pt x="45298" y="2750"/>
                </a:lnTo>
                <a:lnTo>
                  <a:pt x="70128" y="4361"/>
                </a:lnTo>
                <a:lnTo>
                  <a:pt x="100087" y="6141"/>
                </a:lnTo>
                <a:lnTo>
                  <a:pt x="133465" y="8033"/>
                </a:lnTo>
                <a:lnTo>
                  <a:pt x="174061" y="10000"/>
                </a:lnTo>
                <a:lnTo>
                  <a:pt x="219470" y="12017"/>
                </a:lnTo>
                <a:lnTo>
                  <a:pt x="268087" y="14067"/>
                </a:lnTo>
                <a:lnTo>
                  <a:pt x="323781" y="17550"/>
                </a:lnTo>
                <a:lnTo>
                  <a:pt x="384193" y="21989"/>
                </a:lnTo>
                <a:lnTo>
                  <a:pt x="447752" y="27065"/>
                </a:lnTo>
                <a:lnTo>
                  <a:pt x="514820" y="31860"/>
                </a:lnTo>
                <a:lnTo>
                  <a:pt x="584225" y="36468"/>
                </a:lnTo>
                <a:lnTo>
                  <a:pt x="655190" y="40951"/>
                </a:lnTo>
                <a:lnTo>
                  <a:pt x="726490" y="45351"/>
                </a:lnTo>
                <a:lnTo>
                  <a:pt x="798012" y="49695"/>
                </a:lnTo>
                <a:lnTo>
                  <a:pt x="869682" y="54002"/>
                </a:lnTo>
                <a:lnTo>
                  <a:pt x="937922" y="58990"/>
                </a:lnTo>
                <a:lnTo>
                  <a:pt x="1003878" y="64433"/>
                </a:lnTo>
                <a:lnTo>
                  <a:pt x="1068309" y="70177"/>
                </a:lnTo>
                <a:lnTo>
                  <a:pt x="1128902" y="76124"/>
                </a:lnTo>
                <a:lnTo>
                  <a:pt x="1186935" y="82205"/>
                </a:lnTo>
                <a:lnTo>
                  <a:pt x="1243264" y="88376"/>
                </a:lnTo>
                <a:lnTo>
                  <a:pt x="1292810" y="93901"/>
                </a:lnTo>
                <a:lnTo>
                  <a:pt x="1337837" y="98995"/>
                </a:lnTo>
                <a:lnTo>
                  <a:pt x="1379848" y="103802"/>
                </a:lnTo>
                <a:lnTo>
                  <a:pt x="1412089" y="107713"/>
                </a:lnTo>
                <a:lnTo>
                  <a:pt x="1459202" y="113939"/>
                </a:lnTo>
                <a:lnTo>
                  <a:pt x="1479199" y="115295"/>
                </a:lnTo>
                <a:lnTo>
                  <a:pt x="1482557" y="114669"/>
                </a:lnTo>
                <a:lnTo>
                  <a:pt x="1436717" y="107046"/>
                </a:lnTo>
                <a:lnTo>
                  <a:pt x="1405551" y="103525"/>
                </a:lnTo>
                <a:lnTo>
                  <a:pt x="1367842" y="99767"/>
                </a:lnTo>
                <a:lnTo>
                  <a:pt x="1325768" y="95850"/>
                </a:lnTo>
                <a:lnTo>
                  <a:pt x="1276552" y="91123"/>
                </a:lnTo>
                <a:lnTo>
                  <a:pt x="1222576" y="85854"/>
                </a:lnTo>
                <a:lnTo>
                  <a:pt x="1165424" y="80225"/>
                </a:lnTo>
                <a:lnTo>
                  <a:pt x="1105451" y="74355"/>
                </a:lnTo>
                <a:lnTo>
                  <a:pt x="1043595" y="68326"/>
                </a:lnTo>
                <a:lnTo>
                  <a:pt x="980487" y="62190"/>
                </a:lnTo>
                <a:lnTo>
                  <a:pt x="917249" y="56688"/>
                </a:lnTo>
                <a:lnTo>
                  <a:pt x="853922" y="51609"/>
                </a:lnTo>
                <a:lnTo>
                  <a:pt x="790538" y="46811"/>
                </a:lnTo>
                <a:lnTo>
                  <a:pt x="731349" y="42908"/>
                </a:lnTo>
                <a:lnTo>
                  <a:pt x="674956" y="39600"/>
                </a:lnTo>
                <a:lnTo>
                  <a:pt x="620428" y="36689"/>
                </a:lnTo>
                <a:lnTo>
                  <a:pt x="574198" y="34748"/>
                </a:lnTo>
                <a:lnTo>
                  <a:pt x="533501" y="33455"/>
                </a:lnTo>
                <a:lnTo>
                  <a:pt x="496491" y="32592"/>
                </a:lnTo>
                <a:lnTo>
                  <a:pt x="468290" y="32017"/>
                </a:lnTo>
                <a:lnTo>
                  <a:pt x="427548" y="31378"/>
                </a:lnTo>
                <a:lnTo>
                  <a:pt x="411745" y="31019"/>
                </a:lnTo>
                <a:lnTo>
                  <a:pt x="457549" y="37654"/>
                </a:lnTo>
                <a:lnTo>
                  <a:pt x="489601" y="40330"/>
                </a:lnTo>
                <a:lnTo>
                  <a:pt x="529314" y="42821"/>
                </a:lnTo>
                <a:lnTo>
                  <a:pt x="574133" y="45186"/>
                </a:lnTo>
                <a:lnTo>
                  <a:pt x="627295" y="48174"/>
                </a:lnTo>
                <a:lnTo>
                  <a:pt x="686021" y="51578"/>
                </a:lnTo>
                <a:lnTo>
                  <a:pt x="748454" y="55257"/>
                </a:lnTo>
                <a:lnTo>
                  <a:pt x="814771" y="59827"/>
                </a:lnTo>
                <a:lnTo>
                  <a:pt x="883677" y="64990"/>
                </a:lnTo>
                <a:lnTo>
                  <a:pt x="954308" y="70549"/>
                </a:lnTo>
                <a:lnTo>
                  <a:pt x="1024679" y="76372"/>
                </a:lnTo>
                <a:lnTo>
                  <a:pt x="1094876" y="82370"/>
                </a:lnTo>
                <a:lnTo>
                  <a:pt x="1164957" y="88486"/>
                </a:lnTo>
                <a:lnTo>
                  <a:pt x="1232139" y="95385"/>
                </a:lnTo>
                <a:lnTo>
                  <a:pt x="1297389" y="102807"/>
                </a:lnTo>
                <a:lnTo>
                  <a:pt x="1361349" y="110576"/>
                </a:lnTo>
                <a:lnTo>
                  <a:pt x="1403991" y="115757"/>
                </a:lnTo>
                <a:lnTo>
                  <a:pt x="1489271" y="1261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47" name="SMARTInkShape-Group302"/>
          <p:cNvGrpSpPr/>
          <p:nvPr/>
        </p:nvGrpSpPr>
        <p:grpSpPr>
          <a:xfrm>
            <a:off x="10267950" y="4397179"/>
            <a:ext cx="1917701" cy="2378272"/>
            <a:chOff x="10267950" y="4397179"/>
            <a:chExt cx="1917701" cy="2378272"/>
          </a:xfrm>
        </p:grpSpPr>
        <p:sp>
          <p:nvSpPr>
            <p:cNvPr id="6318" name="SMARTInkShape-1496"/>
            <p:cNvSpPr/>
            <p:nvPr>
              <p:custDataLst>
                <p:tags r:id="rId11"/>
              </p:custDataLst>
            </p:nvPr>
          </p:nvSpPr>
          <p:spPr>
            <a:xfrm>
              <a:off x="10267950" y="4397179"/>
              <a:ext cx="215484" cy="2378272"/>
            </a:xfrm>
            <a:custGeom>
              <a:avLst/>
              <a:gdLst/>
              <a:ahLst/>
              <a:cxnLst/>
              <a:rect l="0" t="0" r="0" b="0"/>
              <a:pathLst>
                <a:path w="215484" h="2378272">
                  <a:moveTo>
                    <a:pt x="196850" y="3371"/>
                  </a:moveTo>
                  <a:lnTo>
                    <a:pt x="196850" y="3371"/>
                  </a:lnTo>
                  <a:lnTo>
                    <a:pt x="196849" y="0"/>
                  </a:lnTo>
                  <a:lnTo>
                    <a:pt x="200613" y="3990"/>
                  </a:lnTo>
                  <a:lnTo>
                    <a:pt x="203592" y="8016"/>
                  </a:lnTo>
                  <a:lnTo>
                    <a:pt x="211155" y="50765"/>
                  </a:lnTo>
                  <a:lnTo>
                    <a:pt x="212737" y="76595"/>
                  </a:lnTo>
                  <a:lnTo>
                    <a:pt x="213790" y="107926"/>
                  </a:lnTo>
                  <a:lnTo>
                    <a:pt x="214494" y="142924"/>
                  </a:lnTo>
                  <a:lnTo>
                    <a:pt x="214962" y="184601"/>
                  </a:lnTo>
                  <a:lnTo>
                    <a:pt x="215275" y="230730"/>
                  </a:lnTo>
                  <a:lnTo>
                    <a:pt x="215483" y="279827"/>
                  </a:lnTo>
                  <a:lnTo>
                    <a:pt x="214917" y="335136"/>
                  </a:lnTo>
                  <a:lnTo>
                    <a:pt x="213833" y="394586"/>
                  </a:lnTo>
                  <a:lnTo>
                    <a:pt x="212406" y="456798"/>
                  </a:lnTo>
                  <a:lnTo>
                    <a:pt x="210043" y="522261"/>
                  </a:lnTo>
                  <a:lnTo>
                    <a:pt x="207056" y="589892"/>
                  </a:lnTo>
                  <a:lnTo>
                    <a:pt x="203653" y="658969"/>
                  </a:lnTo>
                  <a:lnTo>
                    <a:pt x="198565" y="732536"/>
                  </a:lnTo>
                  <a:lnTo>
                    <a:pt x="192347" y="809097"/>
                  </a:lnTo>
                  <a:lnTo>
                    <a:pt x="185382" y="887655"/>
                  </a:lnTo>
                  <a:lnTo>
                    <a:pt x="177210" y="968249"/>
                  </a:lnTo>
                  <a:lnTo>
                    <a:pt x="168235" y="1050201"/>
                  </a:lnTo>
                  <a:lnTo>
                    <a:pt x="158723" y="1133058"/>
                  </a:lnTo>
                  <a:lnTo>
                    <a:pt x="149559" y="1215106"/>
                  </a:lnTo>
                  <a:lnTo>
                    <a:pt x="140629" y="1296617"/>
                  </a:lnTo>
                  <a:lnTo>
                    <a:pt x="131852" y="1377769"/>
                  </a:lnTo>
                  <a:lnTo>
                    <a:pt x="119651" y="1479847"/>
                  </a:lnTo>
                  <a:lnTo>
                    <a:pt x="105166" y="1595877"/>
                  </a:lnTo>
                  <a:lnTo>
                    <a:pt x="89160" y="1721209"/>
                  </a:lnTo>
                  <a:lnTo>
                    <a:pt x="74963" y="1823813"/>
                  </a:lnTo>
                  <a:lnTo>
                    <a:pt x="61971" y="1911265"/>
                  </a:lnTo>
                  <a:lnTo>
                    <a:pt x="49781" y="1988616"/>
                  </a:lnTo>
                  <a:lnTo>
                    <a:pt x="40243" y="2054295"/>
                  </a:lnTo>
                  <a:lnTo>
                    <a:pt x="32472" y="2112193"/>
                  </a:lnTo>
                  <a:lnTo>
                    <a:pt x="25882" y="2164902"/>
                  </a:lnTo>
                  <a:lnTo>
                    <a:pt x="20076" y="2209214"/>
                  </a:lnTo>
                  <a:lnTo>
                    <a:pt x="14795" y="2247927"/>
                  </a:lnTo>
                  <a:lnTo>
                    <a:pt x="9865" y="2282909"/>
                  </a:lnTo>
                  <a:lnTo>
                    <a:pt x="4384" y="2329302"/>
                  </a:lnTo>
                  <a:lnTo>
                    <a:pt x="0" y="23782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9" name="SMARTInkShape-1497"/>
            <p:cNvSpPr/>
            <p:nvPr>
              <p:custDataLst>
                <p:tags r:id="rId12"/>
              </p:custDataLst>
            </p:nvPr>
          </p:nvSpPr>
          <p:spPr>
            <a:xfrm>
              <a:off x="10486081" y="4400550"/>
              <a:ext cx="1699570" cy="42745"/>
            </a:xfrm>
            <a:custGeom>
              <a:avLst/>
              <a:gdLst/>
              <a:ahLst/>
              <a:cxnLst/>
              <a:rect l="0" t="0" r="0" b="0"/>
              <a:pathLst>
                <a:path w="1699570" h="42745">
                  <a:moveTo>
                    <a:pt x="23169" y="38100"/>
                  </a:moveTo>
                  <a:lnTo>
                    <a:pt x="23169" y="38100"/>
                  </a:lnTo>
                  <a:lnTo>
                    <a:pt x="13030" y="33736"/>
                  </a:lnTo>
                  <a:lnTo>
                    <a:pt x="56" y="32011"/>
                  </a:lnTo>
                  <a:lnTo>
                    <a:pt x="0" y="32630"/>
                  </a:lnTo>
                  <a:lnTo>
                    <a:pt x="1817" y="35198"/>
                  </a:lnTo>
                  <a:lnTo>
                    <a:pt x="23664" y="40611"/>
                  </a:lnTo>
                  <a:lnTo>
                    <a:pt x="56548" y="42744"/>
                  </a:lnTo>
                  <a:lnTo>
                    <a:pt x="103620" y="42280"/>
                  </a:lnTo>
                  <a:lnTo>
                    <a:pt x="133954" y="40181"/>
                  </a:lnTo>
                  <a:lnTo>
                    <a:pt x="166876" y="37371"/>
                  </a:lnTo>
                  <a:lnTo>
                    <a:pt x="209285" y="34792"/>
                  </a:lnTo>
                  <a:lnTo>
                    <a:pt x="258019" y="32367"/>
                  </a:lnTo>
                  <a:lnTo>
                    <a:pt x="310969" y="30044"/>
                  </a:lnTo>
                  <a:lnTo>
                    <a:pt x="373786" y="28496"/>
                  </a:lnTo>
                  <a:lnTo>
                    <a:pt x="443181" y="27464"/>
                  </a:lnTo>
                  <a:lnTo>
                    <a:pt x="516960" y="26776"/>
                  </a:lnTo>
                  <a:lnTo>
                    <a:pt x="597896" y="25612"/>
                  </a:lnTo>
                  <a:lnTo>
                    <a:pt x="683603" y="24130"/>
                  </a:lnTo>
                  <a:lnTo>
                    <a:pt x="772492" y="22437"/>
                  </a:lnTo>
                  <a:lnTo>
                    <a:pt x="864911" y="20602"/>
                  </a:lnTo>
                  <a:lnTo>
                    <a:pt x="959686" y="18674"/>
                  </a:lnTo>
                  <a:lnTo>
                    <a:pt x="1056031" y="16682"/>
                  </a:lnTo>
                  <a:lnTo>
                    <a:pt x="1146366" y="14649"/>
                  </a:lnTo>
                  <a:lnTo>
                    <a:pt x="1232694" y="12588"/>
                  </a:lnTo>
                  <a:lnTo>
                    <a:pt x="1316353" y="10509"/>
                  </a:lnTo>
                  <a:lnTo>
                    <a:pt x="1391175" y="8417"/>
                  </a:lnTo>
                  <a:lnTo>
                    <a:pt x="1460106" y="6317"/>
                  </a:lnTo>
                  <a:lnTo>
                    <a:pt x="1525109" y="4211"/>
                  </a:lnTo>
                  <a:lnTo>
                    <a:pt x="1573384" y="2807"/>
                  </a:lnTo>
                  <a:lnTo>
                    <a:pt x="1610506" y="1872"/>
                  </a:lnTo>
                  <a:lnTo>
                    <a:pt x="1640195" y="1248"/>
                  </a:lnTo>
                  <a:lnTo>
                    <a:pt x="16995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0" name="SMARTInkShape-1498"/>
            <p:cNvSpPr/>
            <p:nvPr>
              <p:custDataLst>
                <p:tags r:id="rId13"/>
              </p:custDataLst>
            </p:nvPr>
          </p:nvSpPr>
          <p:spPr>
            <a:xfrm>
              <a:off x="10649211" y="4821263"/>
              <a:ext cx="107690" cy="143164"/>
            </a:xfrm>
            <a:custGeom>
              <a:avLst/>
              <a:gdLst/>
              <a:ahLst/>
              <a:cxnLst/>
              <a:rect l="0" t="0" r="0" b="0"/>
              <a:pathLst>
                <a:path w="107690" h="143164">
                  <a:moveTo>
                    <a:pt x="6089" y="42837"/>
                  </a:moveTo>
                  <a:lnTo>
                    <a:pt x="6089" y="42837"/>
                  </a:lnTo>
                  <a:lnTo>
                    <a:pt x="621" y="37370"/>
                  </a:lnTo>
                  <a:lnTo>
                    <a:pt x="327" y="37781"/>
                  </a:lnTo>
                  <a:lnTo>
                    <a:pt x="0" y="40119"/>
                  </a:lnTo>
                  <a:lnTo>
                    <a:pt x="1737" y="43511"/>
                  </a:lnTo>
                  <a:lnTo>
                    <a:pt x="3188" y="45403"/>
                  </a:lnTo>
                  <a:lnTo>
                    <a:pt x="8562" y="47505"/>
                  </a:lnTo>
                  <a:lnTo>
                    <a:pt x="41334" y="49089"/>
                  </a:lnTo>
                  <a:lnTo>
                    <a:pt x="48329" y="47262"/>
                  </a:lnTo>
                  <a:lnTo>
                    <a:pt x="51182" y="45786"/>
                  </a:lnTo>
                  <a:lnTo>
                    <a:pt x="53085" y="43392"/>
                  </a:lnTo>
                  <a:lnTo>
                    <a:pt x="55198" y="36969"/>
                  </a:lnTo>
                  <a:lnTo>
                    <a:pt x="54257" y="29410"/>
                  </a:lnTo>
                  <a:lnTo>
                    <a:pt x="50780" y="21347"/>
                  </a:lnTo>
                  <a:lnTo>
                    <a:pt x="40888" y="9580"/>
                  </a:lnTo>
                  <a:lnTo>
                    <a:pt x="33080" y="3832"/>
                  </a:lnTo>
                  <a:lnTo>
                    <a:pt x="24905" y="807"/>
                  </a:lnTo>
                  <a:lnTo>
                    <a:pt x="20750" y="0"/>
                  </a:lnTo>
                  <a:lnTo>
                    <a:pt x="17274" y="874"/>
                  </a:lnTo>
                  <a:lnTo>
                    <a:pt x="11531" y="5607"/>
                  </a:lnTo>
                  <a:lnTo>
                    <a:pt x="4329" y="19576"/>
                  </a:lnTo>
                  <a:lnTo>
                    <a:pt x="4470" y="43863"/>
                  </a:lnTo>
                  <a:lnTo>
                    <a:pt x="11544" y="87333"/>
                  </a:lnTo>
                  <a:lnTo>
                    <a:pt x="22599" y="114974"/>
                  </a:lnTo>
                  <a:lnTo>
                    <a:pt x="33182" y="129931"/>
                  </a:lnTo>
                  <a:lnTo>
                    <a:pt x="44941" y="137990"/>
                  </a:lnTo>
                  <a:lnTo>
                    <a:pt x="65343" y="142526"/>
                  </a:lnTo>
                  <a:lnTo>
                    <a:pt x="73109" y="143163"/>
                  </a:lnTo>
                  <a:lnTo>
                    <a:pt x="80402" y="140766"/>
                  </a:lnTo>
                  <a:lnTo>
                    <a:pt x="107689" y="119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1" name="SMARTInkShape-1499"/>
            <p:cNvSpPr/>
            <p:nvPr>
              <p:custDataLst>
                <p:tags r:id="rId14"/>
              </p:custDataLst>
            </p:nvPr>
          </p:nvSpPr>
          <p:spPr>
            <a:xfrm>
              <a:off x="10833100" y="4740763"/>
              <a:ext cx="96583" cy="214799"/>
            </a:xfrm>
            <a:custGeom>
              <a:avLst/>
              <a:gdLst/>
              <a:ahLst/>
              <a:cxnLst/>
              <a:rect l="0" t="0" r="0" b="0"/>
              <a:pathLst>
                <a:path w="96583" h="214799">
                  <a:moveTo>
                    <a:pt x="0" y="66187"/>
                  </a:moveTo>
                  <a:lnTo>
                    <a:pt x="0" y="66187"/>
                  </a:lnTo>
                  <a:lnTo>
                    <a:pt x="6088" y="54010"/>
                  </a:lnTo>
                  <a:lnTo>
                    <a:pt x="11366" y="95884"/>
                  </a:lnTo>
                  <a:lnTo>
                    <a:pt x="14187" y="132842"/>
                  </a:lnTo>
                  <a:lnTo>
                    <a:pt x="19491" y="171308"/>
                  </a:lnTo>
                  <a:lnTo>
                    <a:pt x="30521" y="214798"/>
                  </a:lnTo>
                  <a:lnTo>
                    <a:pt x="30225" y="214650"/>
                  </a:lnTo>
                  <a:lnTo>
                    <a:pt x="28015" y="210722"/>
                  </a:lnTo>
                  <a:lnTo>
                    <a:pt x="25916" y="177966"/>
                  </a:lnTo>
                  <a:lnTo>
                    <a:pt x="25629" y="145265"/>
                  </a:lnTo>
                  <a:lnTo>
                    <a:pt x="25501" y="103449"/>
                  </a:lnTo>
                  <a:lnTo>
                    <a:pt x="26856" y="62287"/>
                  </a:lnTo>
                  <a:lnTo>
                    <a:pt x="35551" y="24658"/>
                  </a:lnTo>
                  <a:lnTo>
                    <a:pt x="43083" y="9864"/>
                  </a:lnTo>
                  <a:lnTo>
                    <a:pt x="47772" y="5355"/>
                  </a:lnTo>
                  <a:lnTo>
                    <a:pt x="58627" y="345"/>
                  </a:lnTo>
                  <a:lnTo>
                    <a:pt x="68625" y="0"/>
                  </a:lnTo>
                  <a:lnTo>
                    <a:pt x="73267" y="896"/>
                  </a:lnTo>
                  <a:lnTo>
                    <a:pt x="82187" y="11298"/>
                  </a:lnTo>
                  <a:lnTo>
                    <a:pt x="96040" y="43350"/>
                  </a:lnTo>
                  <a:lnTo>
                    <a:pt x="96582" y="68436"/>
                  </a:lnTo>
                  <a:lnTo>
                    <a:pt x="90197" y="83414"/>
                  </a:lnTo>
                  <a:lnTo>
                    <a:pt x="80304" y="95715"/>
                  </a:lnTo>
                  <a:lnTo>
                    <a:pt x="68852" y="103535"/>
                  </a:lnTo>
                  <a:lnTo>
                    <a:pt x="53875" y="108533"/>
                  </a:lnTo>
                  <a:lnTo>
                    <a:pt x="50733" y="107823"/>
                  </a:lnTo>
                  <a:lnTo>
                    <a:pt x="48639" y="105938"/>
                  </a:lnTo>
                  <a:lnTo>
                    <a:pt x="44450" y="97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2" name="SMARTInkShape-1500"/>
            <p:cNvSpPr/>
            <p:nvPr>
              <p:custDataLst>
                <p:tags r:id="rId15"/>
              </p:custDataLst>
            </p:nvPr>
          </p:nvSpPr>
          <p:spPr>
            <a:xfrm>
              <a:off x="10985760" y="4723371"/>
              <a:ext cx="164841" cy="219310"/>
            </a:xfrm>
            <a:custGeom>
              <a:avLst/>
              <a:gdLst/>
              <a:ahLst/>
              <a:cxnLst/>
              <a:rect l="0" t="0" r="0" b="0"/>
              <a:pathLst>
                <a:path w="164841" h="219310">
                  <a:moveTo>
                    <a:pt x="6090" y="64529"/>
                  </a:moveTo>
                  <a:lnTo>
                    <a:pt x="6090" y="64529"/>
                  </a:lnTo>
                  <a:lnTo>
                    <a:pt x="623" y="64529"/>
                  </a:lnTo>
                  <a:lnTo>
                    <a:pt x="328" y="65234"/>
                  </a:lnTo>
                  <a:lnTo>
                    <a:pt x="0" y="67900"/>
                  </a:lnTo>
                  <a:lnTo>
                    <a:pt x="9880" y="114748"/>
                  </a:lnTo>
                  <a:lnTo>
                    <a:pt x="12387" y="152943"/>
                  </a:lnTo>
                  <a:lnTo>
                    <a:pt x="17316" y="198489"/>
                  </a:lnTo>
                  <a:lnTo>
                    <a:pt x="18596" y="219309"/>
                  </a:lnTo>
                  <a:lnTo>
                    <a:pt x="18660" y="219221"/>
                  </a:lnTo>
                  <a:lnTo>
                    <a:pt x="18778" y="180093"/>
                  </a:lnTo>
                  <a:lnTo>
                    <a:pt x="20196" y="146229"/>
                  </a:lnTo>
                  <a:lnTo>
                    <a:pt x="25529" y="102957"/>
                  </a:lnTo>
                  <a:lnTo>
                    <a:pt x="30722" y="64910"/>
                  </a:lnTo>
                  <a:lnTo>
                    <a:pt x="37612" y="25130"/>
                  </a:lnTo>
                  <a:lnTo>
                    <a:pt x="44123" y="6288"/>
                  </a:lnTo>
                  <a:lnTo>
                    <a:pt x="46262" y="2418"/>
                  </a:lnTo>
                  <a:lnTo>
                    <a:pt x="49099" y="544"/>
                  </a:lnTo>
                  <a:lnTo>
                    <a:pt x="52401" y="0"/>
                  </a:lnTo>
                  <a:lnTo>
                    <a:pt x="56013" y="343"/>
                  </a:lnTo>
                  <a:lnTo>
                    <a:pt x="71212" y="10938"/>
                  </a:lnTo>
                  <a:lnTo>
                    <a:pt x="107668" y="49215"/>
                  </a:lnTo>
                  <a:lnTo>
                    <a:pt x="112614" y="50792"/>
                  </a:lnTo>
                  <a:lnTo>
                    <a:pt x="117323" y="51138"/>
                  </a:lnTo>
                  <a:lnTo>
                    <a:pt x="121872" y="49251"/>
                  </a:lnTo>
                  <a:lnTo>
                    <a:pt x="130692" y="41511"/>
                  </a:lnTo>
                  <a:lnTo>
                    <a:pt x="146440" y="16342"/>
                  </a:lnTo>
                  <a:lnTo>
                    <a:pt x="149607" y="8305"/>
                  </a:lnTo>
                  <a:lnTo>
                    <a:pt x="152895" y="40011"/>
                  </a:lnTo>
                  <a:lnTo>
                    <a:pt x="154760" y="67233"/>
                  </a:lnTo>
                  <a:lnTo>
                    <a:pt x="158714" y="110651"/>
                  </a:lnTo>
                  <a:lnTo>
                    <a:pt x="163025" y="157217"/>
                  </a:lnTo>
                  <a:lnTo>
                    <a:pt x="164840" y="1978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3" name="SMARTInkShape-1501"/>
            <p:cNvSpPr/>
            <p:nvPr>
              <p:custDataLst>
                <p:tags r:id="rId16"/>
              </p:custDataLst>
            </p:nvPr>
          </p:nvSpPr>
          <p:spPr>
            <a:xfrm>
              <a:off x="11239500" y="4718050"/>
              <a:ext cx="31751" cy="194811"/>
            </a:xfrm>
            <a:custGeom>
              <a:avLst/>
              <a:gdLst/>
              <a:ahLst/>
              <a:cxnLst/>
              <a:rect l="0" t="0" r="0" b="0"/>
              <a:pathLst>
                <a:path w="31751" h="194811">
                  <a:moveTo>
                    <a:pt x="0" y="0"/>
                  </a:moveTo>
                  <a:lnTo>
                    <a:pt x="0" y="0"/>
                  </a:lnTo>
                  <a:lnTo>
                    <a:pt x="0" y="45466"/>
                  </a:lnTo>
                  <a:lnTo>
                    <a:pt x="0" y="89593"/>
                  </a:lnTo>
                  <a:lnTo>
                    <a:pt x="1881" y="121899"/>
                  </a:lnTo>
                  <a:lnTo>
                    <a:pt x="8789" y="164294"/>
                  </a:lnTo>
                  <a:lnTo>
                    <a:pt x="20394" y="193790"/>
                  </a:lnTo>
                  <a:lnTo>
                    <a:pt x="22768" y="194810"/>
                  </a:lnTo>
                  <a:lnTo>
                    <a:pt x="25057" y="193373"/>
                  </a:lnTo>
                  <a:lnTo>
                    <a:pt x="3175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4" name="SMARTInkShape-1502"/>
            <p:cNvSpPr/>
            <p:nvPr>
              <p:custDataLst>
                <p:tags r:id="rId17"/>
              </p:custDataLst>
            </p:nvPr>
          </p:nvSpPr>
          <p:spPr>
            <a:xfrm>
              <a:off x="11239761" y="4709845"/>
              <a:ext cx="120390" cy="46306"/>
            </a:xfrm>
            <a:custGeom>
              <a:avLst/>
              <a:gdLst/>
              <a:ahLst/>
              <a:cxnLst/>
              <a:rect l="0" t="0" r="0" b="0"/>
              <a:pathLst>
                <a:path w="120390" h="46306">
                  <a:moveTo>
                    <a:pt x="6089" y="46305"/>
                  </a:moveTo>
                  <a:lnTo>
                    <a:pt x="6089" y="46305"/>
                  </a:lnTo>
                  <a:lnTo>
                    <a:pt x="0" y="46305"/>
                  </a:lnTo>
                  <a:lnTo>
                    <a:pt x="19232" y="30608"/>
                  </a:lnTo>
                  <a:lnTo>
                    <a:pt x="59485" y="10984"/>
                  </a:lnTo>
                  <a:lnTo>
                    <a:pt x="96652" y="0"/>
                  </a:lnTo>
                  <a:lnTo>
                    <a:pt x="120389" y="18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5" name="SMARTInkShape-1503"/>
            <p:cNvSpPr/>
            <p:nvPr>
              <p:custDataLst>
                <p:tags r:id="rId18"/>
              </p:custDataLst>
            </p:nvPr>
          </p:nvSpPr>
          <p:spPr>
            <a:xfrm>
              <a:off x="11264899" y="4781550"/>
              <a:ext cx="88902" cy="19051"/>
            </a:xfrm>
            <a:custGeom>
              <a:avLst/>
              <a:gdLst/>
              <a:ahLst/>
              <a:cxnLst/>
              <a:rect l="0" t="0" r="0" b="0"/>
              <a:pathLst>
                <a:path w="889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5646" y="12142"/>
                  </a:lnTo>
                  <a:lnTo>
                    <a:pt x="33258" y="4123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6" name="SMARTInkShape-1504"/>
            <p:cNvSpPr/>
            <p:nvPr>
              <p:custDataLst>
                <p:tags r:id="rId19"/>
              </p:custDataLst>
            </p:nvPr>
          </p:nvSpPr>
          <p:spPr>
            <a:xfrm>
              <a:off x="10560050" y="53467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48333" y="48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7" name="SMARTInkShape-1505"/>
            <p:cNvSpPr/>
            <p:nvPr>
              <p:custDataLst>
                <p:tags r:id="rId20"/>
              </p:custDataLst>
            </p:nvPr>
          </p:nvSpPr>
          <p:spPr>
            <a:xfrm>
              <a:off x="10579982" y="5410200"/>
              <a:ext cx="107069" cy="6351"/>
            </a:xfrm>
            <a:custGeom>
              <a:avLst/>
              <a:gdLst/>
              <a:ahLst/>
              <a:cxnLst/>
              <a:rect l="0" t="0" r="0" b="0"/>
              <a:pathLst>
                <a:path w="107069" h="6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6121" y="3371"/>
                  </a:lnTo>
                  <a:lnTo>
                    <a:pt x="46884" y="5762"/>
                  </a:lnTo>
                  <a:lnTo>
                    <a:pt x="107068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8" name="SMARTInkShape-1506"/>
            <p:cNvSpPr/>
            <p:nvPr>
              <p:custDataLst>
                <p:tags r:id="rId21"/>
              </p:custDataLst>
            </p:nvPr>
          </p:nvSpPr>
          <p:spPr>
            <a:xfrm>
              <a:off x="10892942" y="5279496"/>
              <a:ext cx="127713" cy="329480"/>
            </a:xfrm>
            <a:custGeom>
              <a:avLst/>
              <a:gdLst/>
              <a:ahLst/>
              <a:cxnLst/>
              <a:rect l="0" t="0" r="0" b="0"/>
              <a:pathLst>
                <a:path w="127713" h="329480">
                  <a:moveTo>
                    <a:pt x="3658" y="92604"/>
                  </a:moveTo>
                  <a:lnTo>
                    <a:pt x="3658" y="92604"/>
                  </a:lnTo>
                  <a:lnTo>
                    <a:pt x="3658" y="89233"/>
                  </a:lnTo>
                  <a:lnTo>
                    <a:pt x="2952" y="88240"/>
                  </a:lnTo>
                  <a:lnTo>
                    <a:pt x="1777" y="87578"/>
                  </a:lnTo>
                  <a:lnTo>
                    <a:pt x="287" y="87137"/>
                  </a:lnTo>
                  <a:lnTo>
                    <a:pt x="0" y="87548"/>
                  </a:lnTo>
                  <a:lnTo>
                    <a:pt x="1561" y="89886"/>
                  </a:lnTo>
                  <a:lnTo>
                    <a:pt x="5263" y="130546"/>
                  </a:lnTo>
                  <a:lnTo>
                    <a:pt x="12364" y="174402"/>
                  </a:lnTo>
                  <a:lnTo>
                    <a:pt x="18816" y="208686"/>
                  </a:lnTo>
                  <a:lnTo>
                    <a:pt x="24036" y="242739"/>
                  </a:lnTo>
                  <a:lnTo>
                    <a:pt x="30941" y="283530"/>
                  </a:lnTo>
                  <a:lnTo>
                    <a:pt x="40484" y="328181"/>
                  </a:lnTo>
                  <a:lnTo>
                    <a:pt x="40202" y="329383"/>
                  </a:lnTo>
                  <a:lnTo>
                    <a:pt x="39310" y="329479"/>
                  </a:lnTo>
                  <a:lnTo>
                    <a:pt x="38009" y="328837"/>
                  </a:lnTo>
                  <a:lnTo>
                    <a:pt x="35217" y="288792"/>
                  </a:lnTo>
                  <a:lnTo>
                    <a:pt x="32266" y="248943"/>
                  </a:lnTo>
                  <a:lnTo>
                    <a:pt x="31197" y="225053"/>
                  </a:lnTo>
                  <a:lnTo>
                    <a:pt x="30484" y="199247"/>
                  </a:lnTo>
                  <a:lnTo>
                    <a:pt x="30008" y="172167"/>
                  </a:lnTo>
                  <a:lnTo>
                    <a:pt x="33243" y="125143"/>
                  </a:lnTo>
                  <a:lnTo>
                    <a:pt x="39385" y="85899"/>
                  </a:lnTo>
                  <a:lnTo>
                    <a:pt x="51481" y="44678"/>
                  </a:lnTo>
                  <a:lnTo>
                    <a:pt x="62306" y="23796"/>
                  </a:lnTo>
                  <a:lnTo>
                    <a:pt x="76056" y="10752"/>
                  </a:lnTo>
                  <a:lnTo>
                    <a:pt x="90867" y="3309"/>
                  </a:lnTo>
                  <a:lnTo>
                    <a:pt x="104506" y="0"/>
                  </a:lnTo>
                  <a:lnTo>
                    <a:pt x="115743" y="411"/>
                  </a:lnTo>
                  <a:lnTo>
                    <a:pt x="120714" y="1509"/>
                  </a:lnTo>
                  <a:lnTo>
                    <a:pt x="124028" y="5768"/>
                  </a:lnTo>
                  <a:lnTo>
                    <a:pt x="127712" y="19908"/>
                  </a:lnTo>
                  <a:lnTo>
                    <a:pt x="125585" y="36070"/>
                  </a:lnTo>
                  <a:lnTo>
                    <a:pt x="112722" y="72813"/>
                  </a:lnTo>
                  <a:lnTo>
                    <a:pt x="93986" y="96853"/>
                  </a:lnTo>
                  <a:lnTo>
                    <a:pt x="60808" y="118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9" name="SMARTInkShape-1507"/>
            <p:cNvSpPr/>
            <p:nvPr>
              <p:custDataLst>
                <p:tags r:id="rId22"/>
              </p:custDataLst>
            </p:nvPr>
          </p:nvSpPr>
          <p:spPr>
            <a:xfrm>
              <a:off x="10922103" y="5077262"/>
              <a:ext cx="95148" cy="110689"/>
            </a:xfrm>
            <a:custGeom>
              <a:avLst/>
              <a:gdLst/>
              <a:ahLst/>
              <a:cxnLst/>
              <a:rect l="0" t="0" r="0" b="0"/>
              <a:pathLst>
                <a:path w="95148" h="110689">
                  <a:moveTo>
                    <a:pt x="18947" y="40838"/>
                  </a:moveTo>
                  <a:lnTo>
                    <a:pt x="18947" y="40838"/>
                  </a:lnTo>
                  <a:lnTo>
                    <a:pt x="13479" y="29903"/>
                  </a:lnTo>
                  <a:lnTo>
                    <a:pt x="9488" y="38774"/>
                  </a:lnTo>
                  <a:lnTo>
                    <a:pt x="1647" y="73710"/>
                  </a:lnTo>
                  <a:lnTo>
                    <a:pt x="0" y="102034"/>
                  </a:lnTo>
                  <a:lnTo>
                    <a:pt x="671" y="102096"/>
                  </a:lnTo>
                  <a:lnTo>
                    <a:pt x="3298" y="100284"/>
                  </a:lnTo>
                  <a:lnTo>
                    <a:pt x="8744" y="88555"/>
                  </a:lnTo>
                  <a:lnTo>
                    <a:pt x="17611" y="51126"/>
                  </a:lnTo>
                  <a:lnTo>
                    <a:pt x="30934" y="4515"/>
                  </a:lnTo>
                  <a:lnTo>
                    <a:pt x="32582" y="1806"/>
                  </a:lnTo>
                  <a:lnTo>
                    <a:pt x="34387" y="0"/>
                  </a:lnTo>
                  <a:lnTo>
                    <a:pt x="37001" y="912"/>
                  </a:lnTo>
                  <a:lnTo>
                    <a:pt x="43670" y="7571"/>
                  </a:lnTo>
                  <a:lnTo>
                    <a:pt x="63106" y="39232"/>
                  </a:lnTo>
                  <a:lnTo>
                    <a:pt x="78966" y="79457"/>
                  </a:lnTo>
                  <a:lnTo>
                    <a:pt x="95147" y="1106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0" name="SMARTInkShape-1508"/>
            <p:cNvSpPr/>
            <p:nvPr>
              <p:custDataLst>
                <p:tags r:id="rId23"/>
              </p:custDataLst>
            </p:nvPr>
          </p:nvSpPr>
          <p:spPr>
            <a:xfrm>
              <a:off x="11024483" y="5416550"/>
              <a:ext cx="68968" cy="63501"/>
            </a:xfrm>
            <a:custGeom>
              <a:avLst/>
              <a:gdLst/>
              <a:ahLst/>
              <a:cxnLst/>
              <a:rect l="0" t="0" r="0" b="0"/>
              <a:pathLst>
                <a:path w="68968" h="635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6120" y="12831"/>
                  </a:lnTo>
                  <a:lnTo>
                    <a:pt x="53335" y="47682"/>
                  </a:lnTo>
                  <a:lnTo>
                    <a:pt x="62019" y="53648"/>
                  </a:lnTo>
                  <a:lnTo>
                    <a:pt x="68967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1" name="SMARTInkShape-1509"/>
            <p:cNvSpPr/>
            <p:nvPr>
              <p:custDataLst>
                <p:tags r:id="rId24"/>
              </p:custDataLst>
            </p:nvPr>
          </p:nvSpPr>
          <p:spPr>
            <a:xfrm>
              <a:off x="11075874" y="5410200"/>
              <a:ext cx="17577" cy="76201"/>
            </a:xfrm>
            <a:custGeom>
              <a:avLst/>
              <a:gdLst/>
              <a:ahLst/>
              <a:cxnLst/>
              <a:rect l="0" t="0" r="0" b="0"/>
              <a:pathLst>
                <a:path w="17577" h="76201">
                  <a:moveTo>
                    <a:pt x="17576" y="0"/>
                  </a:moveTo>
                  <a:lnTo>
                    <a:pt x="17576" y="0"/>
                  </a:lnTo>
                  <a:lnTo>
                    <a:pt x="12108" y="0"/>
                  </a:lnTo>
                  <a:lnTo>
                    <a:pt x="253" y="43223"/>
                  </a:lnTo>
                  <a:lnTo>
                    <a:pt x="0" y="53077"/>
                  </a:lnTo>
                  <a:lnTo>
                    <a:pt x="4876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2" name="SMARTInkShape-1510"/>
            <p:cNvSpPr/>
            <p:nvPr>
              <p:custDataLst>
                <p:tags r:id="rId25"/>
              </p:custDataLst>
            </p:nvPr>
          </p:nvSpPr>
          <p:spPr>
            <a:xfrm>
              <a:off x="11228181" y="5238750"/>
              <a:ext cx="55770" cy="203201"/>
            </a:xfrm>
            <a:custGeom>
              <a:avLst/>
              <a:gdLst/>
              <a:ahLst/>
              <a:cxnLst/>
              <a:rect l="0" t="0" r="0" b="0"/>
              <a:pathLst>
                <a:path w="55770" h="203201">
                  <a:moveTo>
                    <a:pt x="55769" y="0"/>
                  </a:moveTo>
                  <a:lnTo>
                    <a:pt x="55769" y="0"/>
                  </a:lnTo>
                  <a:lnTo>
                    <a:pt x="44925" y="706"/>
                  </a:lnTo>
                  <a:lnTo>
                    <a:pt x="34721" y="3371"/>
                  </a:lnTo>
                  <a:lnTo>
                    <a:pt x="25012" y="10670"/>
                  </a:lnTo>
                  <a:lnTo>
                    <a:pt x="20447" y="15580"/>
                  </a:lnTo>
                  <a:lnTo>
                    <a:pt x="10652" y="42716"/>
                  </a:lnTo>
                  <a:lnTo>
                    <a:pt x="3281" y="80938"/>
                  </a:lnTo>
                  <a:lnTo>
                    <a:pt x="0" y="123544"/>
                  </a:lnTo>
                  <a:lnTo>
                    <a:pt x="4667" y="170636"/>
                  </a:lnTo>
                  <a:lnTo>
                    <a:pt x="17669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3" name="SMARTInkShape-1511"/>
            <p:cNvSpPr/>
            <p:nvPr>
              <p:custDataLst>
                <p:tags r:id="rId26"/>
              </p:custDataLst>
            </p:nvPr>
          </p:nvSpPr>
          <p:spPr>
            <a:xfrm>
              <a:off x="11347833" y="5257800"/>
              <a:ext cx="82168" cy="127001"/>
            </a:xfrm>
            <a:custGeom>
              <a:avLst/>
              <a:gdLst/>
              <a:ahLst/>
              <a:cxnLst/>
              <a:rect l="0" t="0" r="0" b="0"/>
              <a:pathLst>
                <a:path w="82168" h="127001">
                  <a:moveTo>
                    <a:pt x="82167" y="0"/>
                  </a:moveTo>
                  <a:lnTo>
                    <a:pt x="82167" y="0"/>
                  </a:lnTo>
                  <a:lnTo>
                    <a:pt x="69301" y="36400"/>
                  </a:lnTo>
                  <a:lnTo>
                    <a:pt x="63750" y="54278"/>
                  </a:lnTo>
                  <a:lnTo>
                    <a:pt x="40335" y="97267"/>
                  </a:lnTo>
                  <a:lnTo>
                    <a:pt x="27282" y="112625"/>
                  </a:lnTo>
                  <a:lnTo>
                    <a:pt x="20613" y="117083"/>
                  </a:lnTo>
                  <a:lnTo>
                    <a:pt x="17848" y="118272"/>
                  </a:lnTo>
                  <a:lnTo>
                    <a:pt x="15299" y="117653"/>
                  </a:lnTo>
                  <a:lnTo>
                    <a:pt x="10585" y="113204"/>
                  </a:lnTo>
                  <a:lnTo>
                    <a:pt x="3965" y="96022"/>
                  </a:lnTo>
                  <a:lnTo>
                    <a:pt x="0" y="63960"/>
                  </a:lnTo>
                  <a:lnTo>
                    <a:pt x="1989" y="62395"/>
                  </a:lnTo>
                  <a:lnTo>
                    <a:pt x="9844" y="62538"/>
                  </a:lnTo>
                  <a:lnTo>
                    <a:pt x="18508" y="68717"/>
                  </a:lnTo>
                  <a:lnTo>
                    <a:pt x="62597" y="110351"/>
                  </a:lnTo>
                  <a:lnTo>
                    <a:pt x="82167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4" name="SMARTInkShape-1512"/>
            <p:cNvSpPr/>
            <p:nvPr>
              <p:custDataLst>
                <p:tags r:id="rId27"/>
              </p:custDataLst>
            </p:nvPr>
          </p:nvSpPr>
          <p:spPr>
            <a:xfrm>
              <a:off x="11512550" y="5219700"/>
              <a:ext cx="30607" cy="209551"/>
            </a:xfrm>
            <a:custGeom>
              <a:avLst/>
              <a:gdLst/>
              <a:ahLst/>
              <a:cxnLst/>
              <a:rect l="0" t="0" r="0" b="0"/>
              <a:pathLst>
                <a:path w="30607" h="209551">
                  <a:moveTo>
                    <a:pt x="19050" y="0"/>
                  </a:moveTo>
                  <a:lnTo>
                    <a:pt x="19050" y="0"/>
                  </a:lnTo>
                  <a:lnTo>
                    <a:pt x="27888" y="45466"/>
                  </a:lnTo>
                  <a:lnTo>
                    <a:pt x="30606" y="89593"/>
                  </a:lnTo>
                  <a:lnTo>
                    <a:pt x="27478" y="121899"/>
                  </a:lnTo>
                  <a:lnTo>
                    <a:pt x="15903" y="16805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5" name="SMARTInkShape-1513"/>
            <p:cNvSpPr/>
            <p:nvPr>
              <p:custDataLst>
                <p:tags r:id="rId28"/>
              </p:custDataLst>
            </p:nvPr>
          </p:nvSpPr>
          <p:spPr>
            <a:xfrm>
              <a:off x="10636511" y="6004082"/>
              <a:ext cx="152140" cy="15719"/>
            </a:xfrm>
            <a:custGeom>
              <a:avLst/>
              <a:gdLst/>
              <a:ahLst/>
              <a:cxnLst/>
              <a:rect l="0" t="0" r="0" b="0"/>
              <a:pathLst>
                <a:path w="152140" h="15719">
                  <a:moveTo>
                    <a:pt x="6089" y="15718"/>
                  </a:moveTo>
                  <a:lnTo>
                    <a:pt x="6089" y="15718"/>
                  </a:lnTo>
                  <a:lnTo>
                    <a:pt x="2719" y="15718"/>
                  </a:lnTo>
                  <a:lnTo>
                    <a:pt x="1726" y="15013"/>
                  </a:lnTo>
                  <a:lnTo>
                    <a:pt x="1063" y="13837"/>
                  </a:lnTo>
                  <a:lnTo>
                    <a:pt x="0" y="10251"/>
                  </a:lnTo>
                  <a:lnTo>
                    <a:pt x="6558" y="6258"/>
                  </a:lnTo>
                  <a:lnTo>
                    <a:pt x="51846" y="1563"/>
                  </a:lnTo>
                  <a:lnTo>
                    <a:pt x="99138" y="0"/>
                  </a:lnTo>
                  <a:lnTo>
                    <a:pt x="152139" y="3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6" name="SMARTInkShape-1514"/>
            <p:cNvSpPr/>
            <p:nvPr>
              <p:custDataLst>
                <p:tags r:id="rId29"/>
              </p:custDataLst>
            </p:nvPr>
          </p:nvSpPr>
          <p:spPr>
            <a:xfrm>
              <a:off x="10680700" y="61087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43351" y="11995"/>
                  </a:lnTo>
                  <a:lnTo>
                    <a:pt x="88888" y="7630"/>
                  </a:lnTo>
                  <a:lnTo>
                    <a:pt x="126524" y="386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7" name="SMARTInkShape-1515"/>
            <p:cNvSpPr/>
            <p:nvPr>
              <p:custDataLst>
                <p:tags r:id="rId30"/>
              </p:custDataLst>
            </p:nvPr>
          </p:nvSpPr>
          <p:spPr>
            <a:xfrm>
              <a:off x="11144250" y="5747633"/>
              <a:ext cx="25401" cy="138818"/>
            </a:xfrm>
            <a:custGeom>
              <a:avLst/>
              <a:gdLst/>
              <a:ahLst/>
              <a:cxnLst/>
              <a:rect l="0" t="0" r="0" b="0"/>
              <a:pathLst>
                <a:path w="25401" h="1388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5069" y="43212"/>
                  </a:lnTo>
                  <a:lnTo>
                    <a:pt x="11537" y="81954"/>
                  </a:lnTo>
                  <a:lnTo>
                    <a:pt x="25400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8" name="SMARTInkShape-1516"/>
            <p:cNvSpPr/>
            <p:nvPr>
              <p:custDataLst>
                <p:tags r:id="rId31"/>
              </p:custDataLst>
            </p:nvPr>
          </p:nvSpPr>
          <p:spPr>
            <a:xfrm>
              <a:off x="11075282" y="5959518"/>
              <a:ext cx="183269" cy="8600"/>
            </a:xfrm>
            <a:custGeom>
              <a:avLst/>
              <a:gdLst/>
              <a:ahLst/>
              <a:cxnLst/>
              <a:rect l="0" t="0" r="0" b="0"/>
              <a:pathLst>
                <a:path w="183269" h="8600">
                  <a:moveTo>
                    <a:pt x="5468" y="3132"/>
                  </a:moveTo>
                  <a:lnTo>
                    <a:pt x="5468" y="3132"/>
                  </a:lnTo>
                  <a:lnTo>
                    <a:pt x="0" y="8599"/>
                  </a:lnTo>
                  <a:lnTo>
                    <a:pt x="2750" y="5850"/>
                  </a:lnTo>
                  <a:lnTo>
                    <a:pt x="38171" y="2963"/>
                  </a:lnTo>
                  <a:lnTo>
                    <a:pt x="71742" y="0"/>
                  </a:lnTo>
                  <a:lnTo>
                    <a:pt x="106420" y="93"/>
                  </a:lnTo>
                  <a:lnTo>
                    <a:pt x="150149" y="2232"/>
                  </a:lnTo>
                  <a:lnTo>
                    <a:pt x="183268" y="31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9" name="SMARTInkShape-1517"/>
            <p:cNvSpPr/>
            <p:nvPr>
              <p:custDataLst>
                <p:tags r:id="rId32"/>
              </p:custDataLst>
            </p:nvPr>
          </p:nvSpPr>
          <p:spPr>
            <a:xfrm>
              <a:off x="11144250" y="6037413"/>
              <a:ext cx="114301" cy="144145"/>
            </a:xfrm>
            <a:custGeom>
              <a:avLst/>
              <a:gdLst/>
              <a:ahLst/>
              <a:cxnLst/>
              <a:rect l="0" t="0" r="0" b="0"/>
              <a:pathLst>
                <a:path w="114301" h="144145">
                  <a:moveTo>
                    <a:pt x="0" y="14137"/>
                  </a:moveTo>
                  <a:lnTo>
                    <a:pt x="0" y="14137"/>
                  </a:lnTo>
                  <a:lnTo>
                    <a:pt x="1881" y="26689"/>
                  </a:lnTo>
                  <a:lnTo>
                    <a:pt x="6467" y="68706"/>
                  </a:lnTo>
                  <a:lnTo>
                    <a:pt x="11260" y="107832"/>
                  </a:lnTo>
                  <a:lnTo>
                    <a:pt x="12616" y="144144"/>
                  </a:lnTo>
                  <a:lnTo>
                    <a:pt x="17059" y="103940"/>
                  </a:lnTo>
                  <a:lnTo>
                    <a:pt x="19871" y="62069"/>
                  </a:lnTo>
                  <a:lnTo>
                    <a:pt x="29015" y="28496"/>
                  </a:lnTo>
                  <a:lnTo>
                    <a:pt x="36649" y="14404"/>
                  </a:lnTo>
                  <a:lnTo>
                    <a:pt x="46627" y="5318"/>
                  </a:lnTo>
                  <a:lnTo>
                    <a:pt x="52251" y="1908"/>
                  </a:lnTo>
                  <a:lnTo>
                    <a:pt x="66027" y="0"/>
                  </a:lnTo>
                  <a:lnTo>
                    <a:pt x="73651" y="479"/>
                  </a:lnTo>
                  <a:lnTo>
                    <a:pt x="80145" y="3621"/>
                  </a:lnTo>
                  <a:lnTo>
                    <a:pt x="91123" y="14637"/>
                  </a:lnTo>
                  <a:lnTo>
                    <a:pt x="101867" y="36707"/>
                  </a:lnTo>
                  <a:lnTo>
                    <a:pt x="107415" y="82856"/>
                  </a:lnTo>
                  <a:lnTo>
                    <a:pt x="109594" y="92421"/>
                  </a:lnTo>
                  <a:lnTo>
                    <a:pt x="114300" y="103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0" name="SMARTInkShape-1518"/>
            <p:cNvSpPr/>
            <p:nvPr>
              <p:custDataLst>
                <p:tags r:id="rId33"/>
              </p:custDataLst>
            </p:nvPr>
          </p:nvSpPr>
          <p:spPr>
            <a:xfrm>
              <a:off x="11520323" y="5823833"/>
              <a:ext cx="100178" cy="189618"/>
            </a:xfrm>
            <a:custGeom>
              <a:avLst/>
              <a:gdLst/>
              <a:ahLst/>
              <a:cxnLst/>
              <a:rect l="0" t="0" r="0" b="0"/>
              <a:pathLst>
                <a:path w="100178" h="189618">
                  <a:moveTo>
                    <a:pt x="100177" y="5467"/>
                  </a:moveTo>
                  <a:lnTo>
                    <a:pt x="100177" y="5467"/>
                  </a:lnTo>
                  <a:lnTo>
                    <a:pt x="100177" y="0"/>
                  </a:lnTo>
                  <a:lnTo>
                    <a:pt x="88640" y="43904"/>
                  </a:lnTo>
                  <a:lnTo>
                    <a:pt x="76690" y="76593"/>
                  </a:lnTo>
                  <a:lnTo>
                    <a:pt x="55902" y="107524"/>
                  </a:lnTo>
                  <a:lnTo>
                    <a:pt x="21997" y="141020"/>
                  </a:lnTo>
                  <a:lnTo>
                    <a:pt x="17718" y="143813"/>
                  </a:lnTo>
                  <a:lnTo>
                    <a:pt x="14160" y="144969"/>
                  </a:lnTo>
                  <a:lnTo>
                    <a:pt x="11082" y="145035"/>
                  </a:lnTo>
                  <a:lnTo>
                    <a:pt x="8325" y="142962"/>
                  </a:lnTo>
                  <a:lnTo>
                    <a:pt x="3381" y="135015"/>
                  </a:lnTo>
                  <a:lnTo>
                    <a:pt x="0" y="118640"/>
                  </a:lnTo>
                  <a:lnTo>
                    <a:pt x="1090" y="110328"/>
                  </a:lnTo>
                  <a:lnTo>
                    <a:pt x="4169" y="102616"/>
                  </a:lnTo>
                  <a:lnTo>
                    <a:pt x="34746" y="118560"/>
                  </a:lnTo>
                  <a:lnTo>
                    <a:pt x="66061" y="144902"/>
                  </a:lnTo>
                  <a:lnTo>
                    <a:pt x="100177" y="189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1" name="SMARTInkShape-1519"/>
            <p:cNvSpPr/>
            <p:nvPr>
              <p:custDataLst>
                <p:tags r:id="rId34"/>
              </p:custDataLst>
            </p:nvPr>
          </p:nvSpPr>
          <p:spPr>
            <a:xfrm>
              <a:off x="11722100" y="59055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46909" y="3371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2" name="SMARTInkShape-1520"/>
            <p:cNvSpPr/>
            <p:nvPr>
              <p:custDataLst>
                <p:tags r:id="rId35"/>
              </p:custDataLst>
            </p:nvPr>
          </p:nvSpPr>
          <p:spPr>
            <a:xfrm>
              <a:off x="11734800" y="59690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12553" y="10819"/>
                  </a:lnTo>
                  <a:lnTo>
                    <a:pt x="58933" y="623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3" name="SMARTInkShape-1521"/>
            <p:cNvSpPr/>
            <p:nvPr>
              <p:custDataLst>
                <p:tags r:id="rId36"/>
              </p:custDataLst>
            </p:nvPr>
          </p:nvSpPr>
          <p:spPr>
            <a:xfrm>
              <a:off x="11880850" y="5785733"/>
              <a:ext cx="120651" cy="215018"/>
            </a:xfrm>
            <a:custGeom>
              <a:avLst/>
              <a:gdLst/>
              <a:ahLst/>
              <a:cxnLst/>
              <a:rect l="0" t="0" r="0" b="0"/>
              <a:pathLst>
                <a:path w="120651" h="215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4419" y="26984"/>
                  </a:lnTo>
                  <a:lnTo>
                    <a:pt x="50902" y="68991"/>
                  </a:lnTo>
                  <a:lnTo>
                    <a:pt x="70835" y="101668"/>
                  </a:lnTo>
                  <a:lnTo>
                    <a:pt x="98129" y="148035"/>
                  </a:lnTo>
                  <a:lnTo>
                    <a:pt x="113976" y="184822"/>
                  </a:lnTo>
                  <a:lnTo>
                    <a:pt x="120650" y="215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4" name="SMARTInkShape-1522"/>
            <p:cNvSpPr/>
            <p:nvPr>
              <p:custDataLst>
                <p:tags r:id="rId37"/>
              </p:custDataLst>
            </p:nvPr>
          </p:nvSpPr>
          <p:spPr>
            <a:xfrm>
              <a:off x="11931650" y="5811133"/>
              <a:ext cx="69851" cy="234068"/>
            </a:xfrm>
            <a:custGeom>
              <a:avLst/>
              <a:gdLst/>
              <a:ahLst/>
              <a:cxnLst/>
              <a:rect l="0" t="0" r="0" b="0"/>
              <a:pathLst>
                <a:path w="69851" h="234068">
                  <a:moveTo>
                    <a:pt x="69850" y="5467"/>
                  </a:moveTo>
                  <a:lnTo>
                    <a:pt x="69850" y="5467"/>
                  </a:lnTo>
                  <a:lnTo>
                    <a:pt x="66480" y="2096"/>
                  </a:lnTo>
                  <a:lnTo>
                    <a:pt x="62943" y="441"/>
                  </a:lnTo>
                  <a:lnTo>
                    <a:pt x="61011" y="0"/>
                  </a:lnTo>
                  <a:lnTo>
                    <a:pt x="55102" y="5153"/>
                  </a:lnTo>
                  <a:lnTo>
                    <a:pt x="36441" y="35823"/>
                  </a:lnTo>
                  <a:lnTo>
                    <a:pt x="25299" y="77177"/>
                  </a:lnTo>
                  <a:lnTo>
                    <a:pt x="18065" y="108834"/>
                  </a:lnTo>
                  <a:lnTo>
                    <a:pt x="10851" y="141719"/>
                  </a:lnTo>
                  <a:lnTo>
                    <a:pt x="3528" y="189144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5" name="SMARTInkShape-1523"/>
            <p:cNvSpPr/>
            <p:nvPr>
              <p:custDataLst>
                <p:tags r:id="rId38"/>
              </p:custDataLst>
            </p:nvPr>
          </p:nvSpPr>
          <p:spPr>
            <a:xfrm>
              <a:off x="12045950" y="59944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6" name="SMARTInkShape-1524"/>
            <p:cNvSpPr/>
            <p:nvPr>
              <p:custDataLst>
                <p:tags r:id="rId39"/>
              </p:custDataLst>
            </p:nvPr>
          </p:nvSpPr>
          <p:spPr>
            <a:xfrm>
              <a:off x="12053182" y="5911850"/>
              <a:ext cx="5469" cy="6351"/>
            </a:xfrm>
            <a:custGeom>
              <a:avLst/>
              <a:gdLst/>
              <a:ahLst/>
              <a:cxnLst/>
              <a:rect l="0" t="0" r="0" b="0"/>
              <a:pathLst>
                <a:path w="546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89" cstate="print"/>
          <a:srcRect l="13333" t="30933" r="10000" b="42667"/>
          <a:stretch>
            <a:fillRect/>
          </a:stretch>
        </p:blipFill>
        <p:spPr bwMode="auto">
          <a:xfrm>
            <a:off x="1025913" y="0"/>
            <a:ext cx="10515606" cy="226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29" name="SMARTInkShape-Group379"/>
          <p:cNvGrpSpPr/>
          <p:nvPr/>
        </p:nvGrpSpPr>
        <p:grpSpPr>
          <a:xfrm>
            <a:off x="6928634" y="6061761"/>
            <a:ext cx="442100" cy="402540"/>
            <a:chOff x="6928634" y="6061761"/>
            <a:chExt cx="442100" cy="402540"/>
          </a:xfrm>
        </p:grpSpPr>
        <p:sp>
          <p:nvSpPr>
            <p:cNvPr id="7324" name="SMARTInkShape-1950"/>
            <p:cNvSpPr/>
            <p:nvPr>
              <p:custDataLst>
                <p:tags r:id="rId183"/>
              </p:custDataLst>
            </p:nvPr>
          </p:nvSpPr>
          <p:spPr>
            <a:xfrm>
              <a:off x="7092950" y="64389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35775" y="18493"/>
                  </a:lnTo>
                  <a:lnTo>
                    <a:pt x="77988" y="13863"/>
                  </a:lnTo>
                  <a:lnTo>
                    <a:pt x="107026" y="10652"/>
                  </a:lnTo>
                  <a:lnTo>
                    <a:pt x="139084" y="710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5" name="SMARTInkShape-1951"/>
            <p:cNvSpPr/>
            <p:nvPr>
              <p:custDataLst>
                <p:tags r:id="rId184"/>
              </p:custDataLst>
            </p:nvPr>
          </p:nvSpPr>
          <p:spPr>
            <a:xfrm>
              <a:off x="7099298" y="6389568"/>
              <a:ext cx="209553" cy="11233"/>
            </a:xfrm>
            <a:custGeom>
              <a:avLst/>
              <a:gdLst/>
              <a:ahLst/>
              <a:cxnLst/>
              <a:rect l="0" t="0" r="0" b="0"/>
              <a:pathLst>
                <a:path w="209553" h="11233">
                  <a:moveTo>
                    <a:pt x="2" y="11232"/>
                  </a:moveTo>
                  <a:lnTo>
                    <a:pt x="2" y="11232"/>
                  </a:lnTo>
                  <a:lnTo>
                    <a:pt x="0" y="7861"/>
                  </a:lnTo>
                  <a:lnTo>
                    <a:pt x="3765" y="4325"/>
                  </a:lnTo>
                  <a:lnTo>
                    <a:pt x="6743" y="2393"/>
                  </a:lnTo>
                  <a:lnTo>
                    <a:pt x="51950" y="0"/>
                  </a:lnTo>
                  <a:lnTo>
                    <a:pt x="97644" y="2242"/>
                  </a:lnTo>
                  <a:lnTo>
                    <a:pt x="143352" y="5590"/>
                  </a:lnTo>
                  <a:lnTo>
                    <a:pt x="209552" y="1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6" name="SMARTInkShape-1952"/>
            <p:cNvSpPr/>
            <p:nvPr>
              <p:custDataLst>
                <p:tags r:id="rId185"/>
              </p:custDataLst>
            </p:nvPr>
          </p:nvSpPr>
          <p:spPr>
            <a:xfrm>
              <a:off x="7192242" y="6061761"/>
              <a:ext cx="178492" cy="187201"/>
            </a:xfrm>
            <a:custGeom>
              <a:avLst/>
              <a:gdLst/>
              <a:ahLst/>
              <a:cxnLst/>
              <a:rect l="0" t="0" r="0" b="0"/>
              <a:pathLst>
                <a:path w="178492" h="187201">
                  <a:moveTo>
                    <a:pt x="46758" y="8839"/>
                  </a:moveTo>
                  <a:lnTo>
                    <a:pt x="46758" y="8839"/>
                  </a:lnTo>
                  <a:lnTo>
                    <a:pt x="37919" y="0"/>
                  </a:lnTo>
                  <a:lnTo>
                    <a:pt x="35221" y="830"/>
                  </a:lnTo>
                  <a:lnTo>
                    <a:pt x="13349" y="26363"/>
                  </a:lnTo>
                  <a:lnTo>
                    <a:pt x="7215" y="45555"/>
                  </a:lnTo>
                  <a:lnTo>
                    <a:pt x="1880" y="82042"/>
                  </a:lnTo>
                  <a:lnTo>
                    <a:pt x="0" y="109107"/>
                  </a:lnTo>
                  <a:lnTo>
                    <a:pt x="3869" y="135246"/>
                  </a:lnTo>
                  <a:lnTo>
                    <a:pt x="14055" y="157213"/>
                  </a:lnTo>
                  <a:lnTo>
                    <a:pt x="20722" y="167020"/>
                  </a:lnTo>
                  <a:lnTo>
                    <a:pt x="37538" y="179801"/>
                  </a:lnTo>
                  <a:lnTo>
                    <a:pt x="46962" y="184197"/>
                  </a:lnTo>
                  <a:lnTo>
                    <a:pt x="68721" y="187200"/>
                  </a:lnTo>
                  <a:lnTo>
                    <a:pt x="93208" y="184772"/>
                  </a:lnTo>
                  <a:lnTo>
                    <a:pt x="120554" y="176637"/>
                  </a:lnTo>
                  <a:lnTo>
                    <a:pt x="156975" y="150044"/>
                  </a:lnTo>
                  <a:lnTo>
                    <a:pt x="171708" y="121691"/>
                  </a:lnTo>
                  <a:lnTo>
                    <a:pt x="178491" y="91451"/>
                  </a:lnTo>
                  <a:lnTo>
                    <a:pt x="176801" y="68604"/>
                  </a:lnTo>
                  <a:lnTo>
                    <a:pt x="172260" y="60677"/>
                  </a:lnTo>
                  <a:lnTo>
                    <a:pt x="157805" y="49987"/>
                  </a:lnTo>
                  <a:lnTo>
                    <a:pt x="129834" y="43374"/>
                  </a:lnTo>
                  <a:lnTo>
                    <a:pt x="92462" y="41415"/>
                  </a:lnTo>
                  <a:lnTo>
                    <a:pt x="44889" y="45117"/>
                  </a:lnTo>
                  <a:lnTo>
                    <a:pt x="27708" y="46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7" name="SMARTInkShape-1953"/>
            <p:cNvSpPr/>
            <p:nvPr>
              <p:custDataLst>
                <p:tags r:id="rId186"/>
              </p:custDataLst>
            </p:nvPr>
          </p:nvSpPr>
          <p:spPr>
            <a:xfrm>
              <a:off x="6960482" y="6159500"/>
              <a:ext cx="132469" cy="12701"/>
            </a:xfrm>
            <a:custGeom>
              <a:avLst/>
              <a:gdLst/>
              <a:ahLst/>
              <a:cxnLst/>
              <a:rect l="0" t="0" r="0" b="0"/>
              <a:pathLst>
                <a:path w="132469" h="1270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6121" y="9460"/>
                  </a:lnTo>
                  <a:lnTo>
                    <a:pt x="44342" y="12274"/>
                  </a:lnTo>
                  <a:lnTo>
                    <a:pt x="85660" y="12574"/>
                  </a:lnTo>
                  <a:lnTo>
                    <a:pt x="13246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8" name="SMARTInkShape-1954"/>
            <p:cNvSpPr/>
            <p:nvPr>
              <p:custDataLst>
                <p:tags r:id="rId187"/>
              </p:custDataLst>
            </p:nvPr>
          </p:nvSpPr>
          <p:spPr>
            <a:xfrm>
              <a:off x="6928634" y="6078093"/>
              <a:ext cx="164317" cy="24258"/>
            </a:xfrm>
            <a:custGeom>
              <a:avLst/>
              <a:gdLst/>
              <a:ahLst/>
              <a:cxnLst/>
              <a:rect l="0" t="0" r="0" b="0"/>
              <a:pathLst>
                <a:path w="164317" h="24258">
                  <a:moveTo>
                    <a:pt x="18266" y="11557"/>
                  </a:moveTo>
                  <a:lnTo>
                    <a:pt x="18266" y="11557"/>
                  </a:lnTo>
                  <a:lnTo>
                    <a:pt x="5173" y="6488"/>
                  </a:lnTo>
                  <a:lnTo>
                    <a:pt x="0" y="0"/>
                  </a:lnTo>
                  <a:lnTo>
                    <a:pt x="43264" y="889"/>
                  </a:lnTo>
                  <a:lnTo>
                    <a:pt x="76648" y="3993"/>
                  </a:lnTo>
                  <a:lnTo>
                    <a:pt x="121092" y="10413"/>
                  </a:lnTo>
                  <a:lnTo>
                    <a:pt x="164316" y="2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43" name="SMARTInkShape-Group380"/>
          <p:cNvGrpSpPr/>
          <p:nvPr/>
        </p:nvGrpSpPr>
        <p:grpSpPr>
          <a:xfrm>
            <a:off x="4790879" y="5873685"/>
            <a:ext cx="1853465" cy="438928"/>
            <a:chOff x="4790879" y="5873685"/>
            <a:chExt cx="1853465" cy="438928"/>
          </a:xfrm>
        </p:grpSpPr>
        <p:sp>
          <p:nvSpPr>
            <p:cNvPr id="7330" name="SMARTInkShape-1955"/>
            <p:cNvSpPr/>
            <p:nvPr>
              <p:custDataLst>
                <p:tags r:id="rId170"/>
              </p:custDataLst>
            </p:nvPr>
          </p:nvSpPr>
          <p:spPr>
            <a:xfrm>
              <a:off x="4940300" y="6096000"/>
              <a:ext cx="88901" cy="57151"/>
            </a:xfrm>
            <a:custGeom>
              <a:avLst/>
              <a:gdLst/>
              <a:ahLst/>
              <a:cxnLst/>
              <a:rect l="0" t="0" r="0" b="0"/>
              <a:pathLst>
                <a:path w="88901" h="57151">
                  <a:moveTo>
                    <a:pt x="0" y="0"/>
                  </a:moveTo>
                  <a:lnTo>
                    <a:pt x="0" y="0"/>
                  </a:lnTo>
                  <a:lnTo>
                    <a:pt x="38255" y="22367"/>
                  </a:lnTo>
                  <a:lnTo>
                    <a:pt x="889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1" name="SMARTInkShape-1956"/>
            <p:cNvSpPr/>
            <p:nvPr>
              <p:custDataLst>
                <p:tags r:id="rId171"/>
              </p:custDataLst>
            </p:nvPr>
          </p:nvSpPr>
          <p:spPr>
            <a:xfrm>
              <a:off x="4790879" y="5873685"/>
              <a:ext cx="144184" cy="399624"/>
            </a:xfrm>
            <a:custGeom>
              <a:avLst/>
              <a:gdLst/>
              <a:ahLst/>
              <a:cxnLst/>
              <a:rect l="0" t="0" r="0" b="0"/>
              <a:pathLst>
                <a:path w="144184" h="399624">
                  <a:moveTo>
                    <a:pt x="3371" y="133415"/>
                  </a:moveTo>
                  <a:lnTo>
                    <a:pt x="3371" y="133415"/>
                  </a:lnTo>
                  <a:lnTo>
                    <a:pt x="3371" y="121238"/>
                  </a:lnTo>
                  <a:lnTo>
                    <a:pt x="0" y="134354"/>
                  </a:lnTo>
                  <a:lnTo>
                    <a:pt x="2679" y="175622"/>
                  </a:lnTo>
                  <a:lnTo>
                    <a:pt x="8026" y="220552"/>
                  </a:lnTo>
                  <a:lnTo>
                    <a:pt x="12026" y="253046"/>
                  </a:lnTo>
                  <a:lnTo>
                    <a:pt x="14273" y="288185"/>
                  </a:lnTo>
                  <a:lnTo>
                    <a:pt x="15272" y="322851"/>
                  </a:lnTo>
                  <a:lnTo>
                    <a:pt x="15834" y="364052"/>
                  </a:lnTo>
                  <a:lnTo>
                    <a:pt x="16050" y="399623"/>
                  </a:lnTo>
                  <a:lnTo>
                    <a:pt x="21844" y="365589"/>
                  </a:lnTo>
                  <a:lnTo>
                    <a:pt x="28279" y="333029"/>
                  </a:lnTo>
                  <a:lnTo>
                    <a:pt x="32676" y="309530"/>
                  </a:lnTo>
                  <a:lnTo>
                    <a:pt x="37724" y="281870"/>
                  </a:lnTo>
                  <a:lnTo>
                    <a:pt x="43207" y="251434"/>
                  </a:lnTo>
                  <a:lnTo>
                    <a:pt x="48978" y="219150"/>
                  </a:lnTo>
                  <a:lnTo>
                    <a:pt x="54943" y="185633"/>
                  </a:lnTo>
                  <a:lnTo>
                    <a:pt x="61035" y="151294"/>
                  </a:lnTo>
                  <a:lnTo>
                    <a:pt x="67214" y="120639"/>
                  </a:lnTo>
                  <a:lnTo>
                    <a:pt x="73449" y="92442"/>
                  </a:lnTo>
                  <a:lnTo>
                    <a:pt x="85318" y="46060"/>
                  </a:lnTo>
                  <a:lnTo>
                    <a:pt x="102552" y="4681"/>
                  </a:lnTo>
                  <a:lnTo>
                    <a:pt x="105475" y="1026"/>
                  </a:lnTo>
                  <a:lnTo>
                    <a:pt x="108835" y="0"/>
                  </a:lnTo>
                  <a:lnTo>
                    <a:pt x="112486" y="727"/>
                  </a:lnTo>
                  <a:lnTo>
                    <a:pt x="116331" y="2623"/>
                  </a:lnTo>
                  <a:lnTo>
                    <a:pt x="131855" y="28886"/>
                  </a:lnTo>
                  <a:lnTo>
                    <a:pt x="143119" y="71321"/>
                  </a:lnTo>
                  <a:lnTo>
                    <a:pt x="144183" y="116271"/>
                  </a:lnTo>
                  <a:lnTo>
                    <a:pt x="133287" y="157498"/>
                  </a:lnTo>
                  <a:lnTo>
                    <a:pt x="116653" y="186412"/>
                  </a:lnTo>
                  <a:lnTo>
                    <a:pt x="102637" y="197656"/>
                  </a:lnTo>
                  <a:lnTo>
                    <a:pt x="82643" y="206072"/>
                  </a:lnTo>
                  <a:lnTo>
                    <a:pt x="66871" y="209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2" name="SMARTInkShape-1957"/>
            <p:cNvSpPr/>
            <p:nvPr>
              <p:custDataLst>
                <p:tags r:id="rId172"/>
              </p:custDataLst>
            </p:nvPr>
          </p:nvSpPr>
          <p:spPr>
            <a:xfrm>
              <a:off x="6616700" y="5892800"/>
              <a:ext cx="27644" cy="266701"/>
            </a:xfrm>
            <a:custGeom>
              <a:avLst/>
              <a:gdLst/>
              <a:ahLst/>
              <a:cxnLst/>
              <a:rect l="0" t="0" r="0" b="0"/>
              <a:pathLst>
                <a:path w="27644" h="26670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21545" y="42659"/>
                  </a:lnTo>
                  <a:lnTo>
                    <a:pt x="26744" y="74699"/>
                  </a:lnTo>
                  <a:lnTo>
                    <a:pt x="27643" y="108224"/>
                  </a:lnTo>
                  <a:lnTo>
                    <a:pt x="24986" y="141938"/>
                  </a:lnTo>
                  <a:lnTo>
                    <a:pt x="19101" y="175737"/>
                  </a:lnTo>
                  <a:lnTo>
                    <a:pt x="11226" y="216386"/>
                  </a:lnTo>
                  <a:lnTo>
                    <a:pt x="5110" y="25497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3" name="SMARTInkShape-1958"/>
            <p:cNvSpPr/>
            <p:nvPr>
              <p:custDataLst>
                <p:tags r:id="rId173"/>
              </p:custDataLst>
            </p:nvPr>
          </p:nvSpPr>
          <p:spPr>
            <a:xfrm>
              <a:off x="6424050" y="5976233"/>
              <a:ext cx="135501" cy="134380"/>
            </a:xfrm>
            <a:custGeom>
              <a:avLst/>
              <a:gdLst/>
              <a:ahLst/>
              <a:cxnLst/>
              <a:rect l="0" t="0" r="0" b="0"/>
              <a:pathLst>
                <a:path w="135501" h="134380">
                  <a:moveTo>
                    <a:pt x="110100" y="5467"/>
                  </a:moveTo>
                  <a:lnTo>
                    <a:pt x="110100" y="5467"/>
                  </a:lnTo>
                  <a:lnTo>
                    <a:pt x="110100" y="0"/>
                  </a:lnTo>
                  <a:lnTo>
                    <a:pt x="98167" y="37534"/>
                  </a:lnTo>
                  <a:lnTo>
                    <a:pt x="91390" y="62758"/>
                  </a:lnTo>
                  <a:lnTo>
                    <a:pt x="67806" y="109682"/>
                  </a:lnTo>
                  <a:lnTo>
                    <a:pt x="62855" y="119393"/>
                  </a:lnTo>
                  <a:lnTo>
                    <a:pt x="57437" y="125867"/>
                  </a:lnTo>
                  <a:lnTo>
                    <a:pt x="45772" y="133062"/>
                  </a:lnTo>
                  <a:lnTo>
                    <a:pt x="31651" y="134379"/>
                  </a:lnTo>
                  <a:lnTo>
                    <a:pt x="23933" y="133741"/>
                  </a:lnTo>
                  <a:lnTo>
                    <a:pt x="18084" y="131199"/>
                  </a:lnTo>
                  <a:lnTo>
                    <a:pt x="9701" y="122731"/>
                  </a:lnTo>
                  <a:lnTo>
                    <a:pt x="1017" y="106064"/>
                  </a:lnTo>
                  <a:lnTo>
                    <a:pt x="0" y="95803"/>
                  </a:lnTo>
                  <a:lnTo>
                    <a:pt x="1900" y="87950"/>
                  </a:lnTo>
                  <a:lnTo>
                    <a:pt x="3394" y="85855"/>
                  </a:lnTo>
                  <a:lnTo>
                    <a:pt x="5096" y="84459"/>
                  </a:lnTo>
                  <a:lnTo>
                    <a:pt x="14513" y="86671"/>
                  </a:lnTo>
                  <a:lnTo>
                    <a:pt x="61058" y="103492"/>
                  </a:lnTo>
                  <a:lnTo>
                    <a:pt x="107544" y="120717"/>
                  </a:lnTo>
                  <a:lnTo>
                    <a:pt x="119782" y="121834"/>
                  </a:lnTo>
                  <a:lnTo>
                    <a:pt x="1355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4" name="SMARTInkShape-1959"/>
            <p:cNvSpPr/>
            <p:nvPr>
              <p:custDataLst>
                <p:tags r:id="rId174"/>
              </p:custDataLst>
            </p:nvPr>
          </p:nvSpPr>
          <p:spPr>
            <a:xfrm>
              <a:off x="6289556" y="5925348"/>
              <a:ext cx="92195" cy="278603"/>
            </a:xfrm>
            <a:custGeom>
              <a:avLst/>
              <a:gdLst/>
              <a:ahLst/>
              <a:cxnLst/>
              <a:rect l="0" t="0" r="0" b="0"/>
              <a:pathLst>
                <a:path w="92195" h="278603">
                  <a:moveTo>
                    <a:pt x="66794" y="24602"/>
                  </a:moveTo>
                  <a:lnTo>
                    <a:pt x="66794" y="24602"/>
                  </a:lnTo>
                  <a:lnTo>
                    <a:pt x="66792" y="14489"/>
                  </a:lnTo>
                  <a:lnTo>
                    <a:pt x="63031" y="5761"/>
                  </a:lnTo>
                  <a:lnTo>
                    <a:pt x="60053" y="1458"/>
                  </a:lnTo>
                  <a:lnTo>
                    <a:pt x="55244" y="0"/>
                  </a:lnTo>
                  <a:lnTo>
                    <a:pt x="42375" y="2144"/>
                  </a:lnTo>
                  <a:lnTo>
                    <a:pt x="36404" y="8219"/>
                  </a:lnTo>
                  <a:lnTo>
                    <a:pt x="20552" y="42482"/>
                  </a:lnTo>
                  <a:lnTo>
                    <a:pt x="8848" y="77233"/>
                  </a:lnTo>
                  <a:lnTo>
                    <a:pt x="2234" y="114316"/>
                  </a:lnTo>
                  <a:lnTo>
                    <a:pt x="0" y="152669"/>
                  </a:lnTo>
                  <a:lnTo>
                    <a:pt x="1361" y="193234"/>
                  </a:lnTo>
                  <a:lnTo>
                    <a:pt x="8079" y="227256"/>
                  </a:lnTo>
                  <a:lnTo>
                    <a:pt x="23762" y="264564"/>
                  </a:lnTo>
                  <a:lnTo>
                    <a:pt x="29639" y="273477"/>
                  </a:lnTo>
                  <a:lnTo>
                    <a:pt x="39201" y="278007"/>
                  </a:lnTo>
                  <a:lnTo>
                    <a:pt x="92194" y="278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5" name="SMARTInkShape-1960"/>
            <p:cNvSpPr/>
            <p:nvPr>
              <p:custDataLst>
                <p:tags r:id="rId175"/>
              </p:custDataLst>
            </p:nvPr>
          </p:nvSpPr>
          <p:spPr>
            <a:xfrm>
              <a:off x="6143320" y="6051550"/>
              <a:ext cx="41581" cy="146051"/>
            </a:xfrm>
            <a:custGeom>
              <a:avLst/>
              <a:gdLst/>
              <a:ahLst/>
              <a:cxnLst/>
              <a:rect l="0" t="0" r="0" b="0"/>
              <a:pathLst>
                <a:path w="41581" h="146051">
                  <a:moveTo>
                    <a:pt x="41580" y="0"/>
                  </a:moveTo>
                  <a:lnTo>
                    <a:pt x="41580" y="0"/>
                  </a:lnTo>
                  <a:lnTo>
                    <a:pt x="31440" y="11550"/>
                  </a:lnTo>
                  <a:lnTo>
                    <a:pt x="20624" y="32507"/>
                  </a:lnTo>
                  <a:lnTo>
                    <a:pt x="8408" y="70836"/>
                  </a:lnTo>
                  <a:lnTo>
                    <a:pt x="471" y="101892"/>
                  </a:lnTo>
                  <a:lnTo>
                    <a:pt x="0" y="127792"/>
                  </a:lnTo>
                  <a:lnTo>
                    <a:pt x="348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6" name="SMARTInkShape-1961"/>
            <p:cNvSpPr/>
            <p:nvPr>
              <p:custDataLst>
                <p:tags r:id="rId176"/>
              </p:custDataLst>
            </p:nvPr>
          </p:nvSpPr>
          <p:spPr>
            <a:xfrm>
              <a:off x="6051550" y="6102350"/>
              <a:ext cx="120651" cy="88901"/>
            </a:xfrm>
            <a:custGeom>
              <a:avLst/>
              <a:gdLst/>
              <a:ahLst/>
              <a:cxnLst/>
              <a:rect l="0" t="0" r="0" b="0"/>
              <a:pathLst>
                <a:path w="12065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8808" y="27437"/>
                  </a:lnTo>
                  <a:lnTo>
                    <a:pt x="93037" y="62792"/>
                  </a:lnTo>
                  <a:lnTo>
                    <a:pt x="1206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7" name="SMARTInkShape-1962"/>
            <p:cNvSpPr/>
            <p:nvPr>
              <p:custDataLst>
                <p:tags r:id="rId177"/>
              </p:custDataLst>
            </p:nvPr>
          </p:nvSpPr>
          <p:spPr>
            <a:xfrm>
              <a:off x="5931423" y="5912921"/>
              <a:ext cx="146247" cy="399692"/>
            </a:xfrm>
            <a:custGeom>
              <a:avLst/>
              <a:gdLst/>
              <a:ahLst/>
              <a:cxnLst/>
              <a:rect l="0" t="0" r="0" b="0"/>
              <a:pathLst>
                <a:path w="146247" h="399692">
                  <a:moveTo>
                    <a:pt x="12177" y="94179"/>
                  </a:moveTo>
                  <a:lnTo>
                    <a:pt x="12177" y="94179"/>
                  </a:lnTo>
                  <a:lnTo>
                    <a:pt x="5436" y="100920"/>
                  </a:lnTo>
                  <a:lnTo>
                    <a:pt x="1242" y="128709"/>
                  </a:lnTo>
                  <a:lnTo>
                    <a:pt x="0" y="174966"/>
                  </a:lnTo>
                  <a:lnTo>
                    <a:pt x="1591" y="212400"/>
                  </a:lnTo>
                  <a:lnTo>
                    <a:pt x="5356" y="253260"/>
                  </a:lnTo>
                  <a:lnTo>
                    <a:pt x="11732" y="297291"/>
                  </a:lnTo>
                  <a:lnTo>
                    <a:pt x="15507" y="335205"/>
                  </a:lnTo>
                  <a:lnTo>
                    <a:pt x="19514" y="376790"/>
                  </a:lnTo>
                  <a:lnTo>
                    <a:pt x="23817" y="399691"/>
                  </a:lnTo>
                  <a:lnTo>
                    <a:pt x="23465" y="399455"/>
                  </a:lnTo>
                  <a:lnTo>
                    <a:pt x="21192" y="393545"/>
                  </a:lnTo>
                  <a:lnTo>
                    <a:pt x="19316" y="361464"/>
                  </a:lnTo>
                  <a:lnTo>
                    <a:pt x="18879" y="320687"/>
                  </a:lnTo>
                  <a:lnTo>
                    <a:pt x="18761" y="295985"/>
                  </a:lnTo>
                  <a:lnTo>
                    <a:pt x="20799" y="268227"/>
                  </a:lnTo>
                  <a:lnTo>
                    <a:pt x="24275" y="238433"/>
                  </a:lnTo>
                  <a:lnTo>
                    <a:pt x="28709" y="207281"/>
                  </a:lnTo>
                  <a:lnTo>
                    <a:pt x="34487" y="175931"/>
                  </a:lnTo>
                  <a:lnTo>
                    <a:pt x="41163" y="144446"/>
                  </a:lnTo>
                  <a:lnTo>
                    <a:pt x="48433" y="112874"/>
                  </a:lnTo>
                  <a:lnTo>
                    <a:pt x="62158" y="66504"/>
                  </a:lnTo>
                  <a:lnTo>
                    <a:pt x="81784" y="24126"/>
                  </a:lnTo>
                  <a:lnTo>
                    <a:pt x="94620" y="9423"/>
                  </a:lnTo>
                  <a:lnTo>
                    <a:pt x="107379" y="536"/>
                  </a:lnTo>
                  <a:lnTo>
                    <a:pt x="114449" y="0"/>
                  </a:lnTo>
                  <a:lnTo>
                    <a:pt x="129834" y="5050"/>
                  </a:lnTo>
                  <a:lnTo>
                    <a:pt x="135771" y="11476"/>
                  </a:lnTo>
                  <a:lnTo>
                    <a:pt x="144248" y="29906"/>
                  </a:lnTo>
                  <a:lnTo>
                    <a:pt x="146246" y="64080"/>
                  </a:lnTo>
                  <a:lnTo>
                    <a:pt x="135627" y="97647"/>
                  </a:lnTo>
                  <a:lnTo>
                    <a:pt x="108962" y="126563"/>
                  </a:lnTo>
                  <a:lnTo>
                    <a:pt x="65339" y="159513"/>
                  </a:lnTo>
                  <a:lnTo>
                    <a:pt x="43927" y="170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8" name="SMARTInkShape-1963"/>
            <p:cNvSpPr/>
            <p:nvPr>
              <p:custDataLst>
                <p:tags r:id="rId178"/>
              </p:custDataLst>
            </p:nvPr>
          </p:nvSpPr>
          <p:spPr>
            <a:xfrm>
              <a:off x="5734050" y="60960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0113" y="19541"/>
                  </a:lnTo>
                  <a:lnTo>
                    <a:pt x="49113" y="898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9" name="SMARTInkShape-1964"/>
            <p:cNvSpPr/>
            <p:nvPr>
              <p:custDataLst>
                <p:tags r:id="rId179"/>
              </p:custDataLst>
            </p:nvPr>
          </p:nvSpPr>
          <p:spPr>
            <a:xfrm>
              <a:off x="5480050" y="5924550"/>
              <a:ext cx="57151" cy="254001"/>
            </a:xfrm>
            <a:custGeom>
              <a:avLst/>
              <a:gdLst/>
              <a:ahLst/>
              <a:cxnLst/>
              <a:rect l="0" t="0" r="0" b="0"/>
              <a:pathLst>
                <a:path w="57151" h="25400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56218" y="48020"/>
                  </a:lnTo>
                  <a:lnTo>
                    <a:pt x="56030" y="81314"/>
                  </a:lnTo>
                  <a:lnTo>
                    <a:pt x="53595" y="119631"/>
                  </a:lnTo>
                  <a:lnTo>
                    <a:pt x="44516" y="158297"/>
                  </a:lnTo>
                  <a:lnTo>
                    <a:pt x="31074" y="19453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0" name="SMARTInkShape-1965"/>
            <p:cNvSpPr/>
            <p:nvPr>
              <p:custDataLst>
                <p:tags r:id="rId180"/>
              </p:custDataLst>
            </p:nvPr>
          </p:nvSpPr>
          <p:spPr>
            <a:xfrm>
              <a:off x="5300469" y="5971693"/>
              <a:ext cx="128782" cy="162451"/>
            </a:xfrm>
            <a:custGeom>
              <a:avLst/>
              <a:gdLst/>
              <a:ahLst/>
              <a:cxnLst/>
              <a:rect l="0" t="0" r="0" b="0"/>
              <a:pathLst>
                <a:path w="128782" h="162451">
                  <a:moveTo>
                    <a:pt x="116081" y="3657"/>
                  </a:moveTo>
                  <a:lnTo>
                    <a:pt x="116081" y="3657"/>
                  </a:lnTo>
                  <a:lnTo>
                    <a:pt x="116081" y="286"/>
                  </a:lnTo>
                  <a:lnTo>
                    <a:pt x="115375" y="0"/>
                  </a:lnTo>
                  <a:lnTo>
                    <a:pt x="112710" y="1561"/>
                  </a:lnTo>
                  <a:lnTo>
                    <a:pt x="96308" y="46707"/>
                  </a:lnTo>
                  <a:lnTo>
                    <a:pt x="84116" y="87675"/>
                  </a:lnTo>
                  <a:lnTo>
                    <a:pt x="67804" y="127329"/>
                  </a:lnTo>
                  <a:lnTo>
                    <a:pt x="48860" y="153895"/>
                  </a:lnTo>
                  <a:lnTo>
                    <a:pt x="43751" y="158849"/>
                  </a:lnTo>
                  <a:lnTo>
                    <a:pt x="38227" y="161446"/>
                  </a:lnTo>
                  <a:lnTo>
                    <a:pt x="26446" y="162450"/>
                  </a:lnTo>
                  <a:lnTo>
                    <a:pt x="16036" y="158663"/>
                  </a:lnTo>
                  <a:lnTo>
                    <a:pt x="11284" y="155677"/>
                  </a:lnTo>
                  <a:lnTo>
                    <a:pt x="4123" y="144835"/>
                  </a:lnTo>
                  <a:lnTo>
                    <a:pt x="0" y="131314"/>
                  </a:lnTo>
                  <a:lnTo>
                    <a:pt x="519" y="118249"/>
                  </a:lnTo>
                  <a:lnTo>
                    <a:pt x="3101" y="111031"/>
                  </a:lnTo>
                  <a:lnTo>
                    <a:pt x="4778" y="109106"/>
                  </a:lnTo>
                  <a:lnTo>
                    <a:pt x="8012" y="109235"/>
                  </a:lnTo>
                  <a:lnTo>
                    <a:pt x="46909" y="127850"/>
                  </a:lnTo>
                  <a:lnTo>
                    <a:pt x="94194" y="153152"/>
                  </a:lnTo>
                  <a:lnTo>
                    <a:pt x="128781" y="162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1" name="SMARTInkShape-1966"/>
            <p:cNvSpPr/>
            <p:nvPr>
              <p:custDataLst>
                <p:tags r:id="rId181"/>
              </p:custDataLst>
            </p:nvPr>
          </p:nvSpPr>
          <p:spPr>
            <a:xfrm>
              <a:off x="5153845" y="5899150"/>
              <a:ext cx="78556" cy="298451"/>
            </a:xfrm>
            <a:custGeom>
              <a:avLst/>
              <a:gdLst/>
              <a:ahLst/>
              <a:cxnLst/>
              <a:rect l="0" t="0" r="0" b="0"/>
              <a:pathLst>
                <a:path w="78556" h="298451">
                  <a:moveTo>
                    <a:pt x="78555" y="0"/>
                  </a:moveTo>
                  <a:lnTo>
                    <a:pt x="78555" y="0"/>
                  </a:lnTo>
                  <a:lnTo>
                    <a:pt x="52040" y="12209"/>
                  </a:lnTo>
                  <a:lnTo>
                    <a:pt x="30404" y="37249"/>
                  </a:lnTo>
                  <a:lnTo>
                    <a:pt x="16232" y="67120"/>
                  </a:lnTo>
                  <a:lnTo>
                    <a:pt x="4995" y="105325"/>
                  </a:lnTo>
                  <a:lnTo>
                    <a:pt x="0" y="150529"/>
                  </a:lnTo>
                  <a:lnTo>
                    <a:pt x="1544" y="193196"/>
                  </a:lnTo>
                  <a:lnTo>
                    <a:pt x="8345" y="230505"/>
                  </a:lnTo>
                  <a:lnTo>
                    <a:pt x="20774" y="258844"/>
                  </a:lnTo>
                  <a:lnTo>
                    <a:pt x="41351" y="277554"/>
                  </a:lnTo>
                  <a:lnTo>
                    <a:pt x="78555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2" name="SMARTInkShape-1967"/>
            <p:cNvSpPr/>
            <p:nvPr>
              <p:custDataLst>
                <p:tags r:id="rId182"/>
              </p:custDataLst>
            </p:nvPr>
          </p:nvSpPr>
          <p:spPr>
            <a:xfrm>
              <a:off x="4982986" y="6064250"/>
              <a:ext cx="46215" cy="114301"/>
            </a:xfrm>
            <a:custGeom>
              <a:avLst/>
              <a:gdLst/>
              <a:ahLst/>
              <a:cxnLst/>
              <a:rect l="0" t="0" r="0" b="0"/>
              <a:pathLst>
                <a:path w="46215" h="114301">
                  <a:moveTo>
                    <a:pt x="46214" y="0"/>
                  </a:moveTo>
                  <a:lnTo>
                    <a:pt x="46214" y="0"/>
                  </a:lnTo>
                  <a:lnTo>
                    <a:pt x="39472" y="0"/>
                  </a:lnTo>
                  <a:lnTo>
                    <a:pt x="32399" y="3763"/>
                  </a:lnTo>
                  <a:lnTo>
                    <a:pt x="24552" y="11550"/>
                  </a:lnTo>
                  <a:lnTo>
                    <a:pt x="9898" y="39546"/>
                  </a:lnTo>
                  <a:lnTo>
                    <a:pt x="0" y="72252"/>
                  </a:lnTo>
                  <a:lnTo>
                    <a:pt x="1215" y="89027"/>
                  </a:lnTo>
                  <a:lnTo>
                    <a:pt x="8114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46" name="SMARTInkShape-Group381"/>
          <p:cNvGrpSpPr/>
          <p:nvPr/>
        </p:nvGrpSpPr>
        <p:grpSpPr>
          <a:xfrm>
            <a:off x="4229100" y="6064250"/>
            <a:ext cx="152401" cy="133274"/>
            <a:chOff x="4229100" y="6064250"/>
            <a:chExt cx="152401" cy="133274"/>
          </a:xfrm>
        </p:grpSpPr>
        <p:sp>
          <p:nvSpPr>
            <p:cNvPr id="7344" name="SMARTInkShape-1968"/>
            <p:cNvSpPr/>
            <p:nvPr>
              <p:custDataLst>
                <p:tags r:id="rId168"/>
              </p:custDataLst>
            </p:nvPr>
          </p:nvSpPr>
          <p:spPr>
            <a:xfrm>
              <a:off x="4229983" y="6184900"/>
              <a:ext cx="151518" cy="12624"/>
            </a:xfrm>
            <a:custGeom>
              <a:avLst/>
              <a:gdLst/>
              <a:ahLst/>
              <a:cxnLst/>
              <a:rect l="0" t="0" r="0" b="0"/>
              <a:pathLst>
                <a:path w="151518" h="12624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411" y="12112"/>
                  </a:lnTo>
                  <a:lnTo>
                    <a:pt x="24888" y="12623"/>
                  </a:lnTo>
                  <a:lnTo>
                    <a:pt x="68371" y="9306"/>
                  </a:lnTo>
                  <a:lnTo>
                    <a:pt x="101393" y="5781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5" name="SMARTInkShape-1969"/>
            <p:cNvSpPr/>
            <p:nvPr>
              <p:custDataLst>
                <p:tags r:id="rId169"/>
              </p:custDataLst>
            </p:nvPr>
          </p:nvSpPr>
          <p:spPr>
            <a:xfrm>
              <a:off x="4229100" y="60642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38724" y="0"/>
                  </a:lnTo>
                  <a:lnTo>
                    <a:pt x="84058" y="4364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56" name="SMARTInkShape-Group382"/>
          <p:cNvGrpSpPr/>
          <p:nvPr/>
        </p:nvGrpSpPr>
        <p:grpSpPr>
          <a:xfrm>
            <a:off x="2419350" y="5888582"/>
            <a:ext cx="1480777" cy="507124"/>
            <a:chOff x="2419350" y="5888582"/>
            <a:chExt cx="1480777" cy="507124"/>
          </a:xfrm>
        </p:grpSpPr>
        <p:sp>
          <p:nvSpPr>
            <p:cNvPr id="7347" name="SMARTInkShape-1970"/>
            <p:cNvSpPr/>
            <p:nvPr>
              <p:custDataLst>
                <p:tags r:id="rId159"/>
              </p:custDataLst>
            </p:nvPr>
          </p:nvSpPr>
          <p:spPr>
            <a:xfrm>
              <a:off x="3854450" y="5924550"/>
              <a:ext cx="45677" cy="330201"/>
            </a:xfrm>
            <a:custGeom>
              <a:avLst/>
              <a:gdLst/>
              <a:ahLst/>
              <a:cxnLst/>
              <a:rect l="0" t="0" r="0" b="0"/>
              <a:pathLst>
                <a:path w="45677" h="330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2604" y="48020"/>
                  </a:lnTo>
                  <a:lnTo>
                    <a:pt x="35446" y="81314"/>
                  </a:lnTo>
                  <a:lnTo>
                    <a:pt x="43505" y="119631"/>
                  </a:lnTo>
                  <a:lnTo>
                    <a:pt x="45676" y="162060"/>
                  </a:lnTo>
                  <a:lnTo>
                    <a:pt x="42878" y="205376"/>
                  </a:lnTo>
                  <a:lnTo>
                    <a:pt x="34579" y="245794"/>
                  </a:lnTo>
                  <a:lnTo>
                    <a:pt x="21954" y="281163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8" name="SMARTInkShape-1971"/>
            <p:cNvSpPr/>
            <p:nvPr>
              <p:custDataLst>
                <p:tags r:id="rId160"/>
              </p:custDataLst>
            </p:nvPr>
          </p:nvSpPr>
          <p:spPr>
            <a:xfrm>
              <a:off x="3634483" y="5888582"/>
              <a:ext cx="118368" cy="80419"/>
            </a:xfrm>
            <a:custGeom>
              <a:avLst/>
              <a:gdLst/>
              <a:ahLst/>
              <a:cxnLst/>
              <a:rect l="0" t="0" r="0" b="0"/>
              <a:pathLst>
                <a:path w="118368" h="80419">
                  <a:moveTo>
                    <a:pt x="29467" y="10568"/>
                  </a:moveTo>
                  <a:lnTo>
                    <a:pt x="29467" y="10568"/>
                  </a:lnTo>
                  <a:lnTo>
                    <a:pt x="5702" y="37704"/>
                  </a:lnTo>
                  <a:lnTo>
                    <a:pt x="83" y="48790"/>
                  </a:lnTo>
                  <a:lnTo>
                    <a:pt x="0" y="51572"/>
                  </a:lnTo>
                  <a:lnTo>
                    <a:pt x="1789" y="56543"/>
                  </a:lnTo>
                  <a:lnTo>
                    <a:pt x="2548" y="57446"/>
                  </a:lnTo>
                  <a:lnTo>
                    <a:pt x="3054" y="57342"/>
                  </a:lnTo>
                  <a:lnTo>
                    <a:pt x="9709" y="45185"/>
                  </a:lnTo>
                  <a:lnTo>
                    <a:pt x="19223" y="32035"/>
                  </a:lnTo>
                  <a:lnTo>
                    <a:pt x="31349" y="5068"/>
                  </a:lnTo>
                  <a:lnTo>
                    <a:pt x="34250" y="2668"/>
                  </a:lnTo>
                  <a:lnTo>
                    <a:pt x="41235" y="0"/>
                  </a:lnTo>
                  <a:lnTo>
                    <a:pt x="50925" y="2579"/>
                  </a:lnTo>
                  <a:lnTo>
                    <a:pt x="68281" y="13845"/>
                  </a:lnTo>
                  <a:lnTo>
                    <a:pt x="93108" y="39986"/>
                  </a:lnTo>
                  <a:lnTo>
                    <a:pt x="118367" y="8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9" name="SMARTInkShape-1972"/>
            <p:cNvSpPr/>
            <p:nvPr>
              <p:custDataLst>
                <p:tags r:id="rId161"/>
              </p:custDataLst>
            </p:nvPr>
          </p:nvSpPr>
          <p:spPr>
            <a:xfrm>
              <a:off x="3576344" y="6021360"/>
              <a:ext cx="107678" cy="374346"/>
            </a:xfrm>
            <a:custGeom>
              <a:avLst/>
              <a:gdLst/>
              <a:ahLst/>
              <a:cxnLst/>
              <a:rect l="0" t="0" r="0" b="0"/>
              <a:pathLst>
                <a:path w="107678" h="374346">
                  <a:moveTo>
                    <a:pt x="5056" y="100040"/>
                  </a:moveTo>
                  <a:lnTo>
                    <a:pt x="5056" y="100040"/>
                  </a:lnTo>
                  <a:lnTo>
                    <a:pt x="1685" y="106781"/>
                  </a:lnTo>
                  <a:lnTo>
                    <a:pt x="0" y="139028"/>
                  </a:lnTo>
                  <a:lnTo>
                    <a:pt x="3950" y="182461"/>
                  </a:lnTo>
                  <a:lnTo>
                    <a:pt x="7622" y="217104"/>
                  </a:lnTo>
                  <a:lnTo>
                    <a:pt x="11606" y="255550"/>
                  </a:lnTo>
                  <a:lnTo>
                    <a:pt x="15727" y="294039"/>
                  </a:lnTo>
                  <a:lnTo>
                    <a:pt x="21310" y="340652"/>
                  </a:lnTo>
                  <a:lnTo>
                    <a:pt x="23737" y="373914"/>
                  </a:lnTo>
                  <a:lnTo>
                    <a:pt x="23155" y="374345"/>
                  </a:lnTo>
                  <a:lnTo>
                    <a:pt x="20626" y="371061"/>
                  </a:lnTo>
                  <a:lnTo>
                    <a:pt x="18323" y="328580"/>
                  </a:lnTo>
                  <a:lnTo>
                    <a:pt x="18008" y="288396"/>
                  </a:lnTo>
                  <a:lnTo>
                    <a:pt x="18630" y="262300"/>
                  </a:lnTo>
                  <a:lnTo>
                    <a:pt x="19749" y="232908"/>
                  </a:lnTo>
                  <a:lnTo>
                    <a:pt x="21202" y="201318"/>
                  </a:lnTo>
                  <a:lnTo>
                    <a:pt x="23581" y="171086"/>
                  </a:lnTo>
                  <a:lnTo>
                    <a:pt x="26578" y="141760"/>
                  </a:lnTo>
                  <a:lnTo>
                    <a:pt x="29987" y="113036"/>
                  </a:lnTo>
                  <a:lnTo>
                    <a:pt x="37539" y="69833"/>
                  </a:lnTo>
                  <a:lnTo>
                    <a:pt x="47842" y="27355"/>
                  </a:lnTo>
                  <a:lnTo>
                    <a:pt x="53705" y="10585"/>
                  </a:lnTo>
                  <a:lnTo>
                    <a:pt x="61015" y="780"/>
                  </a:lnTo>
                  <a:lnTo>
                    <a:pt x="65645" y="0"/>
                  </a:lnTo>
                  <a:lnTo>
                    <a:pt x="76435" y="4776"/>
                  </a:lnTo>
                  <a:lnTo>
                    <a:pt x="94409" y="26110"/>
                  </a:lnTo>
                  <a:lnTo>
                    <a:pt x="106398" y="61514"/>
                  </a:lnTo>
                  <a:lnTo>
                    <a:pt x="107677" y="99914"/>
                  </a:lnTo>
                  <a:lnTo>
                    <a:pt x="96847" y="134732"/>
                  </a:lnTo>
                  <a:lnTo>
                    <a:pt x="62206" y="182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0" name="SMARTInkShape-1973"/>
            <p:cNvSpPr/>
            <p:nvPr>
              <p:custDataLst>
                <p:tags r:id="rId162"/>
              </p:custDataLst>
            </p:nvPr>
          </p:nvSpPr>
          <p:spPr>
            <a:xfrm>
              <a:off x="3266364" y="5945006"/>
              <a:ext cx="130887" cy="271645"/>
            </a:xfrm>
            <a:custGeom>
              <a:avLst/>
              <a:gdLst/>
              <a:ahLst/>
              <a:cxnLst/>
              <a:rect l="0" t="0" r="0" b="0"/>
              <a:pathLst>
                <a:path w="130887" h="271645">
                  <a:moveTo>
                    <a:pt x="105486" y="17644"/>
                  </a:moveTo>
                  <a:lnTo>
                    <a:pt x="105486" y="17644"/>
                  </a:lnTo>
                  <a:lnTo>
                    <a:pt x="102115" y="10903"/>
                  </a:lnTo>
                  <a:lnTo>
                    <a:pt x="94816" y="5711"/>
                  </a:lnTo>
                  <a:lnTo>
                    <a:pt x="84516" y="1757"/>
                  </a:lnTo>
                  <a:lnTo>
                    <a:pt x="72883" y="0"/>
                  </a:lnTo>
                  <a:lnTo>
                    <a:pt x="56894" y="6744"/>
                  </a:lnTo>
                  <a:lnTo>
                    <a:pt x="38734" y="21266"/>
                  </a:lnTo>
                  <a:lnTo>
                    <a:pt x="21255" y="44183"/>
                  </a:lnTo>
                  <a:lnTo>
                    <a:pt x="7843" y="76476"/>
                  </a:lnTo>
                  <a:lnTo>
                    <a:pt x="0" y="113642"/>
                  </a:lnTo>
                  <a:lnTo>
                    <a:pt x="1218" y="151326"/>
                  </a:lnTo>
                  <a:lnTo>
                    <a:pt x="6463" y="185478"/>
                  </a:lnTo>
                  <a:lnTo>
                    <a:pt x="15615" y="215709"/>
                  </a:lnTo>
                  <a:lnTo>
                    <a:pt x="31441" y="240904"/>
                  </a:lnTo>
                  <a:lnTo>
                    <a:pt x="52116" y="258217"/>
                  </a:lnTo>
                  <a:lnTo>
                    <a:pt x="63556" y="264809"/>
                  </a:lnTo>
                  <a:lnTo>
                    <a:pt x="89437" y="270252"/>
                  </a:lnTo>
                  <a:lnTo>
                    <a:pt x="130886" y="27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1" name="SMARTInkShape-1974"/>
            <p:cNvSpPr/>
            <p:nvPr>
              <p:custDataLst>
                <p:tags r:id="rId163"/>
              </p:custDataLst>
            </p:nvPr>
          </p:nvSpPr>
          <p:spPr>
            <a:xfrm>
              <a:off x="3039523" y="6019800"/>
              <a:ext cx="66091" cy="177801"/>
            </a:xfrm>
            <a:custGeom>
              <a:avLst/>
              <a:gdLst/>
              <a:ahLst/>
              <a:cxnLst/>
              <a:rect l="0" t="0" r="0" b="0"/>
              <a:pathLst>
                <a:path w="66091" h="177801">
                  <a:moveTo>
                    <a:pt x="27527" y="0"/>
                  </a:moveTo>
                  <a:lnTo>
                    <a:pt x="27527" y="0"/>
                  </a:lnTo>
                  <a:lnTo>
                    <a:pt x="17388" y="705"/>
                  </a:lnTo>
                  <a:lnTo>
                    <a:pt x="9850" y="3371"/>
                  </a:lnTo>
                  <a:lnTo>
                    <a:pt x="3678" y="10670"/>
                  </a:lnTo>
                  <a:lnTo>
                    <a:pt x="1045" y="15579"/>
                  </a:lnTo>
                  <a:lnTo>
                    <a:pt x="0" y="26679"/>
                  </a:lnTo>
                  <a:lnTo>
                    <a:pt x="3298" y="40080"/>
                  </a:lnTo>
                  <a:lnTo>
                    <a:pt x="17761" y="66752"/>
                  </a:lnTo>
                  <a:lnTo>
                    <a:pt x="53815" y="114083"/>
                  </a:lnTo>
                  <a:lnTo>
                    <a:pt x="62964" y="129961"/>
                  </a:lnTo>
                  <a:lnTo>
                    <a:pt x="66090" y="144544"/>
                  </a:lnTo>
                  <a:lnTo>
                    <a:pt x="65936" y="151397"/>
                  </a:lnTo>
                  <a:lnTo>
                    <a:pt x="64422" y="156669"/>
                  </a:lnTo>
                  <a:lnTo>
                    <a:pt x="58977" y="164411"/>
                  </a:lnTo>
                  <a:lnTo>
                    <a:pt x="47977" y="172736"/>
                  </a:lnTo>
                  <a:lnTo>
                    <a:pt x="2752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2" name="SMARTInkShape-1975"/>
            <p:cNvSpPr/>
            <p:nvPr>
              <p:custDataLst>
                <p:tags r:id="rId164"/>
              </p:custDataLst>
            </p:nvPr>
          </p:nvSpPr>
          <p:spPr>
            <a:xfrm>
              <a:off x="2758592" y="6121400"/>
              <a:ext cx="22709" cy="82551"/>
            </a:xfrm>
            <a:custGeom>
              <a:avLst/>
              <a:gdLst/>
              <a:ahLst/>
              <a:cxnLst/>
              <a:rect l="0" t="0" r="0" b="0"/>
              <a:pathLst>
                <a:path w="22709" h="825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10216" y="44812"/>
                  </a:lnTo>
                  <a:lnTo>
                    <a:pt x="2270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3" name="SMARTInkShape-1976"/>
            <p:cNvSpPr/>
            <p:nvPr>
              <p:custDataLst>
                <p:tags r:id="rId165"/>
              </p:custDataLst>
            </p:nvPr>
          </p:nvSpPr>
          <p:spPr>
            <a:xfrm>
              <a:off x="2419350" y="5995283"/>
              <a:ext cx="175032" cy="248978"/>
            </a:xfrm>
            <a:custGeom>
              <a:avLst/>
              <a:gdLst/>
              <a:ahLst/>
              <a:cxnLst/>
              <a:rect l="0" t="0" r="0" b="0"/>
              <a:pathLst>
                <a:path w="175032" h="24897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822"/>
                  </a:lnTo>
                  <a:lnTo>
                    <a:pt x="27146" y="42507"/>
                  </a:lnTo>
                  <a:lnTo>
                    <a:pt x="43556" y="78295"/>
                  </a:lnTo>
                  <a:lnTo>
                    <a:pt x="54925" y="124726"/>
                  </a:lnTo>
                  <a:lnTo>
                    <a:pt x="65333" y="160070"/>
                  </a:lnTo>
                  <a:lnTo>
                    <a:pt x="76351" y="205557"/>
                  </a:lnTo>
                  <a:lnTo>
                    <a:pt x="82187" y="248977"/>
                  </a:lnTo>
                  <a:lnTo>
                    <a:pt x="82308" y="248946"/>
                  </a:lnTo>
                  <a:lnTo>
                    <a:pt x="84425" y="205397"/>
                  </a:lnTo>
                  <a:lnTo>
                    <a:pt x="91387" y="175802"/>
                  </a:lnTo>
                  <a:lnTo>
                    <a:pt x="100847" y="160907"/>
                  </a:lnTo>
                  <a:lnTo>
                    <a:pt x="108556" y="155690"/>
                  </a:lnTo>
                  <a:lnTo>
                    <a:pt x="112588" y="154299"/>
                  </a:lnTo>
                  <a:lnTo>
                    <a:pt x="116686" y="154783"/>
                  </a:lnTo>
                  <a:lnTo>
                    <a:pt x="125003" y="159084"/>
                  </a:lnTo>
                  <a:lnTo>
                    <a:pt x="158888" y="200774"/>
                  </a:lnTo>
                  <a:lnTo>
                    <a:pt x="173646" y="223649"/>
                  </a:lnTo>
                  <a:lnTo>
                    <a:pt x="175031" y="227120"/>
                  </a:lnTo>
                  <a:lnTo>
                    <a:pt x="174543" y="230142"/>
                  </a:lnTo>
                  <a:lnTo>
                    <a:pt x="172806" y="232862"/>
                  </a:lnTo>
                  <a:lnTo>
                    <a:pt x="170237" y="235380"/>
                  </a:lnTo>
                  <a:lnTo>
                    <a:pt x="163620" y="238178"/>
                  </a:lnTo>
                  <a:lnTo>
                    <a:pt x="141132" y="239975"/>
                  </a:lnTo>
                  <a:lnTo>
                    <a:pt x="124446" y="236915"/>
                  </a:lnTo>
                  <a:lnTo>
                    <a:pt x="110564" y="231540"/>
                  </a:lnTo>
                  <a:lnTo>
                    <a:pt x="105584" y="227535"/>
                  </a:lnTo>
                  <a:lnTo>
                    <a:pt x="104256" y="225479"/>
                  </a:lnTo>
                  <a:lnTo>
                    <a:pt x="104782" y="222697"/>
                  </a:lnTo>
                  <a:lnTo>
                    <a:pt x="11430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4" name="SMARTInkShape-1977"/>
            <p:cNvSpPr/>
            <p:nvPr>
              <p:custDataLst>
                <p:tags r:id="rId166"/>
              </p:custDataLst>
            </p:nvPr>
          </p:nvSpPr>
          <p:spPr>
            <a:xfrm>
              <a:off x="2711450" y="60071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5" name="SMARTInkShape-1978"/>
            <p:cNvSpPr/>
            <p:nvPr>
              <p:custDataLst>
                <p:tags r:id="rId167"/>
              </p:custDataLst>
            </p:nvPr>
          </p:nvSpPr>
          <p:spPr>
            <a:xfrm>
              <a:off x="2859895" y="6080139"/>
              <a:ext cx="124606" cy="117462"/>
            </a:xfrm>
            <a:custGeom>
              <a:avLst/>
              <a:gdLst/>
              <a:ahLst/>
              <a:cxnLst/>
              <a:rect l="0" t="0" r="0" b="0"/>
              <a:pathLst>
                <a:path w="124606" h="117462">
                  <a:moveTo>
                    <a:pt x="42055" y="79361"/>
                  </a:moveTo>
                  <a:lnTo>
                    <a:pt x="42055" y="79361"/>
                  </a:lnTo>
                  <a:lnTo>
                    <a:pt x="36985" y="41799"/>
                  </a:lnTo>
                  <a:lnTo>
                    <a:pt x="27128" y="7578"/>
                  </a:lnTo>
                  <a:lnTo>
                    <a:pt x="24343" y="3988"/>
                  </a:lnTo>
                  <a:lnTo>
                    <a:pt x="17485" y="0"/>
                  </a:lnTo>
                  <a:lnTo>
                    <a:pt x="9733" y="112"/>
                  </a:lnTo>
                  <a:lnTo>
                    <a:pt x="5690" y="1127"/>
                  </a:lnTo>
                  <a:lnTo>
                    <a:pt x="2995" y="4627"/>
                  </a:lnTo>
                  <a:lnTo>
                    <a:pt x="0" y="16042"/>
                  </a:lnTo>
                  <a:lnTo>
                    <a:pt x="1686" y="45078"/>
                  </a:lnTo>
                  <a:lnTo>
                    <a:pt x="10025" y="73750"/>
                  </a:lnTo>
                  <a:lnTo>
                    <a:pt x="21433" y="93377"/>
                  </a:lnTo>
                  <a:lnTo>
                    <a:pt x="29597" y="99702"/>
                  </a:lnTo>
                  <a:lnTo>
                    <a:pt x="33749" y="101388"/>
                  </a:lnTo>
                  <a:lnTo>
                    <a:pt x="37929" y="101101"/>
                  </a:lnTo>
                  <a:lnTo>
                    <a:pt x="46336" y="97019"/>
                  </a:lnTo>
                  <a:lnTo>
                    <a:pt x="52895" y="88621"/>
                  </a:lnTo>
                  <a:lnTo>
                    <a:pt x="62855" y="72724"/>
                  </a:lnTo>
                  <a:lnTo>
                    <a:pt x="67292" y="69357"/>
                  </a:lnTo>
                  <a:lnTo>
                    <a:pt x="69463" y="68458"/>
                  </a:lnTo>
                  <a:lnTo>
                    <a:pt x="72322" y="69270"/>
                  </a:lnTo>
                  <a:lnTo>
                    <a:pt x="88930" y="82594"/>
                  </a:lnTo>
                  <a:lnTo>
                    <a:pt x="124605" y="11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3" name="SMARTInkShape-Group383"/>
          <p:cNvGrpSpPr/>
          <p:nvPr/>
        </p:nvGrpSpPr>
        <p:grpSpPr>
          <a:xfrm>
            <a:off x="9283700" y="5835650"/>
            <a:ext cx="741627" cy="485798"/>
            <a:chOff x="9283700" y="5835650"/>
            <a:chExt cx="741627" cy="485798"/>
          </a:xfrm>
        </p:grpSpPr>
        <p:sp>
          <p:nvSpPr>
            <p:cNvPr id="7357" name="SMARTInkShape-1979"/>
            <p:cNvSpPr/>
            <p:nvPr>
              <p:custDataLst>
                <p:tags r:id="rId153"/>
              </p:custDataLst>
            </p:nvPr>
          </p:nvSpPr>
          <p:spPr>
            <a:xfrm>
              <a:off x="9886950" y="5835650"/>
              <a:ext cx="138377" cy="304801"/>
            </a:xfrm>
            <a:custGeom>
              <a:avLst/>
              <a:gdLst/>
              <a:ahLst/>
              <a:cxnLst/>
              <a:rect l="0" t="0" r="0" b="0"/>
              <a:pathLst>
                <a:path w="138377" h="304801">
                  <a:moveTo>
                    <a:pt x="133350" y="0"/>
                  </a:moveTo>
                  <a:lnTo>
                    <a:pt x="133350" y="0"/>
                  </a:lnTo>
                  <a:lnTo>
                    <a:pt x="138376" y="35156"/>
                  </a:lnTo>
                  <a:lnTo>
                    <a:pt x="137701" y="65718"/>
                  </a:lnTo>
                  <a:lnTo>
                    <a:pt x="132697" y="105173"/>
                  </a:lnTo>
                  <a:lnTo>
                    <a:pt x="123885" y="146698"/>
                  </a:lnTo>
                  <a:lnTo>
                    <a:pt x="110800" y="187964"/>
                  </a:lnTo>
                  <a:lnTo>
                    <a:pt x="90872" y="227473"/>
                  </a:lnTo>
                  <a:lnTo>
                    <a:pt x="58496" y="26055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8" name="SMARTInkShape-1980"/>
            <p:cNvSpPr/>
            <p:nvPr>
              <p:custDataLst>
                <p:tags r:id="rId154"/>
              </p:custDataLst>
            </p:nvPr>
          </p:nvSpPr>
          <p:spPr>
            <a:xfrm>
              <a:off x="9747700" y="5899150"/>
              <a:ext cx="132901" cy="146051"/>
            </a:xfrm>
            <a:custGeom>
              <a:avLst/>
              <a:gdLst/>
              <a:ahLst/>
              <a:cxnLst/>
              <a:rect l="0" t="0" r="0" b="0"/>
              <a:pathLst>
                <a:path w="132901" h="146051">
                  <a:moveTo>
                    <a:pt x="132900" y="0"/>
                  </a:moveTo>
                  <a:lnTo>
                    <a:pt x="132900" y="0"/>
                  </a:lnTo>
                  <a:lnTo>
                    <a:pt x="131488" y="36871"/>
                  </a:lnTo>
                  <a:lnTo>
                    <a:pt x="121350" y="66507"/>
                  </a:lnTo>
                  <a:lnTo>
                    <a:pt x="99688" y="96926"/>
                  </a:lnTo>
                  <a:lnTo>
                    <a:pt x="68497" y="121303"/>
                  </a:lnTo>
                  <a:lnTo>
                    <a:pt x="49714" y="127996"/>
                  </a:lnTo>
                  <a:lnTo>
                    <a:pt x="33839" y="129089"/>
                  </a:lnTo>
                  <a:lnTo>
                    <a:pt x="26643" y="128393"/>
                  </a:lnTo>
                  <a:lnTo>
                    <a:pt x="21139" y="125811"/>
                  </a:lnTo>
                  <a:lnTo>
                    <a:pt x="13145" y="117300"/>
                  </a:lnTo>
                  <a:lnTo>
                    <a:pt x="4674" y="97236"/>
                  </a:lnTo>
                  <a:lnTo>
                    <a:pt x="0" y="67437"/>
                  </a:lnTo>
                  <a:lnTo>
                    <a:pt x="556" y="66125"/>
                  </a:lnTo>
                  <a:lnTo>
                    <a:pt x="1631" y="65250"/>
                  </a:lnTo>
                  <a:lnTo>
                    <a:pt x="3054" y="64667"/>
                  </a:lnTo>
                  <a:lnTo>
                    <a:pt x="18541" y="70587"/>
                  </a:lnTo>
                  <a:lnTo>
                    <a:pt x="62276" y="103090"/>
                  </a:lnTo>
                  <a:lnTo>
                    <a:pt x="109784" y="141955"/>
                  </a:lnTo>
                  <a:lnTo>
                    <a:pt x="1202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9" name="SMARTInkShape-1981"/>
            <p:cNvSpPr/>
            <p:nvPr>
              <p:custDataLst>
                <p:tags r:id="rId155"/>
              </p:custDataLst>
            </p:nvPr>
          </p:nvSpPr>
          <p:spPr>
            <a:xfrm>
              <a:off x="9637533" y="5868543"/>
              <a:ext cx="77968" cy="221108"/>
            </a:xfrm>
            <a:custGeom>
              <a:avLst/>
              <a:gdLst/>
              <a:ahLst/>
              <a:cxnLst/>
              <a:rect l="0" t="0" r="0" b="0"/>
              <a:pathLst>
                <a:path w="77968" h="221108">
                  <a:moveTo>
                    <a:pt x="77967" y="11557"/>
                  </a:moveTo>
                  <a:lnTo>
                    <a:pt x="77967" y="11557"/>
                  </a:lnTo>
                  <a:lnTo>
                    <a:pt x="77967" y="2718"/>
                  </a:lnTo>
                  <a:lnTo>
                    <a:pt x="77262" y="1431"/>
                  </a:lnTo>
                  <a:lnTo>
                    <a:pt x="76086" y="573"/>
                  </a:lnTo>
                  <a:lnTo>
                    <a:pt x="74596" y="0"/>
                  </a:lnTo>
                  <a:lnTo>
                    <a:pt x="72898" y="325"/>
                  </a:lnTo>
                  <a:lnTo>
                    <a:pt x="69128" y="2567"/>
                  </a:lnTo>
                  <a:lnTo>
                    <a:pt x="59670" y="11167"/>
                  </a:lnTo>
                  <a:lnTo>
                    <a:pt x="38760" y="47698"/>
                  </a:lnTo>
                  <a:lnTo>
                    <a:pt x="21195" y="87568"/>
                  </a:lnTo>
                  <a:lnTo>
                    <a:pt x="7444" y="129956"/>
                  </a:lnTo>
                  <a:lnTo>
                    <a:pt x="0" y="168228"/>
                  </a:lnTo>
                  <a:lnTo>
                    <a:pt x="510" y="188669"/>
                  </a:lnTo>
                  <a:lnTo>
                    <a:pt x="6854" y="203397"/>
                  </a:lnTo>
                  <a:lnTo>
                    <a:pt x="11507" y="209300"/>
                  </a:lnTo>
                  <a:lnTo>
                    <a:pt x="24205" y="215859"/>
                  </a:lnTo>
                  <a:lnTo>
                    <a:pt x="46217" y="221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0" name="SMARTInkShape-1982"/>
            <p:cNvSpPr/>
            <p:nvPr>
              <p:custDataLst>
                <p:tags r:id="rId156"/>
              </p:custDataLst>
            </p:nvPr>
          </p:nvSpPr>
          <p:spPr>
            <a:xfrm>
              <a:off x="9417050" y="6121400"/>
              <a:ext cx="82551" cy="101601"/>
            </a:xfrm>
            <a:custGeom>
              <a:avLst/>
              <a:gdLst/>
              <a:ahLst/>
              <a:cxnLst/>
              <a:rect l="0" t="0" r="0" b="0"/>
              <a:pathLst>
                <a:path w="82551" h="1016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5643" y="1881"/>
                  </a:lnTo>
                  <a:lnTo>
                    <a:pt x="67621" y="8839"/>
                  </a:lnTo>
                  <a:lnTo>
                    <a:pt x="40669" y="5003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1" name="SMARTInkShape-1983"/>
            <p:cNvSpPr/>
            <p:nvPr>
              <p:custDataLst>
                <p:tags r:id="rId157"/>
              </p:custDataLst>
            </p:nvPr>
          </p:nvSpPr>
          <p:spPr>
            <a:xfrm>
              <a:off x="9410700" y="6108700"/>
              <a:ext cx="95251" cy="122047"/>
            </a:xfrm>
            <a:custGeom>
              <a:avLst/>
              <a:gdLst/>
              <a:ahLst/>
              <a:cxnLst/>
              <a:rect l="0" t="0" r="0" b="0"/>
              <a:pathLst>
                <a:path w="95251" h="12204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7423" y="44445"/>
                  </a:lnTo>
                  <a:lnTo>
                    <a:pt x="46313" y="79621"/>
                  </a:lnTo>
                  <a:lnTo>
                    <a:pt x="75806" y="116630"/>
                  </a:lnTo>
                  <a:lnTo>
                    <a:pt x="80171" y="120086"/>
                  </a:lnTo>
                  <a:lnTo>
                    <a:pt x="83786" y="121685"/>
                  </a:lnTo>
                  <a:lnTo>
                    <a:pt x="86901" y="122046"/>
                  </a:lnTo>
                  <a:lnTo>
                    <a:pt x="952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2" name="SMARTInkShape-1984"/>
            <p:cNvSpPr/>
            <p:nvPr>
              <p:custDataLst>
                <p:tags r:id="rId158"/>
              </p:custDataLst>
            </p:nvPr>
          </p:nvSpPr>
          <p:spPr>
            <a:xfrm>
              <a:off x="9283700" y="5885056"/>
              <a:ext cx="157998" cy="436392"/>
            </a:xfrm>
            <a:custGeom>
              <a:avLst/>
              <a:gdLst/>
              <a:ahLst/>
              <a:cxnLst/>
              <a:rect l="0" t="0" r="0" b="0"/>
              <a:pathLst>
                <a:path w="157998" h="436392">
                  <a:moveTo>
                    <a:pt x="0" y="109344"/>
                  </a:moveTo>
                  <a:lnTo>
                    <a:pt x="0" y="109344"/>
                  </a:lnTo>
                  <a:lnTo>
                    <a:pt x="5776" y="153401"/>
                  </a:lnTo>
                  <a:lnTo>
                    <a:pt x="12209" y="184663"/>
                  </a:lnTo>
                  <a:lnTo>
                    <a:pt x="17891" y="221606"/>
                  </a:lnTo>
                  <a:lnTo>
                    <a:pt x="21359" y="262249"/>
                  </a:lnTo>
                  <a:lnTo>
                    <a:pt x="20547" y="306183"/>
                  </a:lnTo>
                  <a:lnTo>
                    <a:pt x="19716" y="345935"/>
                  </a:lnTo>
                  <a:lnTo>
                    <a:pt x="18639" y="380301"/>
                  </a:lnTo>
                  <a:lnTo>
                    <a:pt x="14081" y="423582"/>
                  </a:lnTo>
                  <a:lnTo>
                    <a:pt x="12971" y="436391"/>
                  </a:lnTo>
                  <a:lnTo>
                    <a:pt x="12722" y="393801"/>
                  </a:lnTo>
                  <a:lnTo>
                    <a:pt x="10830" y="357830"/>
                  </a:lnTo>
                  <a:lnTo>
                    <a:pt x="9045" y="310800"/>
                  </a:lnTo>
                  <a:lnTo>
                    <a:pt x="9558" y="282454"/>
                  </a:lnTo>
                  <a:lnTo>
                    <a:pt x="10606" y="252267"/>
                  </a:lnTo>
                  <a:lnTo>
                    <a:pt x="13421" y="220854"/>
                  </a:lnTo>
                  <a:lnTo>
                    <a:pt x="17414" y="188622"/>
                  </a:lnTo>
                  <a:lnTo>
                    <a:pt x="22192" y="155847"/>
                  </a:lnTo>
                  <a:lnTo>
                    <a:pt x="26789" y="128351"/>
                  </a:lnTo>
                  <a:lnTo>
                    <a:pt x="35660" y="82749"/>
                  </a:lnTo>
                  <a:lnTo>
                    <a:pt x="51957" y="38826"/>
                  </a:lnTo>
                  <a:lnTo>
                    <a:pt x="65897" y="21323"/>
                  </a:lnTo>
                  <a:lnTo>
                    <a:pt x="81499" y="9546"/>
                  </a:lnTo>
                  <a:lnTo>
                    <a:pt x="97840" y="1960"/>
                  </a:lnTo>
                  <a:lnTo>
                    <a:pt x="114509" y="0"/>
                  </a:lnTo>
                  <a:lnTo>
                    <a:pt x="122907" y="464"/>
                  </a:lnTo>
                  <a:lnTo>
                    <a:pt x="130620" y="5713"/>
                  </a:lnTo>
                  <a:lnTo>
                    <a:pt x="144837" y="24715"/>
                  </a:lnTo>
                  <a:lnTo>
                    <a:pt x="157997" y="63181"/>
                  </a:lnTo>
                  <a:lnTo>
                    <a:pt x="156253" y="105857"/>
                  </a:lnTo>
                  <a:lnTo>
                    <a:pt x="146798" y="143040"/>
                  </a:lnTo>
                  <a:lnTo>
                    <a:pt x="131690" y="173028"/>
                  </a:lnTo>
                  <a:lnTo>
                    <a:pt x="116149" y="187273"/>
                  </a:lnTo>
                  <a:lnTo>
                    <a:pt x="107066" y="193046"/>
                  </a:lnTo>
                  <a:lnTo>
                    <a:pt x="98894" y="195484"/>
                  </a:lnTo>
                  <a:lnTo>
                    <a:pt x="69850" y="191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6" name="SMARTInkShape-Group384"/>
          <p:cNvGrpSpPr/>
          <p:nvPr/>
        </p:nvGrpSpPr>
        <p:grpSpPr>
          <a:xfrm>
            <a:off x="8731250" y="5988050"/>
            <a:ext cx="209551" cy="112908"/>
            <a:chOff x="8731250" y="5988050"/>
            <a:chExt cx="209551" cy="112908"/>
          </a:xfrm>
        </p:grpSpPr>
        <p:sp>
          <p:nvSpPr>
            <p:cNvPr id="7364" name="SMARTInkShape-1985"/>
            <p:cNvSpPr/>
            <p:nvPr>
              <p:custDataLst>
                <p:tags r:id="rId151"/>
              </p:custDataLst>
            </p:nvPr>
          </p:nvSpPr>
          <p:spPr>
            <a:xfrm>
              <a:off x="8777006" y="6083300"/>
              <a:ext cx="132045" cy="17658"/>
            </a:xfrm>
            <a:custGeom>
              <a:avLst/>
              <a:gdLst/>
              <a:ahLst/>
              <a:cxnLst/>
              <a:rect l="0" t="0" r="0" b="0"/>
              <a:pathLst>
                <a:path w="132045" h="17658">
                  <a:moveTo>
                    <a:pt x="30444" y="0"/>
                  </a:moveTo>
                  <a:lnTo>
                    <a:pt x="30444" y="0"/>
                  </a:lnTo>
                  <a:lnTo>
                    <a:pt x="0" y="12177"/>
                  </a:lnTo>
                  <a:lnTo>
                    <a:pt x="39048" y="17657"/>
                  </a:lnTo>
                  <a:lnTo>
                    <a:pt x="83793" y="16756"/>
                  </a:lnTo>
                  <a:lnTo>
                    <a:pt x="13204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5" name="SMARTInkShape-1986"/>
            <p:cNvSpPr/>
            <p:nvPr>
              <p:custDataLst>
                <p:tags r:id="rId152"/>
              </p:custDataLst>
            </p:nvPr>
          </p:nvSpPr>
          <p:spPr>
            <a:xfrm>
              <a:off x="8731250" y="59880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0" y="0"/>
                  </a:lnTo>
                  <a:lnTo>
                    <a:pt x="33930" y="5069"/>
                  </a:lnTo>
                  <a:lnTo>
                    <a:pt x="81314" y="10126"/>
                  </a:lnTo>
                  <a:lnTo>
                    <a:pt x="119631" y="11556"/>
                  </a:lnTo>
                  <a:lnTo>
                    <a:pt x="156414" y="14073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77" name="SMARTInkShape-Group385"/>
          <p:cNvGrpSpPr/>
          <p:nvPr/>
        </p:nvGrpSpPr>
        <p:grpSpPr>
          <a:xfrm>
            <a:off x="9417050" y="5017831"/>
            <a:ext cx="1697580" cy="468570"/>
            <a:chOff x="9417050" y="5017831"/>
            <a:chExt cx="1697580" cy="468570"/>
          </a:xfrm>
        </p:grpSpPr>
        <p:sp>
          <p:nvSpPr>
            <p:cNvPr id="7367" name="SMARTInkShape-1987"/>
            <p:cNvSpPr/>
            <p:nvPr>
              <p:custDataLst>
                <p:tags r:id="rId141"/>
              </p:custDataLst>
            </p:nvPr>
          </p:nvSpPr>
          <p:spPr>
            <a:xfrm>
              <a:off x="11004550" y="5118100"/>
              <a:ext cx="110080" cy="361951"/>
            </a:xfrm>
            <a:custGeom>
              <a:avLst/>
              <a:gdLst/>
              <a:ahLst/>
              <a:cxnLst/>
              <a:rect l="0" t="0" r="0" b="0"/>
              <a:pathLst>
                <a:path w="110080" h="361951">
                  <a:moveTo>
                    <a:pt x="82550" y="0"/>
                  </a:moveTo>
                  <a:lnTo>
                    <a:pt x="82550" y="0"/>
                  </a:lnTo>
                  <a:lnTo>
                    <a:pt x="89293" y="3371"/>
                  </a:lnTo>
                  <a:lnTo>
                    <a:pt x="100226" y="25693"/>
                  </a:lnTo>
                  <a:lnTo>
                    <a:pt x="109033" y="72602"/>
                  </a:lnTo>
                  <a:lnTo>
                    <a:pt x="110079" y="112937"/>
                  </a:lnTo>
                  <a:lnTo>
                    <a:pt x="106780" y="156027"/>
                  </a:lnTo>
                  <a:lnTo>
                    <a:pt x="98257" y="198697"/>
                  </a:lnTo>
                  <a:lnTo>
                    <a:pt x="83651" y="239299"/>
                  </a:lnTo>
                  <a:lnTo>
                    <a:pt x="66106" y="277101"/>
                  </a:lnTo>
                  <a:lnTo>
                    <a:pt x="39656" y="32332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8" name="SMARTInkShape-1988"/>
            <p:cNvSpPr/>
            <p:nvPr>
              <p:custDataLst>
                <p:tags r:id="rId142"/>
              </p:custDataLst>
            </p:nvPr>
          </p:nvSpPr>
          <p:spPr>
            <a:xfrm>
              <a:off x="10790525" y="5187950"/>
              <a:ext cx="175926" cy="176418"/>
            </a:xfrm>
            <a:custGeom>
              <a:avLst/>
              <a:gdLst/>
              <a:ahLst/>
              <a:cxnLst/>
              <a:rect l="0" t="0" r="0" b="0"/>
              <a:pathLst>
                <a:path w="175926" h="176418">
                  <a:moveTo>
                    <a:pt x="175925" y="0"/>
                  </a:moveTo>
                  <a:lnTo>
                    <a:pt x="175925" y="0"/>
                  </a:lnTo>
                  <a:lnTo>
                    <a:pt x="172555" y="0"/>
                  </a:lnTo>
                  <a:lnTo>
                    <a:pt x="169018" y="7526"/>
                  </a:lnTo>
                  <a:lnTo>
                    <a:pt x="153143" y="49805"/>
                  </a:lnTo>
                  <a:lnTo>
                    <a:pt x="136012" y="88292"/>
                  </a:lnTo>
                  <a:lnTo>
                    <a:pt x="103417" y="135817"/>
                  </a:lnTo>
                  <a:lnTo>
                    <a:pt x="63216" y="169430"/>
                  </a:lnTo>
                  <a:lnTo>
                    <a:pt x="44222" y="175725"/>
                  </a:lnTo>
                  <a:lnTo>
                    <a:pt x="35206" y="176417"/>
                  </a:lnTo>
                  <a:lnTo>
                    <a:pt x="27785" y="174761"/>
                  </a:lnTo>
                  <a:lnTo>
                    <a:pt x="15776" y="167277"/>
                  </a:lnTo>
                  <a:lnTo>
                    <a:pt x="7616" y="153133"/>
                  </a:lnTo>
                  <a:lnTo>
                    <a:pt x="0" y="125420"/>
                  </a:lnTo>
                  <a:lnTo>
                    <a:pt x="840" y="117360"/>
                  </a:lnTo>
                  <a:lnTo>
                    <a:pt x="2051" y="114223"/>
                  </a:lnTo>
                  <a:lnTo>
                    <a:pt x="4975" y="112838"/>
                  </a:lnTo>
                  <a:lnTo>
                    <a:pt x="13869" y="113180"/>
                  </a:lnTo>
                  <a:lnTo>
                    <a:pt x="49883" y="134875"/>
                  </a:lnTo>
                  <a:lnTo>
                    <a:pt x="89974" y="158820"/>
                  </a:lnTo>
                  <a:lnTo>
                    <a:pt x="11242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9" name="SMARTInkShape-1989"/>
            <p:cNvSpPr/>
            <p:nvPr>
              <p:custDataLst>
                <p:tags r:id="rId143"/>
              </p:custDataLst>
            </p:nvPr>
          </p:nvSpPr>
          <p:spPr>
            <a:xfrm>
              <a:off x="10547350" y="536575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7233"/>
                  </a:lnTo>
                  <a:lnTo>
                    <a:pt x="51631" y="6524"/>
                  </a:lnTo>
                  <a:lnTo>
                    <a:pt x="98553" y="5696"/>
                  </a:lnTo>
                  <a:lnTo>
                    <a:pt x="142873" y="200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0" name="SMARTInkShape-1990"/>
            <p:cNvSpPr/>
            <p:nvPr>
              <p:custDataLst>
                <p:tags r:id="rId144"/>
              </p:custDataLst>
            </p:nvPr>
          </p:nvSpPr>
          <p:spPr>
            <a:xfrm>
              <a:off x="10511943" y="5290694"/>
              <a:ext cx="86208" cy="11557"/>
            </a:xfrm>
            <a:custGeom>
              <a:avLst/>
              <a:gdLst/>
              <a:ahLst/>
              <a:cxnLst/>
              <a:rect l="0" t="0" r="0" b="0"/>
              <a:pathLst>
                <a:path w="86208" h="11557">
                  <a:moveTo>
                    <a:pt x="3657" y="11556"/>
                  </a:moveTo>
                  <a:lnTo>
                    <a:pt x="3657" y="11556"/>
                  </a:lnTo>
                  <a:lnTo>
                    <a:pt x="286" y="8185"/>
                  </a:lnTo>
                  <a:lnTo>
                    <a:pt x="0" y="6487"/>
                  </a:lnTo>
                  <a:lnTo>
                    <a:pt x="513" y="4648"/>
                  </a:lnTo>
                  <a:lnTo>
                    <a:pt x="1559" y="2718"/>
                  </a:lnTo>
                  <a:lnTo>
                    <a:pt x="3672" y="1430"/>
                  </a:lnTo>
                  <a:lnTo>
                    <a:pt x="9778" y="0"/>
                  </a:lnTo>
                  <a:lnTo>
                    <a:pt x="55055" y="888"/>
                  </a:lnTo>
                  <a:lnTo>
                    <a:pt x="86207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1" name="SMARTInkShape-1991"/>
            <p:cNvSpPr/>
            <p:nvPr>
              <p:custDataLst>
                <p:tags r:id="rId145"/>
              </p:custDataLst>
            </p:nvPr>
          </p:nvSpPr>
          <p:spPr>
            <a:xfrm>
              <a:off x="10391580" y="5340350"/>
              <a:ext cx="28771" cy="146051"/>
            </a:xfrm>
            <a:custGeom>
              <a:avLst/>
              <a:gdLst/>
              <a:ahLst/>
              <a:cxnLst/>
              <a:rect l="0" t="0" r="0" b="0"/>
              <a:pathLst>
                <a:path w="28771" h="146051">
                  <a:moveTo>
                    <a:pt x="3370" y="0"/>
                  </a:moveTo>
                  <a:lnTo>
                    <a:pt x="3370" y="0"/>
                  </a:lnTo>
                  <a:lnTo>
                    <a:pt x="2665" y="6481"/>
                  </a:lnTo>
                  <a:lnTo>
                    <a:pt x="0" y="15580"/>
                  </a:lnTo>
                  <a:lnTo>
                    <a:pt x="4321" y="60526"/>
                  </a:lnTo>
                  <a:lnTo>
                    <a:pt x="12025" y="105246"/>
                  </a:lnTo>
                  <a:lnTo>
                    <a:pt x="2877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2" name="SMARTInkShape-1992"/>
            <p:cNvSpPr/>
            <p:nvPr>
              <p:custDataLst>
                <p:tags r:id="rId146"/>
              </p:custDataLst>
            </p:nvPr>
          </p:nvSpPr>
          <p:spPr>
            <a:xfrm>
              <a:off x="10177063" y="5149850"/>
              <a:ext cx="71838" cy="304801"/>
            </a:xfrm>
            <a:custGeom>
              <a:avLst/>
              <a:gdLst/>
              <a:ahLst/>
              <a:cxnLst/>
              <a:rect l="0" t="0" r="0" b="0"/>
              <a:pathLst>
                <a:path w="71838" h="304801">
                  <a:moveTo>
                    <a:pt x="71837" y="0"/>
                  </a:moveTo>
                  <a:lnTo>
                    <a:pt x="71837" y="0"/>
                  </a:lnTo>
                  <a:lnTo>
                    <a:pt x="68466" y="0"/>
                  </a:lnTo>
                  <a:lnTo>
                    <a:pt x="64930" y="1881"/>
                  </a:lnTo>
                  <a:lnTo>
                    <a:pt x="62998" y="3371"/>
                  </a:lnTo>
                  <a:lnTo>
                    <a:pt x="43948" y="46139"/>
                  </a:lnTo>
                  <a:lnTo>
                    <a:pt x="33337" y="76952"/>
                  </a:lnTo>
                  <a:lnTo>
                    <a:pt x="23917" y="114163"/>
                  </a:lnTo>
                  <a:lnTo>
                    <a:pt x="16909" y="154221"/>
                  </a:lnTo>
                  <a:lnTo>
                    <a:pt x="11441" y="194131"/>
                  </a:lnTo>
                  <a:lnTo>
                    <a:pt x="6659" y="230684"/>
                  </a:lnTo>
                  <a:lnTo>
                    <a:pt x="0" y="269513"/>
                  </a:lnTo>
                  <a:lnTo>
                    <a:pt x="198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3" name="SMARTInkShape-1993"/>
            <p:cNvSpPr/>
            <p:nvPr>
              <p:custDataLst>
                <p:tags r:id="rId147"/>
              </p:custDataLst>
            </p:nvPr>
          </p:nvSpPr>
          <p:spPr>
            <a:xfrm>
              <a:off x="10052933" y="5162550"/>
              <a:ext cx="195968" cy="254001"/>
            </a:xfrm>
            <a:custGeom>
              <a:avLst/>
              <a:gdLst/>
              <a:ahLst/>
              <a:cxnLst/>
              <a:rect l="0" t="0" r="0" b="0"/>
              <a:pathLst>
                <a:path w="195968" h="2540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1411"/>
                  </a:lnTo>
                  <a:lnTo>
                    <a:pt x="0" y="6742"/>
                  </a:lnTo>
                  <a:lnTo>
                    <a:pt x="20273" y="44057"/>
                  </a:lnTo>
                  <a:lnTo>
                    <a:pt x="48973" y="91135"/>
                  </a:lnTo>
                  <a:lnTo>
                    <a:pt x="88129" y="137697"/>
                  </a:lnTo>
                  <a:lnTo>
                    <a:pt x="116524" y="170325"/>
                  </a:lnTo>
                  <a:lnTo>
                    <a:pt x="156908" y="213685"/>
                  </a:lnTo>
                  <a:lnTo>
                    <a:pt x="189847" y="250860"/>
                  </a:lnTo>
                  <a:lnTo>
                    <a:pt x="19596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4" name="SMARTInkShape-1994"/>
            <p:cNvSpPr/>
            <p:nvPr>
              <p:custDataLst>
                <p:tags r:id="rId148"/>
              </p:custDataLst>
            </p:nvPr>
          </p:nvSpPr>
          <p:spPr>
            <a:xfrm>
              <a:off x="9870944" y="5076298"/>
              <a:ext cx="123957" cy="378353"/>
            </a:xfrm>
            <a:custGeom>
              <a:avLst/>
              <a:gdLst/>
              <a:ahLst/>
              <a:cxnLst/>
              <a:rect l="0" t="0" r="0" b="0"/>
              <a:pathLst>
                <a:path w="123957" h="378353">
                  <a:moveTo>
                    <a:pt x="79506" y="16402"/>
                  </a:moveTo>
                  <a:lnTo>
                    <a:pt x="79506" y="16402"/>
                  </a:lnTo>
                  <a:lnTo>
                    <a:pt x="74436" y="3310"/>
                  </a:lnTo>
                  <a:lnTo>
                    <a:pt x="70667" y="0"/>
                  </a:lnTo>
                  <a:lnTo>
                    <a:pt x="67263" y="528"/>
                  </a:lnTo>
                  <a:lnTo>
                    <a:pt x="57837" y="4878"/>
                  </a:lnTo>
                  <a:lnTo>
                    <a:pt x="48473" y="17160"/>
                  </a:lnTo>
                  <a:lnTo>
                    <a:pt x="31506" y="57079"/>
                  </a:lnTo>
                  <a:lnTo>
                    <a:pt x="17955" y="100097"/>
                  </a:lnTo>
                  <a:lnTo>
                    <a:pt x="12367" y="124409"/>
                  </a:lnTo>
                  <a:lnTo>
                    <a:pt x="7229" y="149790"/>
                  </a:lnTo>
                  <a:lnTo>
                    <a:pt x="3805" y="175883"/>
                  </a:lnTo>
                  <a:lnTo>
                    <a:pt x="1522" y="202451"/>
                  </a:lnTo>
                  <a:lnTo>
                    <a:pt x="0" y="229334"/>
                  </a:lnTo>
                  <a:lnTo>
                    <a:pt x="7716" y="276138"/>
                  </a:lnTo>
                  <a:lnTo>
                    <a:pt x="24317" y="315285"/>
                  </a:lnTo>
                  <a:lnTo>
                    <a:pt x="48158" y="344442"/>
                  </a:lnTo>
                  <a:lnTo>
                    <a:pt x="77096" y="361634"/>
                  </a:lnTo>
                  <a:lnTo>
                    <a:pt x="123956" y="378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5" name="SMARTInkShape-1995"/>
            <p:cNvSpPr/>
            <p:nvPr>
              <p:custDataLst>
                <p:tags r:id="rId149"/>
              </p:custDataLst>
            </p:nvPr>
          </p:nvSpPr>
          <p:spPr>
            <a:xfrm>
              <a:off x="9546741" y="5238750"/>
              <a:ext cx="168760" cy="205492"/>
            </a:xfrm>
            <a:custGeom>
              <a:avLst/>
              <a:gdLst/>
              <a:ahLst/>
              <a:cxnLst/>
              <a:rect l="0" t="0" r="0" b="0"/>
              <a:pathLst>
                <a:path w="168760" h="205492">
                  <a:moveTo>
                    <a:pt x="3659" y="101600"/>
                  </a:moveTo>
                  <a:lnTo>
                    <a:pt x="3659" y="101600"/>
                  </a:lnTo>
                  <a:lnTo>
                    <a:pt x="2954" y="87096"/>
                  </a:lnTo>
                  <a:lnTo>
                    <a:pt x="0" y="73470"/>
                  </a:lnTo>
                  <a:lnTo>
                    <a:pt x="2967" y="57753"/>
                  </a:lnTo>
                  <a:lnTo>
                    <a:pt x="6408" y="50833"/>
                  </a:lnTo>
                  <a:lnTo>
                    <a:pt x="10431" y="49411"/>
                  </a:lnTo>
                  <a:lnTo>
                    <a:pt x="22426" y="49712"/>
                  </a:lnTo>
                  <a:lnTo>
                    <a:pt x="45046" y="60590"/>
                  </a:lnTo>
                  <a:lnTo>
                    <a:pt x="66251" y="90704"/>
                  </a:lnTo>
                  <a:lnTo>
                    <a:pt x="79198" y="130905"/>
                  </a:lnTo>
                  <a:lnTo>
                    <a:pt x="84132" y="170726"/>
                  </a:lnTo>
                  <a:lnTo>
                    <a:pt x="86026" y="205491"/>
                  </a:lnTo>
                  <a:lnTo>
                    <a:pt x="85382" y="204727"/>
                  </a:lnTo>
                  <a:lnTo>
                    <a:pt x="82784" y="198234"/>
                  </a:lnTo>
                  <a:lnTo>
                    <a:pt x="84097" y="165824"/>
                  </a:lnTo>
                  <a:lnTo>
                    <a:pt x="87153" y="132496"/>
                  </a:lnTo>
                  <a:lnTo>
                    <a:pt x="92271" y="97692"/>
                  </a:lnTo>
                  <a:lnTo>
                    <a:pt x="107055" y="58971"/>
                  </a:lnTo>
                  <a:lnTo>
                    <a:pt x="118757" y="38674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6" name="SMARTInkShape-1996"/>
            <p:cNvSpPr/>
            <p:nvPr>
              <p:custDataLst>
                <p:tags r:id="rId150"/>
              </p:custDataLst>
            </p:nvPr>
          </p:nvSpPr>
          <p:spPr>
            <a:xfrm>
              <a:off x="9417050" y="5017831"/>
              <a:ext cx="122614" cy="445407"/>
            </a:xfrm>
            <a:custGeom>
              <a:avLst/>
              <a:gdLst/>
              <a:ahLst/>
              <a:cxnLst/>
              <a:rect l="0" t="0" r="0" b="0"/>
              <a:pathLst>
                <a:path w="122614" h="445407">
                  <a:moveTo>
                    <a:pt x="0" y="182819"/>
                  </a:moveTo>
                  <a:lnTo>
                    <a:pt x="0" y="182819"/>
                  </a:lnTo>
                  <a:lnTo>
                    <a:pt x="4363" y="226170"/>
                  </a:lnTo>
                  <a:lnTo>
                    <a:pt x="6468" y="271001"/>
                  </a:lnTo>
                  <a:lnTo>
                    <a:pt x="9459" y="305972"/>
                  </a:lnTo>
                  <a:lnTo>
                    <a:pt x="11259" y="340799"/>
                  </a:lnTo>
                  <a:lnTo>
                    <a:pt x="16036" y="388378"/>
                  </a:lnTo>
                  <a:lnTo>
                    <a:pt x="23551" y="432269"/>
                  </a:lnTo>
                  <a:lnTo>
                    <a:pt x="25034" y="445406"/>
                  </a:lnTo>
                  <a:lnTo>
                    <a:pt x="25156" y="445366"/>
                  </a:lnTo>
                  <a:lnTo>
                    <a:pt x="23497" y="402561"/>
                  </a:lnTo>
                  <a:lnTo>
                    <a:pt x="21732" y="359505"/>
                  </a:lnTo>
                  <a:lnTo>
                    <a:pt x="22250" y="330243"/>
                  </a:lnTo>
                  <a:lnTo>
                    <a:pt x="23300" y="298034"/>
                  </a:lnTo>
                  <a:lnTo>
                    <a:pt x="24704" y="263863"/>
                  </a:lnTo>
                  <a:lnTo>
                    <a:pt x="26348" y="228381"/>
                  </a:lnTo>
                  <a:lnTo>
                    <a:pt x="28148" y="192027"/>
                  </a:lnTo>
                  <a:lnTo>
                    <a:pt x="31465" y="160030"/>
                  </a:lnTo>
                  <a:lnTo>
                    <a:pt x="35793" y="130937"/>
                  </a:lnTo>
                  <a:lnTo>
                    <a:pt x="40795" y="103781"/>
                  </a:lnTo>
                  <a:lnTo>
                    <a:pt x="48235" y="64201"/>
                  </a:lnTo>
                  <a:lnTo>
                    <a:pt x="62130" y="16788"/>
                  </a:lnTo>
                  <a:lnTo>
                    <a:pt x="73945" y="4840"/>
                  </a:lnTo>
                  <a:lnTo>
                    <a:pt x="81046" y="667"/>
                  </a:lnTo>
                  <a:lnTo>
                    <a:pt x="87192" y="0"/>
                  </a:lnTo>
                  <a:lnTo>
                    <a:pt x="92699" y="1673"/>
                  </a:lnTo>
                  <a:lnTo>
                    <a:pt x="97783" y="4905"/>
                  </a:lnTo>
                  <a:lnTo>
                    <a:pt x="111679" y="33051"/>
                  </a:lnTo>
                  <a:lnTo>
                    <a:pt x="121363" y="79413"/>
                  </a:lnTo>
                  <a:lnTo>
                    <a:pt x="122613" y="113106"/>
                  </a:lnTo>
                  <a:lnTo>
                    <a:pt x="120817" y="146191"/>
                  </a:lnTo>
                  <a:lnTo>
                    <a:pt x="115134" y="190467"/>
                  </a:lnTo>
                  <a:lnTo>
                    <a:pt x="101600" y="233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78" name="SMARTInkShape-1997"/>
          <p:cNvSpPr/>
          <p:nvPr>
            <p:custDataLst>
              <p:tags r:id="rId1"/>
            </p:custDataLst>
          </p:nvPr>
        </p:nvSpPr>
        <p:spPr>
          <a:xfrm>
            <a:off x="5124450" y="4879492"/>
            <a:ext cx="146051" cy="225909"/>
          </a:xfrm>
          <a:custGeom>
            <a:avLst/>
            <a:gdLst/>
            <a:ahLst/>
            <a:cxnLst/>
            <a:rect l="0" t="0" r="0" b="0"/>
            <a:pathLst>
              <a:path w="146051" h="225909">
                <a:moveTo>
                  <a:pt x="146050" y="3658"/>
                </a:moveTo>
                <a:lnTo>
                  <a:pt x="146050" y="3658"/>
                </a:lnTo>
                <a:lnTo>
                  <a:pt x="146050" y="287"/>
                </a:lnTo>
                <a:lnTo>
                  <a:pt x="145345" y="0"/>
                </a:lnTo>
                <a:lnTo>
                  <a:pt x="142679" y="1562"/>
                </a:lnTo>
                <a:lnTo>
                  <a:pt x="122515" y="38537"/>
                </a:lnTo>
                <a:lnTo>
                  <a:pt x="105956" y="68549"/>
                </a:lnTo>
                <a:lnTo>
                  <a:pt x="82134" y="105406"/>
                </a:lnTo>
                <a:lnTo>
                  <a:pt x="51320" y="150949"/>
                </a:lnTo>
                <a:lnTo>
                  <a:pt x="22809" y="192593"/>
                </a:lnTo>
                <a:lnTo>
                  <a:pt x="0" y="2259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9" name="SMARTInkShape-1998"/>
          <p:cNvSpPr/>
          <p:nvPr>
            <p:custDataLst>
              <p:tags r:id="rId2"/>
            </p:custDataLst>
          </p:nvPr>
        </p:nvSpPr>
        <p:spPr>
          <a:xfrm>
            <a:off x="4279900" y="5251450"/>
            <a:ext cx="273051" cy="285751"/>
          </a:xfrm>
          <a:custGeom>
            <a:avLst/>
            <a:gdLst/>
            <a:ahLst/>
            <a:cxnLst/>
            <a:rect l="0" t="0" r="0" b="0"/>
            <a:pathLst>
              <a:path w="273051" h="285751">
                <a:moveTo>
                  <a:pt x="273050" y="0"/>
                </a:moveTo>
                <a:lnTo>
                  <a:pt x="273050" y="0"/>
                </a:lnTo>
                <a:lnTo>
                  <a:pt x="269679" y="0"/>
                </a:lnTo>
                <a:lnTo>
                  <a:pt x="256444" y="5775"/>
                </a:lnTo>
                <a:lnTo>
                  <a:pt x="221343" y="33878"/>
                </a:lnTo>
                <a:lnTo>
                  <a:pt x="181608" y="79496"/>
                </a:lnTo>
                <a:lnTo>
                  <a:pt x="150329" y="117647"/>
                </a:lnTo>
                <a:lnTo>
                  <a:pt x="117613" y="157415"/>
                </a:lnTo>
                <a:lnTo>
                  <a:pt x="84257" y="196257"/>
                </a:lnTo>
                <a:lnTo>
                  <a:pt x="50618" y="232806"/>
                </a:lnTo>
                <a:lnTo>
                  <a:pt x="0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82" name="SMARTInkShape-Group388"/>
          <p:cNvGrpSpPr/>
          <p:nvPr/>
        </p:nvGrpSpPr>
        <p:grpSpPr>
          <a:xfrm>
            <a:off x="8642350" y="5264693"/>
            <a:ext cx="450851" cy="119519"/>
            <a:chOff x="8642350" y="5264693"/>
            <a:chExt cx="450851" cy="119519"/>
          </a:xfrm>
        </p:grpSpPr>
        <p:sp>
          <p:nvSpPr>
            <p:cNvPr id="7380" name="SMARTInkShape-1999"/>
            <p:cNvSpPr/>
            <p:nvPr>
              <p:custDataLst>
                <p:tags r:id="rId139"/>
              </p:custDataLst>
            </p:nvPr>
          </p:nvSpPr>
          <p:spPr>
            <a:xfrm>
              <a:off x="8717496" y="5372100"/>
              <a:ext cx="375705" cy="12112"/>
            </a:xfrm>
            <a:custGeom>
              <a:avLst/>
              <a:gdLst/>
              <a:ahLst/>
              <a:cxnLst/>
              <a:rect l="0" t="0" r="0" b="0"/>
              <a:pathLst>
                <a:path w="375705" h="12112">
                  <a:moveTo>
                    <a:pt x="32804" y="6350"/>
                  </a:moveTo>
                  <a:lnTo>
                    <a:pt x="32804" y="6350"/>
                  </a:lnTo>
                  <a:lnTo>
                    <a:pt x="0" y="11817"/>
                  </a:lnTo>
                  <a:lnTo>
                    <a:pt x="351" y="12111"/>
                  </a:lnTo>
                  <a:lnTo>
                    <a:pt x="33056" y="10702"/>
                  </a:lnTo>
                  <a:lnTo>
                    <a:pt x="79483" y="7579"/>
                  </a:lnTo>
                  <a:lnTo>
                    <a:pt x="112607" y="5758"/>
                  </a:lnTo>
                  <a:lnTo>
                    <a:pt x="149505" y="3839"/>
                  </a:lnTo>
                  <a:lnTo>
                    <a:pt x="191039" y="2560"/>
                  </a:lnTo>
                  <a:lnTo>
                    <a:pt x="235661" y="1706"/>
                  </a:lnTo>
                  <a:lnTo>
                    <a:pt x="282341" y="1138"/>
                  </a:lnTo>
                  <a:lnTo>
                    <a:pt x="313462" y="758"/>
                  </a:lnTo>
                  <a:lnTo>
                    <a:pt x="3757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1" name="SMARTInkShape-2000"/>
            <p:cNvSpPr/>
            <p:nvPr>
              <p:custDataLst>
                <p:tags r:id="rId140"/>
              </p:custDataLst>
            </p:nvPr>
          </p:nvSpPr>
          <p:spPr>
            <a:xfrm>
              <a:off x="8642350" y="5264693"/>
              <a:ext cx="292101" cy="18508"/>
            </a:xfrm>
            <a:custGeom>
              <a:avLst/>
              <a:gdLst/>
              <a:ahLst/>
              <a:cxnLst/>
              <a:rect l="0" t="0" r="0" b="0"/>
              <a:pathLst>
                <a:path w="292101" h="18508">
                  <a:moveTo>
                    <a:pt x="0" y="18507"/>
                  </a:moveTo>
                  <a:lnTo>
                    <a:pt x="0" y="18507"/>
                  </a:lnTo>
                  <a:lnTo>
                    <a:pt x="19459" y="11599"/>
                  </a:lnTo>
                  <a:lnTo>
                    <a:pt x="55860" y="5642"/>
                  </a:lnTo>
                  <a:lnTo>
                    <a:pt x="93266" y="2206"/>
                  </a:lnTo>
                  <a:lnTo>
                    <a:pt x="138111" y="679"/>
                  </a:lnTo>
                  <a:lnTo>
                    <a:pt x="184386" y="0"/>
                  </a:lnTo>
                  <a:lnTo>
                    <a:pt x="227294" y="1815"/>
                  </a:lnTo>
                  <a:lnTo>
                    <a:pt x="271014" y="12620"/>
                  </a:lnTo>
                  <a:lnTo>
                    <a:pt x="292100" y="18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0" name="SMARTInkShape-Group389"/>
          <p:cNvGrpSpPr/>
          <p:nvPr/>
        </p:nvGrpSpPr>
        <p:grpSpPr>
          <a:xfrm>
            <a:off x="5035550" y="4804314"/>
            <a:ext cx="2931372" cy="434437"/>
            <a:chOff x="5035550" y="4804314"/>
            <a:chExt cx="2931372" cy="434437"/>
          </a:xfrm>
        </p:grpSpPr>
        <p:sp>
          <p:nvSpPr>
            <p:cNvPr id="7383" name="SMARTInkShape-2001"/>
            <p:cNvSpPr/>
            <p:nvPr>
              <p:custDataLst>
                <p:tags r:id="rId122"/>
              </p:custDataLst>
            </p:nvPr>
          </p:nvSpPr>
          <p:spPr>
            <a:xfrm>
              <a:off x="6187591" y="4892243"/>
              <a:ext cx="225910" cy="16308"/>
            </a:xfrm>
            <a:custGeom>
              <a:avLst/>
              <a:gdLst/>
              <a:ahLst/>
              <a:cxnLst/>
              <a:rect l="0" t="0" r="0" b="0"/>
              <a:pathLst>
                <a:path w="225910" h="16308">
                  <a:moveTo>
                    <a:pt x="3659" y="9957"/>
                  </a:moveTo>
                  <a:lnTo>
                    <a:pt x="3659" y="9957"/>
                  </a:lnTo>
                  <a:lnTo>
                    <a:pt x="288" y="6586"/>
                  </a:lnTo>
                  <a:lnTo>
                    <a:pt x="0" y="5593"/>
                  </a:lnTo>
                  <a:lnTo>
                    <a:pt x="514" y="4931"/>
                  </a:lnTo>
                  <a:lnTo>
                    <a:pt x="1563" y="4490"/>
                  </a:lnTo>
                  <a:lnTo>
                    <a:pt x="47328" y="1842"/>
                  </a:lnTo>
                  <a:lnTo>
                    <a:pt x="83745" y="0"/>
                  </a:lnTo>
                  <a:lnTo>
                    <a:pt x="125802" y="1534"/>
                  </a:lnTo>
                  <a:lnTo>
                    <a:pt x="166599" y="6449"/>
                  </a:lnTo>
                  <a:lnTo>
                    <a:pt x="225909" y="1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4" name="SMARTInkShape-2002"/>
            <p:cNvSpPr/>
            <p:nvPr>
              <p:custDataLst>
                <p:tags r:id="rId123"/>
              </p:custDataLst>
            </p:nvPr>
          </p:nvSpPr>
          <p:spPr>
            <a:xfrm>
              <a:off x="6318250" y="4902200"/>
              <a:ext cx="31751" cy="203201"/>
            </a:xfrm>
            <a:custGeom>
              <a:avLst/>
              <a:gdLst/>
              <a:ahLst/>
              <a:cxnLst/>
              <a:rect l="0" t="0" r="0" b="0"/>
              <a:pathLst>
                <a:path w="31751" h="203201">
                  <a:moveTo>
                    <a:pt x="0" y="0"/>
                  </a:moveTo>
                  <a:lnTo>
                    <a:pt x="0" y="0"/>
                  </a:lnTo>
                  <a:lnTo>
                    <a:pt x="5069" y="38282"/>
                  </a:lnTo>
                  <a:lnTo>
                    <a:pt x="11537" y="76645"/>
                  </a:lnTo>
                  <a:lnTo>
                    <a:pt x="21371" y="118587"/>
                  </a:lnTo>
                  <a:lnTo>
                    <a:pt x="28361" y="157433"/>
                  </a:lnTo>
                  <a:lnTo>
                    <a:pt x="317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5" name="SMARTInkShape-2003"/>
            <p:cNvSpPr/>
            <p:nvPr>
              <p:custDataLst>
                <p:tags r:id="rId124"/>
              </p:custDataLst>
            </p:nvPr>
          </p:nvSpPr>
          <p:spPr>
            <a:xfrm>
              <a:off x="5978297" y="4804314"/>
              <a:ext cx="162154" cy="366399"/>
            </a:xfrm>
            <a:custGeom>
              <a:avLst/>
              <a:gdLst/>
              <a:ahLst/>
              <a:cxnLst/>
              <a:rect l="0" t="0" r="0" b="0"/>
              <a:pathLst>
                <a:path w="162154" h="366399">
                  <a:moveTo>
                    <a:pt x="162153" y="15336"/>
                  </a:moveTo>
                  <a:lnTo>
                    <a:pt x="162153" y="15336"/>
                  </a:lnTo>
                  <a:lnTo>
                    <a:pt x="123179" y="4504"/>
                  </a:lnTo>
                  <a:lnTo>
                    <a:pt x="80056" y="0"/>
                  </a:lnTo>
                  <a:lnTo>
                    <a:pt x="60049" y="2876"/>
                  </a:lnTo>
                  <a:lnTo>
                    <a:pt x="36886" y="13133"/>
                  </a:lnTo>
                  <a:lnTo>
                    <a:pt x="23223" y="23529"/>
                  </a:lnTo>
                  <a:lnTo>
                    <a:pt x="7002" y="51395"/>
                  </a:lnTo>
                  <a:lnTo>
                    <a:pt x="0" y="93205"/>
                  </a:lnTo>
                  <a:lnTo>
                    <a:pt x="245" y="124968"/>
                  </a:lnTo>
                  <a:lnTo>
                    <a:pt x="2704" y="158606"/>
                  </a:lnTo>
                  <a:lnTo>
                    <a:pt x="6149" y="194723"/>
                  </a:lnTo>
                  <a:lnTo>
                    <a:pt x="10034" y="230060"/>
                  </a:lnTo>
                  <a:lnTo>
                    <a:pt x="12700" y="263874"/>
                  </a:lnTo>
                  <a:lnTo>
                    <a:pt x="10939" y="309267"/>
                  </a:lnTo>
                  <a:lnTo>
                    <a:pt x="8105" y="349399"/>
                  </a:lnTo>
                  <a:lnTo>
                    <a:pt x="4332" y="364957"/>
                  </a:lnTo>
                  <a:lnTo>
                    <a:pt x="4728" y="366244"/>
                  </a:lnTo>
                  <a:lnTo>
                    <a:pt x="5697" y="366398"/>
                  </a:lnTo>
                  <a:lnTo>
                    <a:pt x="52227" y="348756"/>
                  </a:lnTo>
                  <a:lnTo>
                    <a:pt x="92303" y="332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6" name="SMARTInkShape-2004"/>
            <p:cNvSpPr/>
            <p:nvPr>
              <p:custDataLst>
                <p:tags r:id="rId125"/>
              </p:custDataLst>
            </p:nvPr>
          </p:nvSpPr>
          <p:spPr>
            <a:xfrm>
              <a:off x="5627866" y="5022850"/>
              <a:ext cx="137935" cy="12701"/>
            </a:xfrm>
            <a:custGeom>
              <a:avLst/>
              <a:gdLst/>
              <a:ahLst/>
              <a:cxnLst/>
              <a:rect l="0" t="0" r="0" b="0"/>
              <a:pathLst>
                <a:path w="137935" h="12701">
                  <a:moveTo>
                    <a:pt x="10934" y="12700"/>
                  </a:moveTo>
                  <a:lnTo>
                    <a:pt x="10934" y="12700"/>
                  </a:lnTo>
                  <a:lnTo>
                    <a:pt x="0" y="12700"/>
                  </a:lnTo>
                  <a:lnTo>
                    <a:pt x="11019" y="10818"/>
                  </a:lnTo>
                  <a:lnTo>
                    <a:pt x="56577" y="7233"/>
                  </a:lnTo>
                  <a:lnTo>
                    <a:pt x="88605" y="4861"/>
                  </a:lnTo>
                  <a:lnTo>
                    <a:pt x="137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7" name="SMARTInkShape-2005"/>
            <p:cNvSpPr/>
            <p:nvPr>
              <p:custDataLst>
                <p:tags r:id="rId126"/>
              </p:custDataLst>
            </p:nvPr>
          </p:nvSpPr>
          <p:spPr>
            <a:xfrm>
              <a:off x="5613956" y="4871670"/>
              <a:ext cx="202645" cy="264746"/>
            </a:xfrm>
            <a:custGeom>
              <a:avLst/>
              <a:gdLst/>
              <a:ahLst/>
              <a:cxnLst/>
              <a:rect l="0" t="0" r="0" b="0"/>
              <a:pathLst>
                <a:path w="202645" h="264746">
                  <a:moveTo>
                    <a:pt x="164544" y="17830"/>
                  </a:moveTo>
                  <a:lnTo>
                    <a:pt x="164544" y="17830"/>
                  </a:lnTo>
                  <a:lnTo>
                    <a:pt x="164544" y="14459"/>
                  </a:lnTo>
                  <a:lnTo>
                    <a:pt x="160781" y="10923"/>
                  </a:lnTo>
                  <a:lnTo>
                    <a:pt x="150239" y="2903"/>
                  </a:lnTo>
                  <a:lnTo>
                    <a:pt x="126674" y="0"/>
                  </a:lnTo>
                  <a:lnTo>
                    <a:pt x="96251" y="2513"/>
                  </a:lnTo>
                  <a:lnTo>
                    <a:pt x="64895" y="17839"/>
                  </a:lnTo>
                  <a:lnTo>
                    <a:pt x="36633" y="40253"/>
                  </a:lnTo>
                  <a:lnTo>
                    <a:pt x="17125" y="74882"/>
                  </a:lnTo>
                  <a:lnTo>
                    <a:pt x="5780" y="119793"/>
                  </a:lnTo>
                  <a:lnTo>
                    <a:pt x="1321" y="162106"/>
                  </a:lnTo>
                  <a:lnTo>
                    <a:pt x="0" y="201454"/>
                  </a:lnTo>
                  <a:lnTo>
                    <a:pt x="2980" y="233182"/>
                  </a:lnTo>
                  <a:lnTo>
                    <a:pt x="8307" y="245951"/>
                  </a:lnTo>
                  <a:lnTo>
                    <a:pt x="11702" y="250344"/>
                  </a:lnTo>
                  <a:lnTo>
                    <a:pt x="24884" y="257107"/>
                  </a:lnTo>
                  <a:lnTo>
                    <a:pt x="55900" y="262999"/>
                  </a:lnTo>
                  <a:lnTo>
                    <a:pt x="98252" y="264745"/>
                  </a:lnTo>
                  <a:lnTo>
                    <a:pt x="142785" y="263381"/>
                  </a:lnTo>
                  <a:lnTo>
                    <a:pt x="202644" y="246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8" name="SMARTInkShape-2006"/>
            <p:cNvSpPr/>
            <p:nvPr>
              <p:custDataLst>
                <p:tags r:id="rId127"/>
              </p:custDataLst>
            </p:nvPr>
          </p:nvSpPr>
          <p:spPr>
            <a:xfrm>
              <a:off x="5436483" y="51054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9" name="SMARTInkShape-2007"/>
            <p:cNvSpPr/>
            <p:nvPr>
              <p:custDataLst>
                <p:tags r:id="rId128"/>
              </p:custDataLst>
            </p:nvPr>
          </p:nvSpPr>
          <p:spPr>
            <a:xfrm>
              <a:off x="5035550" y="5004895"/>
              <a:ext cx="223718" cy="166357"/>
            </a:xfrm>
            <a:custGeom>
              <a:avLst/>
              <a:gdLst/>
              <a:ahLst/>
              <a:cxnLst/>
              <a:rect l="0" t="0" r="0" b="0"/>
              <a:pathLst>
                <a:path w="223718" h="166357">
                  <a:moveTo>
                    <a:pt x="0" y="11605"/>
                  </a:moveTo>
                  <a:lnTo>
                    <a:pt x="0" y="11605"/>
                  </a:lnTo>
                  <a:lnTo>
                    <a:pt x="0" y="6138"/>
                  </a:lnTo>
                  <a:lnTo>
                    <a:pt x="8839" y="45332"/>
                  </a:lnTo>
                  <a:lnTo>
                    <a:pt x="21669" y="85411"/>
                  </a:lnTo>
                  <a:lnTo>
                    <a:pt x="32134" y="125196"/>
                  </a:lnTo>
                  <a:lnTo>
                    <a:pt x="37751" y="166356"/>
                  </a:lnTo>
                  <a:lnTo>
                    <a:pt x="37867" y="166278"/>
                  </a:lnTo>
                  <a:lnTo>
                    <a:pt x="44572" y="124401"/>
                  </a:lnTo>
                  <a:lnTo>
                    <a:pt x="59773" y="78657"/>
                  </a:lnTo>
                  <a:lnTo>
                    <a:pt x="83248" y="36019"/>
                  </a:lnTo>
                  <a:lnTo>
                    <a:pt x="104733" y="16811"/>
                  </a:lnTo>
                  <a:lnTo>
                    <a:pt x="137258" y="839"/>
                  </a:lnTo>
                  <a:lnTo>
                    <a:pt x="156723" y="0"/>
                  </a:lnTo>
                  <a:lnTo>
                    <a:pt x="165865" y="1753"/>
                  </a:lnTo>
                  <a:lnTo>
                    <a:pt x="183550" y="13106"/>
                  </a:lnTo>
                  <a:lnTo>
                    <a:pt x="199406" y="29911"/>
                  </a:lnTo>
                  <a:lnTo>
                    <a:pt x="215560" y="59204"/>
                  </a:lnTo>
                  <a:lnTo>
                    <a:pt x="223717" y="90228"/>
                  </a:lnTo>
                  <a:lnTo>
                    <a:pt x="222471" y="136830"/>
                  </a:lnTo>
                  <a:lnTo>
                    <a:pt x="222250" y="144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0" name="SMARTInkShape-2008"/>
            <p:cNvSpPr/>
            <p:nvPr>
              <p:custDataLst>
                <p:tags r:id="rId129"/>
              </p:custDataLst>
            </p:nvPr>
          </p:nvSpPr>
          <p:spPr>
            <a:xfrm>
              <a:off x="7778750" y="4813377"/>
              <a:ext cx="188172" cy="425374"/>
            </a:xfrm>
            <a:custGeom>
              <a:avLst/>
              <a:gdLst/>
              <a:ahLst/>
              <a:cxnLst/>
              <a:rect l="0" t="0" r="0" b="0"/>
              <a:pathLst>
                <a:path w="188172" h="425374">
                  <a:moveTo>
                    <a:pt x="0" y="6273"/>
                  </a:moveTo>
                  <a:lnTo>
                    <a:pt x="0" y="6273"/>
                  </a:lnTo>
                  <a:lnTo>
                    <a:pt x="0" y="2902"/>
                  </a:lnTo>
                  <a:lnTo>
                    <a:pt x="705" y="1909"/>
                  </a:lnTo>
                  <a:lnTo>
                    <a:pt x="1881" y="1247"/>
                  </a:lnTo>
                  <a:lnTo>
                    <a:pt x="7186" y="511"/>
                  </a:lnTo>
                  <a:lnTo>
                    <a:pt x="51554" y="0"/>
                  </a:lnTo>
                  <a:lnTo>
                    <a:pt x="96679" y="5713"/>
                  </a:lnTo>
                  <a:lnTo>
                    <a:pt x="137682" y="21579"/>
                  </a:lnTo>
                  <a:lnTo>
                    <a:pt x="153619" y="33537"/>
                  </a:lnTo>
                  <a:lnTo>
                    <a:pt x="163054" y="48259"/>
                  </a:lnTo>
                  <a:lnTo>
                    <a:pt x="168963" y="75785"/>
                  </a:lnTo>
                  <a:lnTo>
                    <a:pt x="170253" y="122466"/>
                  </a:lnTo>
                  <a:lnTo>
                    <a:pt x="166235" y="164801"/>
                  </a:lnTo>
                  <a:lnTo>
                    <a:pt x="160575" y="211366"/>
                  </a:lnTo>
                  <a:lnTo>
                    <a:pt x="155135" y="253308"/>
                  </a:lnTo>
                  <a:lnTo>
                    <a:pt x="154622" y="294585"/>
                  </a:lnTo>
                  <a:lnTo>
                    <a:pt x="162779" y="324924"/>
                  </a:lnTo>
                  <a:lnTo>
                    <a:pt x="178177" y="352615"/>
                  </a:lnTo>
                  <a:lnTo>
                    <a:pt x="186849" y="365480"/>
                  </a:lnTo>
                  <a:lnTo>
                    <a:pt x="188066" y="368511"/>
                  </a:lnTo>
                  <a:lnTo>
                    <a:pt x="188171" y="370531"/>
                  </a:lnTo>
                  <a:lnTo>
                    <a:pt x="187537" y="371879"/>
                  </a:lnTo>
                  <a:lnTo>
                    <a:pt x="186409" y="372777"/>
                  </a:lnTo>
                  <a:lnTo>
                    <a:pt x="146146" y="390033"/>
                  </a:lnTo>
                  <a:lnTo>
                    <a:pt x="102334" y="405259"/>
                  </a:lnTo>
                  <a:lnTo>
                    <a:pt x="56662" y="416826"/>
                  </a:lnTo>
                  <a:lnTo>
                    <a:pt x="19050" y="425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1" name="SMARTInkShape-2009"/>
            <p:cNvSpPr/>
            <p:nvPr>
              <p:custDataLst>
                <p:tags r:id="rId130"/>
              </p:custDataLst>
            </p:nvPr>
          </p:nvSpPr>
          <p:spPr>
            <a:xfrm>
              <a:off x="7677150" y="4902200"/>
              <a:ext cx="27644" cy="203201"/>
            </a:xfrm>
            <a:custGeom>
              <a:avLst/>
              <a:gdLst/>
              <a:ahLst/>
              <a:cxnLst/>
              <a:rect l="0" t="0" r="0" b="0"/>
              <a:pathLst>
                <a:path w="27644" h="203201">
                  <a:moveTo>
                    <a:pt x="6350" y="0"/>
                  </a:moveTo>
                  <a:lnTo>
                    <a:pt x="6350" y="0"/>
                  </a:lnTo>
                  <a:lnTo>
                    <a:pt x="15139" y="43326"/>
                  </a:lnTo>
                  <a:lnTo>
                    <a:pt x="24241" y="82217"/>
                  </a:lnTo>
                  <a:lnTo>
                    <a:pt x="27643" y="118670"/>
                  </a:lnTo>
                  <a:lnTo>
                    <a:pt x="19101" y="162592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2" name="SMARTInkShape-2010"/>
            <p:cNvSpPr/>
            <p:nvPr>
              <p:custDataLst>
                <p:tags r:id="rId131"/>
              </p:custDataLst>
            </p:nvPr>
          </p:nvSpPr>
          <p:spPr>
            <a:xfrm>
              <a:off x="7444620" y="4911529"/>
              <a:ext cx="169031" cy="139706"/>
            </a:xfrm>
            <a:custGeom>
              <a:avLst/>
              <a:gdLst/>
              <a:ahLst/>
              <a:cxnLst/>
              <a:rect l="0" t="0" r="0" b="0"/>
              <a:pathLst>
                <a:path w="169031" h="139706">
                  <a:moveTo>
                    <a:pt x="169030" y="3371"/>
                  </a:moveTo>
                  <a:lnTo>
                    <a:pt x="169030" y="3371"/>
                  </a:lnTo>
                  <a:lnTo>
                    <a:pt x="165659" y="0"/>
                  </a:lnTo>
                  <a:lnTo>
                    <a:pt x="163255" y="418"/>
                  </a:lnTo>
                  <a:lnTo>
                    <a:pt x="151718" y="9159"/>
                  </a:lnTo>
                  <a:lnTo>
                    <a:pt x="131759" y="30408"/>
                  </a:lnTo>
                  <a:lnTo>
                    <a:pt x="105694" y="72917"/>
                  </a:lnTo>
                  <a:lnTo>
                    <a:pt x="76791" y="112123"/>
                  </a:lnTo>
                  <a:lnTo>
                    <a:pt x="52251" y="131706"/>
                  </a:lnTo>
                  <a:lnTo>
                    <a:pt x="33848" y="139705"/>
                  </a:lnTo>
                  <a:lnTo>
                    <a:pt x="28814" y="139415"/>
                  </a:lnTo>
                  <a:lnTo>
                    <a:pt x="19456" y="135331"/>
                  </a:lnTo>
                  <a:lnTo>
                    <a:pt x="6258" y="125098"/>
                  </a:lnTo>
                  <a:lnTo>
                    <a:pt x="1436" y="115327"/>
                  </a:lnTo>
                  <a:lnTo>
                    <a:pt x="0" y="106046"/>
                  </a:lnTo>
                  <a:lnTo>
                    <a:pt x="604" y="103571"/>
                  </a:lnTo>
                  <a:lnTo>
                    <a:pt x="1712" y="101921"/>
                  </a:lnTo>
                  <a:lnTo>
                    <a:pt x="8589" y="100088"/>
                  </a:lnTo>
                  <a:lnTo>
                    <a:pt x="28123" y="100937"/>
                  </a:lnTo>
                  <a:lnTo>
                    <a:pt x="54372" y="107539"/>
                  </a:lnTo>
                  <a:lnTo>
                    <a:pt x="101736" y="126833"/>
                  </a:lnTo>
                  <a:lnTo>
                    <a:pt x="11823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3" name="SMARTInkShape-2011"/>
            <p:cNvSpPr/>
            <p:nvPr>
              <p:custDataLst>
                <p:tags r:id="rId132"/>
              </p:custDataLst>
            </p:nvPr>
          </p:nvSpPr>
          <p:spPr>
            <a:xfrm>
              <a:off x="7189082" y="5060950"/>
              <a:ext cx="126119" cy="6351"/>
            </a:xfrm>
            <a:custGeom>
              <a:avLst/>
              <a:gdLst/>
              <a:ahLst/>
              <a:cxnLst/>
              <a:rect l="0" t="0" r="0" b="0"/>
              <a:pathLst>
                <a:path w="1261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41529" y="4469"/>
                  </a:lnTo>
                  <a:lnTo>
                    <a:pt x="80358" y="1324"/>
                  </a:lnTo>
                  <a:lnTo>
                    <a:pt x="126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4" name="SMARTInkShape-2012"/>
            <p:cNvSpPr/>
            <p:nvPr>
              <p:custDataLst>
                <p:tags r:id="rId133"/>
              </p:custDataLst>
            </p:nvPr>
          </p:nvSpPr>
          <p:spPr>
            <a:xfrm>
              <a:off x="7143750" y="49784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7891" y="588"/>
                  </a:lnTo>
                  <a:lnTo>
                    <a:pt x="53651" y="7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5" name="SMARTInkShape-2013"/>
            <p:cNvSpPr/>
            <p:nvPr>
              <p:custDataLst>
                <p:tags r:id="rId134"/>
              </p:custDataLst>
            </p:nvPr>
          </p:nvSpPr>
          <p:spPr>
            <a:xfrm>
              <a:off x="6997816" y="5041900"/>
              <a:ext cx="6235" cy="107951"/>
            </a:xfrm>
            <a:custGeom>
              <a:avLst/>
              <a:gdLst/>
              <a:ahLst/>
              <a:cxnLst/>
              <a:rect l="0" t="0" r="0" b="0"/>
              <a:pathLst>
                <a:path w="6235" h="107951">
                  <a:moveTo>
                    <a:pt x="6234" y="0"/>
                  </a:moveTo>
                  <a:lnTo>
                    <a:pt x="6234" y="0"/>
                  </a:lnTo>
                  <a:lnTo>
                    <a:pt x="1208" y="22604"/>
                  </a:lnTo>
                  <a:lnTo>
                    <a:pt x="0" y="68280"/>
                  </a:lnTo>
                  <a:lnTo>
                    <a:pt x="1799" y="88435"/>
                  </a:lnTo>
                  <a:lnTo>
                    <a:pt x="623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6" name="SMARTInkShape-2014"/>
            <p:cNvSpPr/>
            <p:nvPr>
              <p:custDataLst>
                <p:tags r:id="rId135"/>
              </p:custDataLst>
            </p:nvPr>
          </p:nvSpPr>
          <p:spPr>
            <a:xfrm>
              <a:off x="6787664" y="4870450"/>
              <a:ext cx="102087" cy="241301"/>
            </a:xfrm>
            <a:custGeom>
              <a:avLst/>
              <a:gdLst/>
              <a:ahLst/>
              <a:cxnLst/>
              <a:rect l="0" t="0" r="0" b="0"/>
              <a:pathLst>
                <a:path w="102087" h="241301">
                  <a:moveTo>
                    <a:pt x="102086" y="0"/>
                  </a:moveTo>
                  <a:lnTo>
                    <a:pt x="102086" y="0"/>
                  </a:lnTo>
                  <a:lnTo>
                    <a:pt x="91972" y="6742"/>
                  </a:lnTo>
                  <a:lnTo>
                    <a:pt x="64753" y="52097"/>
                  </a:lnTo>
                  <a:lnTo>
                    <a:pt x="40693" y="97516"/>
                  </a:lnTo>
                  <a:lnTo>
                    <a:pt x="22043" y="144840"/>
                  </a:lnTo>
                  <a:lnTo>
                    <a:pt x="7578" y="188260"/>
                  </a:lnTo>
                  <a:lnTo>
                    <a:pt x="0" y="220410"/>
                  </a:lnTo>
                  <a:lnTo>
                    <a:pt x="486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7" name="SMARTInkShape-2015"/>
            <p:cNvSpPr/>
            <p:nvPr>
              <p:custDataLst>
                <p:tags r:id="rId136"/>
              </p:custDataLst>
            </p:nvPr>
          </p:nvSpPr>
          <p:spPr>
            <a:xfrm>
              <a:off x="6737348" y="4873429"/>
              <a:ext cx="177803" cy="162122"/>
            </a:xfrm>
            <a:custGeom>
              <a:avLst/>
              <a:gdLst/>
              <a:ahLst/>
              <a:cxnLst/>
              <a:rect l="0" t="0" r="0" b="0"/>
              <a:pathLst>
                <a:path w="177803" h="1621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1413" y="418"/>
                  </a:lnTo>
                  <a:lnTo>
                    <a:pt x="12258" y="10571"/>
                  </a:lnTo>
                  <a:lnTo>
                    <a:pt x="52099" y="52379"/>
                  </a:lnTo>
                  <a:lnTo>
                    <a:pt x="97518" y="89860"/>
                  </a:lnTo>
                  <a:lnTo>
                    <a:pt x="139197" y="121425"/>
                  </a:lnTo>
                  <a:lnTo>
                    <a:pt x="177802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8" name="SMARTInkShape-2016"/>
            <p:cNvSpPr/>
            <p:nvPr>
              <p:custDataLst>
                <p:tags r:id="rId137"/>
              </p:custDataLst>
            </p:nvPr>
          </p:nvSpPr>
          <p:spPr>
            <a:xfrm>
              <a:off x="6608771" y="4827765"/>
              <a:ext cx="122230" cy="245886"/>
            </a:xfrm>
            <a:custGeom>
              <a:avLst/>
              <a:gdLst/>
              <a:ahLst/>
              <a:cxnLst/>
              <a:rect l="0" t="0" r="0" b="0"/>
              <a:pathLst>
                <a:path w="122230" h="245886">
                  <a:moveTo>
                    <a:pt x="84129" y="10935"/>
                  </a:moveTo>
                  <a:lnTo>
                    <a:pt x="84129" y="10935"/>
                  </a:lnTo>
                  <a:lnTo>
                    <a:pt x="80758" y="4193"/>
                  </a:lnTo>
                  <a:lnTo>
                    <a:pt x="77649" y="2207"/>
                  </a:lnTo>
                  <a:lnTo>
                    <a:pt x="68549" y="0"/>
                  </a:lnTo>
                  <a:lnTo>
                    <a:pt x="57448" y="2782"/>
                  </a:lnTo>
                  <a:lnTo>
                    <a:pt x="51526" y="5500"/>
                  </a:lnTo>
                  <a:lnTo>
                    <a:pt x="29704" y="26179"/>
                  </a:lnTo>
                  <a:lnTo>
                    <a:pt x="12107" y="64762"/>
                  </a:lnTo>
                  <a:lnTo>
                    <a:pt x="4377" y="97653"/>
                  </a:lnTo>
                  <a:lnTo>
                    <a:pt x="0" y="132731"/>
                  </a:lnTo>
                  <a:lnTo>
                    <a:pt x="407" y="167137"/>
                  </a:lnTo>
                  <a:lnTo>
                    <a:pt x="10465" y="195599"/>
                  </a:lnTo>
                  <a:lnTo>
                    <a:pt x="27401" y="217891"/>
                  </a:lnTo>
                  <a:lnTo>
                    <a:pt x="49039" y="232502"/>
                  </a:lnTo>
                  <a:lnTo>
                    <a:pt x="91762" y="241921"/>
                  </a:lnTo>
                  <a:lnTo>
                    <a:pt x="122229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9" name="SMARTInkShape-2017"/>
            <p:cNvSpPr/>
            <p:nvPr>
              <p:custDataLst>
                <p:tags r:id="rId138"/>
              </p:custDataLst>
            </p:nvPr>
          </p:nvSpPr>
          <p:spPr>
            <a:xfrm>
              <a:off x="6219343" y="5086350"/>
              <a:ext cx="295758" cy="31751"/>
            </a:xfrm>
            <a:custGeom>
              <a:avLst/>
              <a:gdLst/>
              <a:ahLst/>
              <a:cxnLst/>
              <a:rect l="0" t="0" r="0" b="0"/>
              <a:pathLst>
                <a:path w="295758" h="31751">
                  <a:moveTo>
                    <a:pt x="3657" y="31750"/>
                  </a:moveTo>
                  <a:lnTo>
                    <a:pt x="3657" y="31750"/>
                  </a:lnTo>
                  <a:lnTo>
                    <a:pt x="0" y="31750"/>
                  </a:lnTo>
                  <a:lnTo>
                    <a:pt x="47326" y="24843"/>
                  </a:lnTo>
                  <a:lnTo>
                    <a:pt x="84448" y="20918"/>
                  </a:lnTo>
                  <a:lnTo>
                    <a:pt x="129170" y="16823"/>
                  </a:lnTo>
                  <a:lnTo>
                    <a:pt x="173506" y="12652"/>
                  </a:lnTo>
                  <a:lnTo>
                    <a:pt x="216024" y="8445"/>
                  </a:lnTo>
                  <a:lnTo>
                    <a:pt x="256086" y="4223"/>
                  </a:lnTo>
                  <a:lnTo>
                    <a:pt x="2957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7" name="SMARTInkShape-Group390"/>
          <p:cNvGrpSpPr/>
          <p:nvPr/>
        </p:nvGrpSpPr>
        <p:grpSpPr>
          <a:xfrm>
            <a:off x="3289300" y="5340606"/>
            <a:ext cx="342901" cy="272795"/>
            <a:chOff x="3289300" y="5340606"/>
            <a:chExt cx="342901" cy="272795"/>
          </a:xfrm>
        </p:grpSpPr>
        <p:sp>
          <p:nvSpPr>
            <p:cNvPr id="7401" name="SMARTInkShape-2018"/>
            <p:cNvSpPr/>
            <p:nvPr>
              <p:custDataLst>
                <p:tags r:id="rId116"/>
              </p:custDataLst>
            </p:nvPr>
          </p:nvSpPr>
          <p:spPr>
            <a:xfrm>
              <a:off x="3321050" y="5511800"/>
              <a:ext cx="25401" cy="95251"/>
            </a:xfrm>
            <a:custGeom>
              <a:avLst/>
              <a:gdLst/>
              <a:ahLst/>
              <a:cxnLst/>
              <a:rect l="0" t="0" r="0" b="0"/>
              <a:pathLst>
                <a:path w="25401" h="95251">
                  <a:moveTo>
                    <a:pt x="0" y="0"/>
                  </a:moveTo>
                  <a:lnTo>
                    <a:pt x="0" y="0"/>
                  </a:lnTo>
                  <a:lnTo>
                    <a:pt x="705" y="22782"/>
                  </a:lnTo>
                  <a:lnTo>
                    <a:pt x="11536" y="62547"/>
                  </a:lnTo>
                  <a:lnTo>
                    <a:pt x="254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2" name="SMARTInkShape-2019"/>
            <p:cNvSpPr/>
            <p:nvPr>
              <p:custDataLst>
                <p:tags r:id="rId117"/>
              </p:custDataLst>
            </p:nvPr>
          </p:nvSpPr>
          <p:spPr>
            <a:xfrm>
              <a:off x="3530329" y="5340606"/>
              <a:ext cx="101872" cy="228772"/>
            </a:xfrm>
            <a:custGeom>
              <a:avLst/>
              <a:gdLst/>
              <a:ahLst/>
              <a:cxnLst/>
              <a:rect l="0" t="0" r="0" b="0"/>
              <a:pathLst>
                <a:path w="101872" h="228772">
                  <a:moveTo>
                    <a:pt x="89171" y="164844"/>
                  </a:moveTo>
                  <a:lnTo>
                    <a:pt x="89171" y="164844"/>
                  </a:lnTo>
                  <a:lnTo>
                    <a:pt x="68123" y="156005"/>
                  </a:lnTo>
                  <a:lnTo>
                    <a:pt x="35217" y="152483"/>
                  </a:lnTo>
                  <a:lnTo>
                    <a:pt x="18386" y="158986"/>
                  </a:lnTo>
                  <a:lnTo>
                    <a:pt x="8087" y="169766"/>
                  </a:lnTo>
                  <a:lnTo>
                    <a:pt x="3365" y="176592"/>
                  </a:lnTo>
                  <a:lnTo>
                    <a:pt x="0" y="189821"/>
                  </a:lnTo>
                  <a:lnTo>
                    <a:pt x="1562" y="202756"/>
                  </a:lnTo>
                  <a:lnTo>
                    <a:pt x="6959" y="215560"/>
                  </a:lnTo>
                  <a:lnTo>
                    <a:pt x="15944" y="224544"/>
                  </a:lnTo>
                  <a:lnTo>
                    <a:pt x="21303" y="227927"/>
                  </a:lnTo>
                  <a:lnTo>
                    <a:pt x="26992" y="228771"/>
                  </a:lnTo>
                  <a:lnTo>
                    <a:pt x="38958" y="225947"/>
                  </a:lnTo>
                  <a:lnTo>
                    <a:pt x="60966" y="209681"/>
                  </a:lnTo>
                  <a:lnTo>
                    <a:pt x="81990" y="183616"/>
                  </a:lnTo>
                  <a:lnTo>
                    <a:pt x="94883" y="150180"/>
                  </a:lnTo>
                  <a:lnTo>
                    <a:pt x="96883" y="118346"/>
                  </a:lnTo>
                  <a:lnTo>
                    <a:pt x="95421" y="82089"/>
                  </a:lnTo>
                  <a:lnTo>
                    <a:pt x="92419" y="47160"/>
                  </a:lnTo>
                  <a:lnTo>
                    <a:pt x="83391" y="15988"/>
                  </a:lnTo>
                  <a:lnTo>
                    <a:pt x="75151" y="1186"/>
                  </a:lnTo>
                  <a:lnTo>
                    <a:pt x="72769" y="0"/>
                  </a:lnTo>
                  <a:lnTo>
                    <a:pt x="70475" y="620"/>
                  </a:lnTo>
                  <a:lnTo>
                    <a:pt x="68240" y="2445"/>
                  </a:lnTo>
                  <a:lnTo>
                    <a:pt x="68466" y="28610"/>
                  </a:lnTo>
                  <a:lnTo>
                    <a:pt x="79744" y="71013"/>
                  </a:lnTo>
                  <a:lnTo>
                    <a:pt x="88744" y="102915"/>
                  </a:lnTo>
                  <a:lnTo>
                    <a:pt x="101871" y="152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3" name="SMARTInkShape-2020"/>
            <p:cNvSpPr/>
            <p:nvPr>
              <p:custDataLst>
                <p:tags r:id="rId118"/>
              </p:custDataLst>
            </p:nvPr>
          </p:nvSpPr>
          <p:spPr>
            <a:xfrm>
              <a:off x="3418991" y="5438292"/>
              <a:ext cx="3660" cy="3659"/>
            </a:xfrm>
            <a:custGeom>
              <a:avLst/>
              <a:gdLst/>
              <a:ahLst/>
              <a:cxnLst/>
              <a:rect l="0" t="0" r="0" b="0"/>
              <a:pathLst>
                <a:path w="3660" h="36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4" name="SMARTInkShape-2021"/>
            <p:cNvSpPr/>
            <p:nvPr>
              <p:custDataLst>
                <p:tags r:id="rId119"/>
              </p:custDataLst>
            </p:nvPr>
          </p:nvSpPr>
          <p:spPr>
            <a:xfrm>
              <a:off x="3429000" y="55118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8789" y="26680"/>
                  </a:lnTo>
                  <a:lnTo>
                    <a:pt x="14489" y="39374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5" name="SMARTInkShape-2022"/>
            <p:cNvSpPr/>
            <p:nvPr>
              <p:custDataLst>
                <p:tags r:id="rId120"/>
              </p:custDataLst>
            </p:nvPr>
          </p:nvSpPr>
          <p:spPr>
            <a:xfrm>
              <a:off x="3289300" y="54165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2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6" name="SMARTInkShape-2023"/>
            <p:cNvSpPr/>
            <p:nvPr>
              <p:custDataLst>
                <p:tags r:id="rId121"/>
              </p:custDataLst>
            </p:nvPr>
          </p:nvSpPr>
          <p:spPr>
            <a:xfrm>
              <a:off x="3321050" y="55880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0"/>
                  </a:moveTo>
                  <a:lnTo>
                    <a:pt x="0" y="0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08" name="SMARTInkShape-2024"/>
          <p:cNvSpPr/>
          <p:nvPr>
            <p:custDataLst>
              <p:tags r:id="rId3"/>
            </p:custDataLst>
          </p:nvPr>
        </p:nvSpPr>
        <p:spPr>
          <a:xfrm>
            <a:off x="4737100" y="51689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12" name="SMARTInkShape-Group392"/>
          <p:cNvGrpSpPr/>
          <p:nvPr/>
        </p:nvGrpSpPr>
        <p:grpSpPr>
          <a:xfrm>
            <a:off x="4197350" y="4928483"/>
            <a:ext cx="292101" cy="511269"/>
            <a:chOff x="4197350" y="4928483"/>
            <a:chExt cx="292101" cy="511269"/>
          </a:xfrm>
        </p:grpSpPr>
        <p:sp>
          <p:nvSpPr>
            <p:cNvPr id="7409" name="SMARTInkShape-2025"/>
            <p:cNvSpPr/>
            <p:nvPr>
              <p:custDataLst>
                <p:tags r:id="rId113"/>
              </p:custDataLst>
            </p:nvPr>
          </p:nvSpPr>
          <p:spPr>
            <a:xfrm>
              <a:off x="4314629" y="5313956"/>
              <a:ext cx="174822" cy="125796"/>
            </a:xfrm>
            <a:custGeom>
              <a:avLst/>
              <a:gdLst/>
              <a:ahLst/>
              <a:cxnLst/>
              <a:rect l="0" t="0" r="0" b="0"/>
              <a:pathLst>
                <a:path w="174822" h="125796">
                  <a:moveTo>
                    <a:pt x="3371" y="7344"/>
                  </a:moveTo>
                  <a:lnTo>
                    <a:pt x="3371" y="7344"/>
                  </a:lnTo>
                  <a:lnTo>
                    <a:pt x="0" y="10715"/>
                  </a:lnTo>
                  <a:lnTo>
                    <a:pt x="227" y="19896"/>
                  </a:lnTo>
                  <a:lnTo>
                    <a:pt x="12391" y="61914"/>
                  </a:lnTo>
                  <a:lnTo>
                    <a:pt x="24332" y="106653"/>
                  </a:lnTo>
                  <a:lnTo>
                    <a:pt x="28381" y="125795"/>
                  </a:lnTo>
                  <a:lnTo>
                    <a:pt x="28656" y="120601"/>
                  </a:lnTo>
                  <a:lnTo>
                    <a:pt x="23730" y="82718"/>
                  </a:lnTo>
                  <a:lnTo>
                    <a:pt x="26572" y="47081"/>
                  </a:lnTo>
                  <a:lnTo>
                    <a:pt x="29421" y="35952"/>
                  </a:lnTo>
                  <a:lnTo>
                    <a:pt x="40114" y="19823"/>
                  </a:lnTo>
                  <a:lnTo>
                    <a:pt x="54273" y="8657"/>
                  </a:lnTo>
                  <a:lnTo>
                    <a:pt x="69974" y="1342"/>
                  </a:lnTo>
                  <a:lnTo>
                    <a:pt x="101422" y="0"/>
                  </a:lnTo>
                  <a:lnTo>
                    <a:pt x="121503" y="8078"/>
                  </a:lnTo>
                  <a:lnTo>
                    <a:pt x="146794" y="28493"/>
                  </a:lnTo>
                  <a:lnTo>
                    <a:pt x="163929" y="50534"/>
                  </a:lnTo>
                  <a:lnTo>
                    <a:pt x="171594" y="68589"/>
                  </a:lnTo>
                  <a:lnTo>
                    <a:pt x="174821" y="8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0" name="SMARTInkShape-2026"/>
            <p:cNvSpPr/>
            <p:nvPr>
              <p:custDataLst>
                <p:tags r:id="rId114"/>
              </p:custDataLst>
            </p:nvPr>
          </p:nvSpPr>
          <p:spPr>
            <a:xfrm>
              <a:off x="4197350" y="521970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6087" y="9590"/>
                  </a:lnTo>
                  <a:lnTo>
                    <a:pt x="78103" y="5909"/>
                  </a:lnTo>
                  <a:lnTo>
                    <a:pt x="115851" y="2627"/>
                  </a:lnTo>
                  <a:lnTo>
                    <a:pt x="156147" y="1167"/>
                  </a:lnTo>
                  <a:lnTo>
                    <a:pt x="201645" y="34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1" name="SMARTInkShape-2027"/>
            <p:cNvSpPr/>
            <p:nvPr>
              <p:custDataLst>
                <p:tags r:id="rId115"/>
              </p:custDataLst>
            </p:nvPr>
          </p:nvSpPr>
          <p:spPr>
            <a:xfrm>
              <a:off x="4318883" y="4928483"/>
              <a:ext cx="43568" cy="221368"/>
            </a:xfrm>
            <a:custGeom>
              <a:avLst/>
              <a:gdLst/>
              <a:ahLst/>
              <a:cxnLst/>
              <a:rect l="0" t="0" r="0" b="0"/>
              <a:pathLst>
                <a:path w="43568" h="2213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13048" y="43178"/>
                  </a:lnTo>
                  <a:lnTo>
                    <a:pt x="20832" y="78672"/>
                  </a:lnTo>
                  <a:lnTo>
                    <a:pt x="28993" y="117965"/>
                  </a:lnTo>
                  <a:lnTo>
                    <a:pt x="35443" y="158948"/>
                  </a:lnTo>
                  <a:lnTo>
                    <a:pt x="43567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19" name="SMARTInkShape-Group393"/>
          <p:cNvGrpSpPr/>
          <p:nvPr/>
        </p:nvGrpSpPr>
        <p:grpSpPr>
          <a:xfrm>
            <a:off x="3290458" y="4788783"/>
            <a:ext cx="424293" cy="504426"/>
            <a:chOff x="3290458" y="4788783"/>
            <a:chExt cx="424293" cy="504426"/>
          </a:xfrm>
        </p:grpSpPr>
        <p:sp>
          <p:nvSpPr>
            <p:cNvPr id="7413" name="SMARTInkShape-2028"/>
            <p:cNvSpPr/>
            <p:nvPr>
              <p:custDataLst>
                <p:tags r:id="rId107"/>
              </p:custDataLst>
            </p:nvPr>
          </p:nvSpPr>
          <p:spPr>
            <a:xfrm>
              <a:off x="3594983" y="4876800"/>
              <a:ext cx="107068" cy="31751"/>
            </a:xfrm>
            <a:custGeom>
              <a:avLst/>
              <a:gdLst/>
              <a:ahLst/>
              <a:cxnLst/>
              <a:rect l="0" t="0" r="0" b="0"/>
              <a:pathLst>
                <a:path w="1070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11" y="25988"/>
                  </a:lnTo>
                  <a:lnTo>
                    <a:pt x="38486" y="13214"/>
                  </a:lnTo>
                  <a:lnTo>
                    <a:pt x="77966" y="5012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4" name="SMARTInkShape-2029"/>
            <p:cNvSpPr/>
            <p:nvPr>
              <p:custDataLst>
                <p:tags r:id="rId108"/>
              </p:custDataLst>
            </p:nvPr>
          </p:nvSpPr>
          <p:spPr>
            <a:xfrm>
              <a:off x="3583593" y="4788783"/>
              <a:ext cx="131158" cy="193264"/>
            </a:xfrm>
            <a:custGeom>
              <a:avLst/>
              <a:gdLst/>
              <a:ahLst/>
              <a:cxnLst/>
              <a:rect l="0" t="0" r="0" b="0"/>
              <a:pathLst>
                <a:path w="131158" h="193264">
                  <a:moveTo>
                    <a:pt x="131157" y="5467"/>
                  </a:moveTo>
                  <a:lnTo>
                    <a:pt x="131157" y="5467"/>
                  </a:lnTo>
                  <a:lnTo>
                    <a:pt x="127786" y="2096"/>
                  </a:lnTo>
                  <a:lnTo>
                    <a:pt x="112205" y="0"/>
                  </a:lnTo>
                  <a:lnTo>
                    <a:pt x="72929" y="5066"/>
                  </a:lnTo>
                  <a:lnTo>
                    <a:pt x="27856" y="22905"/>
                  </a:lnTo>
                  <a:lnTo>
                    <a:pt x="14454" y="34854"/>
                  </a:lnTo>
                  <a:lnTo>
                    <a:pt x="5206" y="49572"/>
                  </a:lnTo>
                  <a:lnTo>
                    <a:pt x="0" y="74431"/>
                  </a:lnTo>
                  <a:lnTo>
                    <a:pt x="122" y="112197"/>
                  </a:lnTo>
                  <a:lnTo>
                    <a:pt x="6724" y="138456"/>
                  </a:lnTo>
                  <a:lnTo>
                    <a:pt x="25662" y="175328"/>
                  </a:lnTo>
                  <a:lnTo>
                    <a:pt x="33940" y="185853"/>
                  </a:lnTo>
                  <a:lnTo>
                    <a:pt x="46087" y="191472"/>
                  </a:lnTo>
                  <a:lnTo>
                    <a:pt x="61598" y="193263"/>
                  </a:lnTo>
                  <a:lnTo>
                    <a:pt x="103844" y="186866"/>
                  </a:lnTo>
                  <a:lnTo>
                    <a:pt x="109421" y="183550"/>
                  </a:lnTo>
                  <a:lnTo>
                    <a:pt x="124807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5" name="SMARTInkShape-2030"/>
            <p:cNvSpPr/>
            <p:nvPr>
              <p:custDataLst>
                <p:tags r:id="rId109"/>
              </p:custDataLst>
            </p:nvPr>
          </p:nvSpPr>
          <p:spPr>
            <a:xfrm>
              <a:off x="3511550" y="5270500"/>
              <a:ext cx="203201" cy="22709"/>
            </a:xfrm>
            <a:custGeom>
              <a:avLst/>
              <a:gdLst/>
              <a:ahLst/>
              <a:cxnLst/>
              <a:rect l="0" t="0" r="0" b="0"/>
              <a:pathLst>
                <a:path w="203201" h="22709">
                  <a:moveTo>
                    <a:pt x="0" y="19050"/>
                  </a:moveTo>
                  <a:lnTo>
                    <a:pt x="0" y="19050"/>
                  </a:lnTo>
                  <a:lnTo>
                    <a:pt x="23101" y="22708"/>
                  </a:lnTo>
                  <a:lnTo>
                    <a:pt x="65013" y="19741"/>
                  </a:lnTo>
                  <a:lnTo>
                    <a:pt x="101803" y="16300"/>
                  </a:lnTo>
                  <a:lnTo>
                    <a:pt x="141671" y="10537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6" name="SMARTInkShape-2031"/>
            <p:cNvSpPr/>
            <p:nvPr>
              <p:custDataLst>
                <p:tags r:id="rId110"/>
              </p:custDataLst>
            </p:nvPr>
          </p:nvSpPr>
          <p:spPr>
            <a:xfrm>
              <a:off x="3340100" y="5162550"/>
              <a:ext cx="336551" cy="44451"/>
            </a:xfrm>
            <a:custGeom>
              <a:avLst/>
              <a:gdLst/>
              <a:ahLst/>
              <a:cxnLst/>
              <a:rect l="0" t="0" r="0" b="0"/>
              <a:pathLst>
                <a:path w="336551" h="44451">
                  <a:moveTo>
                    <a:pt x="0" y="44450"/>
                  </a:moveTo>
                  <a:lnTo>
                    <a:pt x="0" y="44450"/>
                  </a:lnTo>
                  <a:lnTo>
                    <a:pt x="42063" y="42568"/>
                  </a:lnTo>
                  <a:lnTo>
                    <a:pt x="77256" y="38675"/>
                  </a:lnTo>
                  <a:lnTo>
                    <a:pt x="123471" y="32241"/>
                  </a:lnTo>
                  <a:lnTo>
                    <a:pt x="150047" y="28549"/>
                  </a:lnTo>
                  <a:lnTo>
                    <a:pt x="178348" y="24677"/>
                  </a:lnTo>
                  <a:lnTo>
                    <a:pt x="207799" y="20685"/>
                  </a:lnTo>
                  <a:lnTo>
                    <a:pt x="235193" y="16612"/>
                  </a:lnTo>
                  <a:lnTo>
                    <a:pt x="261218" y="12485"/>
                  </a:lnTo>
                  <a:lnTo>
                    <a:pt x="303069" y="5549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7" name="SMARTInkShape-2032"/>
            <p:cNvSpPr/>
            <p:nvPr>
              <p:custDataLst>
                <p:tags r:id="rId111"/>
              </p:custDataLst>
            </p:nvPr>
          </p:nvSpPr>
          <p:spPr>
            <a:xfrm>
              <a:off x="3290458" y="4826000"/>
              <a:ext cx="106793" cy="177598"/>
            </a:xfrm>
            <a:custGeom>
              <a:avLst/>
              <a:gdLst/>
              <a:ahLst/>
              <a:cxnLst/>
              <a:rect l="0" t="0" r="0" b="0"/>
              <a:pathLst>
                <a:path w="106793" h="177598">
                  <a:moveTo>
                    <a:pt x="11542" y="0"/>
                  </a:moveTo>
                  <a:lnTo>
                    <a:pt x="11542" y="0"/>
                  </a:lnTo>
                  <a:lnTo>
                    <a:pt x="6075" y="0"/>
                  </a:lnTo>
                  <a:lnTo>
                    <a:pt x="5454" y="6742"/>
                  </a:lnTo>
                  <a:lnTo>
                    <a:pt x="14053" y="54271"/>
                  </a:lnTo>
                  <a:lnTo>
                    <a:pt x="13383" y="89929"/>
                  </a:lnTo>
                  <a:lnTo>
                    <a:pt x="12088" y="127305"/>
                  </a:lnTo>
                  <a:lnTo>
                    <a:pt x="6580" y="161240"/>
                  </a:lnTo>
                  <a:lnTo>
                    <a:pt x="0" y="175480"/>
                  </a:lnTo>
                  <a:lnTo>
                    <a:pt x="319" y="176253"/>
                  </a:lnTo>
                  <a:lnTo>
                    <a:pt x="1238" y="176769"/>
                  </a:lnTo>
                  <a:lnTo>
                    <a:pt x="9665" y="177495"/>
                  </a:lnTo>
                  <a:lnTo>
                    <a:pt x="14524" y="177597"/>
                  </a:lnTo>
                  <a:lnTo>
                    <a:pt x="54355" y="163958"/>
                  </a:lnTo>
                  <a:lnTo>
                    <a:pt x="106792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8" name="SMARTInkShape-2033"/>
            <p:cNvSpPr/>
            <p:nvPr>
              <p:custDataLst>
                <p:tags r:id="rId112"/>
              </p:custDataLst>
            </p:nvPr>
          </p:nvSpPr>
          <p:spPr>
            <a:xfrm>
              <a:off x="3420624" y="4852544"/>
              <a:ext cx="81640" cy="110064"/>
            </a:xfrm>
            <a:custGeom>
              <a:avLst/>
              <a:gdLst/>
              <a:ahLst/>
              <a:cxnLst/>
              <a:rect l="0" t="0" r="0" b="0"/>
              <a:pathLst>
                <a:path w="81640" h="110064">
                  <a:moveTo>
                    <a:pt x="40126" y="11556"/>
                  </a:moveTo>
                  <a:lnTo>
                    <a:pt x="40126" y="11556"/>
                  </a:lnTo>
                  <a:lnTo>
                    <a:pt x="16277" y="572"/>
                  </a:lnTo>
                  <a:lnTo>
                    <a:pt x="13643" y="0"/>
                  </a:lnTo>
                  <a:lnTo>
                    <a:pt x="11182" y="324"/>
                  </a:lnTo>
                  <a:lnTo>
                    <a:pt x="6566" y="2566"/>
                  </a:lnTo>
                  <a:lnTo>
                    <a:pt x="0" y="21279"/>
                  </a:lnTo>
                  <a:lnTo>
                    <a:pt x="1600" y="59207"/>
                  </a:lnTo>
                  <a:lnTo>
                    <a:pt x="4894" y="79771"/>
                  </a:lnTo>
                  <a:lnTo>
                    <a:pt x="12472" y="95026"/>
                  </a:lnTo>
                  <a:lnTo>
                    <a:pt x="17457" y="101069"/>
                  </a:lnTo>
                  <a:lnTo>
                    <a:pt x="30521" y="107784"/>
                  </a:lnTo>
                  <a:lnTo>
                    <a:pt x="45030" y="110063"/>
                  </a:lnTo>
                  <a:lnTo>
                    <a:pt x="58533" y="108724"/>
                  </a:lnTo>
                  <a:lnTo>
                    <a:pt x="69708" y="102014"/>
                  </a:lnTo>
                  <a:lnTo>
                    <a:pt x="74664" y="97261"/>
                  </a:lnTo>
                  <a:lnTo>
                    <a:pt x="80170" y="86336"/>
                  </a:lnTo>
                  <a:lnTo>
                    <a:pt x="81639" y="80460"/>
                  </a:lnTo>
                  <a:lnTo>
                    <a:pt x="79508" y="66404"/>
                  </a:lnTo>
                  <a:lnTo>
                    <a:pt x="68492" y="42624"/>
                  </a:lnTo>
                  <a:lnTo>
                    <a:pt x="46476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20" name="SMARTInkShape-2034"/>
          <p:cNvSpPr/>
          <p:nvPr>
            <p:custDataLst>
              <p:tags r:id="rId4"/>
            </p:custDataLst>
          </p:nvPr>
        </p:nvSpPr>
        <p:spPr>
          <a:xfrm>
            <a:off x="10229850" y="4038600"/>
            <a:ext cx="19051" cy="234951"/>
          </a:xfrm>
          <a:custGeom>
            <a:avLst/>
            <a:gdLst/>
            <a:ahLst/>
            <a:cxnLst/>
            <a:rect l="0" t="0" r="0" b="0"/>
            <a:pathLst>
              <a:path w="19051" h="234951">
                <a:moveTo>
                  <a:pt x="19050" y="0"/>
                </a:moveTo>
                <a:lnTo>
                  <a:pt x="19050" y="0"/>
                </a:lnTo>
                <a:lnTo>
                  <a:pt x="15679" y="0"/>
                </a:lnTo>
                <a:lnTo>
                  <a:pt x="14023" y="7526"/>
                </a:lnTo>
                <a:lnTo>
                  <a:pt x="9590" y="45466"/>
                </a:lnTo>
                <a:lnTo>
                  <a:pt x="7309" y="92964"/>
                </a:lnTo>
                <a:lnTo>
                  <a:pt x="4896" y="128806"/>
                </a:lnTo>
                <a:lnTo>
                  <a:pt x="2174" y="164492"/>
                </a:lnTo>
                <a:lnTo>
                  <a:pt x="645" y="208115"/>
                </a:lnTo>
                <a:lnTo>
                  <a:pt x="0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37" name="SMARTInkShape-Group395"/>
          <p:cNvGrpSpPr/>
          <p:nvPr/>
        </p:nvGrpSpPr>
        <p:grpSpPr>
          <a:xfrm>
            <a:off x="9024233" y="3901213"/>
            <a:ext cx="2709026" cy="509285"/>
            <a:chOff x="9024233" y="3901213"/>
            <a:chExt cx="2709026" cy="509285"/>
          </a:xfrm>
        </p:grpSpPr>
        <p:sp>
          <p:nvSpPr>
            <p:cNvPr id="7421" name="SMARTInkShape-2035"/>
            <p:cNvSpPr/>
            <p:nvPr>
              <p:custDataLst>
                <p:tags r:id="rId91"/>
              </p:custDataLst>
            </p:nvPr>
          </p:nvSpPr>
          <p:spPr>
            <a:xfrm>
              <a:off x="10536693" y="4027200"/>
              <a:ext cx="150095" cy="278101"/>
            </a:xfrm>
            <a:custGeom>
              <a:avLst/>
              <a:gdLst/>
              <a:ahLst/>
              <a:cxnLst/>
              <a:rect l="0" t="0" r="0" b="0"/>
              <a:pathLst>
                <a:path w="150095" h="278101">
                  <a:moveTo>
                    <a:pt x="144007" y="24100"/>
                  </a:moveTo>
                  <a:lnTo>
                    <a:pt x="144007" y="24100"/>
                  </a:lnTo>
                  <a:lnTo>
                    <a:pt x="149032" y="12166"/>
                  </a:lnTo>
                  <a:lnTo>
                    <a:pt x="150094" y="3085"/>
                  </a:lnTo>
                  <a:lnTo>
                    <a:pt x="148772" y="1623"/>
                  </a:lnTo>
                  <a:lnTo>
                    <a:pt x="143538" y="0"/>
                  </a:lnTo>
                  <a:lnTo>
                    <a:pt x="125915" y="2456"/>
                  </a:lnTo>
                  <a:lnTo>
                    <a:pt x="96077" y="21137"/>
                  </a:lnTo>
                  <a:lnTo>
                    <a:pt x="60425" y="62498"/>
                  </a:lnTo>
                  <a:lnTo>
                    <a:pt x="35600" y="102549"/>
                  </a:lnTo>
                  <a:lnTo>
                    <a:pt x="13979" y="146455"/>
                  </a:lnTo>
                  <a:lnTo>
                    <a:pt x="2022" y="187136"/>
                  </a:lnTo>
                  <a:lnTo>
                    <a:pt x="0" y="220738"/>
                  </a:lnTo>
                  <a:lnTo>
                    <a:pt x="1434" y="235625"/>
                  </a:lnTo>
                  <a:lnTo>
                    <a:pt x="12439" y="257811"/>
                  </a:lnTo>
                  <a:lnTo>
                    <a:pt x="20310" y="266691"/>
                  </a:lnTo>
                  <a:lnTo>
                    <a:pt x="30498" y="271905"/>
                  </a:lnTo>
                  <a:lnTo>
                    <a:pt x="80507" y="27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2" name="SMARTInkShape-2036"/>
            <p:cNvSpPr/>
            <p:nvPr>
              <p:custDataLst>
                <p:tags r:id="rId92"/>
              </p:custDataLst>
            </p:nvPr>
          </p:nvSpPr>
          <p:spPr>
            <a:xfrm>
              <a:off x="9353878" y="3901213"/>
              <a:ext cx="228273" cy="422792"/>
            </a:xfrm>
            <a:custGeom>
              <a:avLst/>
              <a:gdLst/>
              <a:ahLst/>
              <a:cxnLst/>
              <a:rect l="0" t="0" r="0" b="0"/>
              <a:pathLst>
                <a:path w="228273" h="422792">
                  <a:moveTo>
                    <a:pt x="228272" y="42137"/>
                  </a:moveTo>
                  <a:lnTo>
                    <a:pt x="228272" y="42137"/>
                  </a:lnTo>
                  <a:lnTo>
                    <a:pt x="207291" y="9897"/>
                  </a:lnTo>
                  <a:lnTo>
                    <a:pt x="203701" y="5827"/>
                  </a:lnTo>
                  <a:lnTo>
                    <a:pt x="192187" y="1305"/>
                  </a:lnTo>
                  <a:lnTo>
                    <a:pt x="177662" y="0"/>
                  </a:lnTo>
                  <a:lnTo>
                    <a:pt x="143459" y="6794"/>
                  </a:lnTo>
                  <a:lnTo>
                    <a:pt x="133630" y="10108"/>
                  </a:lnTo>
                  <a:lnTo>
                    <a:pt x="102942" y="34999"/>
                  </a:lnTo>
                  <a:lnTo>
                    <a:pt x="78249" y="75927"/>
                  </a:lnTo>
                  <a:lnTo>
                    <a:pt x="64229" y="113128"/>
                  </a:lnTo>
                  <a:lnTo>
                    <a:pt x="51646" y="156238"/>
                  </a:lnTo>
                  <a:lnTo>
                    <a:pt x="41351" y="203621"/>
                  </a:lnTo>
                  <a:lnTo>
                    <a:pt x="32072" y="245376"/>
                  </a:lnTo>
                  <a:lnTo>
                    <a:pt x="23243" y="282043"/>
                  </a:lnTo>
                  <a:lnTo>
                    <a:pt x="14617" y="314803"/>
                  </a:lnTo>
                  <a:lnTo>
                    <a:pt x="8568" y="357641"/>
                  </a:lnTo>
                  <a:lnTo>
                    <a:pt x="1332" y="400270"/>
                  </a:lnTo>
                  <a:lnTo>
                    <a:pt x="0" y="413524"/>
                  </a:lnTo>
                  <a:lnTo>
                    <a:pt x="1697" y="417218"/>
                  </a:lnTo>
                  <a:lnTo>
                    <a:pt x="3139" y="419191"/>
                  </a:lnTo>
                  <a:lnTo>
                    <a:pt x="8504" y="421384"/>
                  </a:lnTo>
                  <a:lnTo>
                    <a:pt x="26817" y="422791"/>
                  </a:lnTo>
                  <a:lnTo>
                    <a:pt x="71095" y="417294"/>
                  </a:lnTo>
                  <a:lnTo>
                    <a:pt x="112243" y="406510"/>
                  </a:lnTo>
                  <a:lnTo>
                    <a:pt x="164772" y="385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3" name="SMARTInkShape-2037"/>
            <p:cNvSpPr/>
            <p:nvPr>
              <p:custDataLst>
                <p:tags r:id="rId93"/>
              </p:custDataLst>
            </p:nvPr>
          </p:nvSpPr>
          <p:spPr>
            <a:xfrm>
              <a:off x="9685688" y="4026783"/>
              <a:ext cx="255434" cy="221368"/>
            </a:xfrm>
            <a:custGeom>
              <a:avLst/>
              <a:gdLst/>
              <a:ahLst/>
              <a:cxnLst/>
              <a:rect l="0" t="0" r="0" b="0"/>
              <a:pathLst>
                <a:path w="255434" h="221368">
                  <a:moveTo>
                    <a:pt x="252062" y="5467"/>
                  </a:moveTo>
                  <a:lnTo>
                    <a:pt x="252062" y="5467"/>
                  </a:lnTo>
                  <a:lnTo>
                    <a:pt x="255433" y="2096"/>
                  </a:lnTo>
                  <a:lnTo>
                    <a:pt x="255016" y="1103"/>
                  </a:lnTo>
                  <a:lnTo>
                    <a:pt x="250787" y="0"/>
                  </a:lnTo>
                  <a:lnTo>
                    <a:pt x="209530" y="2565"/>
                  </a:lnTo>
                  <a:lnTo>
                    <a:pt x="171178" y="14720"/>
                  </a:lnTo>
                  <a:lnTo>
                    <a:pt x="125164" y="35098"/>
                  </a:lnTo>
                  <a:lnTo>
                    <a:pt x="81441" y="56423"/>
                  </a:lnTo>
                  <a:lnTo>
                    <a:pt x="70868" y="62921"/>
                  </a:lnTo>
                  <a:lnTo>
                    <a:pt x="69882" y="66347"/>
                  </a:lnTo>
                  <a:lnTo>
                    <a:pt x="71342" y="70043"/>
                  </a:lnTo>
                  <a:lnTo>
                    <a:pt x="74433" y="73917"/>
                  </a:lnTo>
                  <a:lnTo>
                    <a:pt x="114173" y="96050"/>
                  </a:lnTo>
                  <a:lnTo>
                    <a:pt x="157875" y="124986"/>
                  </a:lnTo>
                  <a:lnTo>
                    <a:pt x="170688" y="137609"/>
                  </a:lnTo>
                  <a:lnTo>
                    <a:pt x="173120" y="142950"/>
                  </a:lnTo>
                  <a:lnTo>
                    <a:pt x="174033" y="147923"/>
                  </a:lnTo>
                  <a:lnTo>
                    <a:pt x="170409" y="153354"/>
                  </a:lnTo>
                  <a:lnTo>
                    <a:pt x="155094" y="165033"/>
                  </a:lnTo>
                  <a:lnTo>
                    <a:pt x="112558" y="180138"/>
                  </a:lnTo>
                  <a:lnTo>
                    <a:pt x="79759" y="189167"/>
                  </a:lnTo>
                  <a:lnTo>
                    <a:pt x="35204" y="200302"/>
                  </a:lnTo>
                  <a:lnTo>
                    <a:pt x="2027" y="210385"/>
                  </a:lnTo>
                  <a:lnTo>
                    <a:pt x="0" y="211929"/>
                  </a:lnTo>
                  <a:lnTo>
                    <a:pt x="61" y="212957"/>
                  </a:lnTo>
                  <a:lnTo>
                    <a:pt x="1511" y="213644"/>
                  </a:lnTo>
                  <a:lnTo>
                    <a:pt x="47923" y="219111"/>
                  </a:lnTo>
                  <a:lnTo>
                    <a:pt x="91718" y="220364"/>
                  </a:lnTo>
                  <a:lnTo>
                    <a:pt x="119062" y="220698"/>
                  </a:lnTo>
                  <a:lnTo>
                    <a:pt x="149284" y="220921"/>
                  </a:lnTo>
                  <a:lnTo>
                    <a:pt x="181427" y="221069"/>
                  </a:lnTo>
                  <a:lnTo>
                    <a:pt x="245712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4" name="SMARTInkShape-2038"/>
            <p:cNvSpPr/>
            <p:nvPr>
              <p:custDataLst>
                <p:tags r:id="rId94"/>
              </p:custDataLst>
            </p:nvPr>
          </p:nvSpPr>
          <p:spPr>
            <a:xfrm>
              <a:off x="10143598" y="4047067"/>
              <a:ext cx="225953" cy="35984"/>
            </a:xfrm>
            <a:custGeom>
              <a:avLst/>
              <a:gdLst/>
              <a:ahLst/>
              <a:cxnLst/>
              <a:rect l="0" t="0" r="0" b="0"/>
              <a:pathLst>
                <a:path w="225953" h="35984">
                  <a:moveTo>
                    <a:pt x="16402" y="35983"/>
                  </a:moveTo>
                  <a:lnTo>
                    <a:pt x="16402" y="35983"/>
                  </a:lnTo>
                  <a:lnTo>
                    <a:pt x="0" y="25048"/>
                  </a:lnTo>
                  <a:lnTo>
                    <a:pt x="529" y="23754"/>
                  </a:lnTo>
                  <a:lnTo>
                    <a:pt x="4878" y="20435"/>
                  </a:lnTo>
                  <a:lnTo>
                    <a:pt x="42976" y="11850"/>
                  </a:lnTo>
                  <a:lnTo>
                    <a:pt x="79483" y="5031"/>
                  </a:lnTo>
                  <a:lnTo>
                    <a:pt x="121579" y="1060"/>
                  </a:lnTo>
                  <a:lnTo>
                    <a:pt x="162630" y="0"/>
                  </a:lnTo>
                  <a:lnTo>
                    <a:pt x="205308" y="2665"/>
                  </a:lnTo>
                  <a:lnTo>
                    <a:pt x="225952" y="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5" name="SMARTInkShape-2039"/>
            <p:cNvSpPr/>
            <p:nvPr>
              <p:custDataLst>
                <p:tags r:id="rId95"/>
              </p:custDataLst>
            </p:nvPr>
          </p:nvSpPr>
          <p:spPr>
            <a:xfrm>
              <a:off x="10102848" y="4273550"/>
              <a:ext cx="228603" cy="18760"/>
            </a:xfrm>
            <a:custGeom>
              <a:avLst/>
              <a:gdLst/>
              <a:ahLst/>
              <a:cxnLst/>
              <a:rect l="0" t="0" r="0" b="0"/>
              <a:pathLst>
                <a:path w="228603" h="18760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1883" y="6907"/>
                  </a:lnTo>
                  <a:lnTo>
                    <a:pt x="3372" y="8838"/>
                  </a:lnTo>
                  <a:lnTo>
                    <a:pt x="10672" y="10983"/>
                  </a:lnTo>
                  <a:lnTo>
                    <a:pt x="49460" y="15732"/>
                  </a:lnTo>
                  <a:lnTo>
                    <a:pt x="81250" y="17575"/>
                  </a:lnTo>
                  <a:lnTo>
                    <a:pt x="116544" y="18394"/>
                  </a:lnTo>
                  <a:lnTo>
                    <a:pt x="153398" y="18759"/>
                  </a:lnTo>
                  <a:lnTo>
                    <a:pt x="199735" y="8850"/>
                  </a:lnTo>
                  <a:lnTo>
                    <a:pt x="228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6" name="SMARTInkShape-2040"/>
            <p:cNvSpPr/>
            <p:nvPr>
              <p:custDataLst>
                <p:tags r:id="rId96"/>
              </p:custDataLst>
            </p:nvPr>
          </p:nvSpPr>
          <p:spPr>
            <a:xfrm>
              <a:off x="10763279" y="4089400"/>
              <a:ext cx="133322" cy="196851"/>
            </a:xfrm>
            <a:custGeom>
              <a:avLst/>
              <a:gdLst/>
              <a:ahLst/>
              <a:cxnLst/>
              <a:rect l="0" t="0" r="0" b="0"/>
              <a:pathLst>
                <a:path w="133322" h="196851">
                  <a:moveTo>
                    <a:pt x="12671" y="0"/>
                  </a:moveTo>
                  <a:lnTo>
                    <a:pt x="12671" y="0"/>
                  </a:lnTo>
                  <a:lnTo>
                    <a:pt x="311" y="0"/>
                  </a:lnTo>
                  <a:lnTo>
                    <a:pt x="0" y="12209"/>
                  </a:lnTo>
                  <a:lnTo>
                    <a:pt x="5629" y="21654"/>
                  </a:lnTo>
                  <a:lnTo>
                    <a:pt x="38241" y="67057"/>
                  </a:lnTo>
                  <a:lnTo>
                    <a:pt x="66892" y="106809"/>
                  </a:lnTo>
                  <a:lnTo>
                    <a:pt x="97017" y="144300"/>
                  </a:lnTo>
                  <a:lnTo>
                    <a:pt x="125313" y="179205"/>
                  </a:lnTo>
                  <a:lnTo>
                    <a:pt x="13332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7" name="SMARTInkShape-2041"/>
            <p:cNvSpPr/>
            <p:nvPr>
              <p:custDataLst>
                <p:tags r:id="rId97"/>
              </p:custDataLst>
            </p:nvPr>
          </p:nvSpPr>
          <p:spPr>
            <a:xfrm>
              <a:off x="9024233" y="4152900"/>
              <a:ext cx="183268" cy="1"/>
            </a:xfrm>
            <a:custGeom>
              <a:avLst/>
              <a:gdLst/>
              <a:ahLst/>
              <a:cxnLst/>
              <a:rect l="0" t="0" r="0" b="0"/>
              <a:pathLst>
                <a:path w="183268" h="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5824" y="0"/>
                  </a:lnTo>
                  <a:lnTo>
                    <a:pt x="65996" y="0"/>
                  </a:lnTo>
                  <a:lnTo>
                    <a:pt x="102923" y="0"/>
                  </a:lnTo>
                  <a:lnTo>
                    <a:pt x="142855" y="0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8" name="SMARTInkShape-2042"/>
            <p:cNvSpPr/>
            <p:nvPr>
              <p:custDataLst>
                <p:tags r:id="rId98"/>
              </p:custDataLst>
            </p:nvPr>
          </p:nvSpPr>
          <p:spPr>
            <a:xfrm>
              <a:off x="9037046" y="3956050"/>
              <a:ext cx="213140" cy="321016"/>
            </a:xfrm>
            <a:custGeom>
              <a:avLst/>
              <a:gdLst/>
              <a:ahLst/>
              <a:cxnLst/>
              <a:rect l="0" t="0" r="0" b="0"/>
              <a:pathLst>
                <a:path w="213140" h="321016">
                  <a:moveTo>
                    <a:pt x="202204" y="0"/>
                  </a:moveTo>
                  <a:lnTo>
                    <a:pt x="202204" y="0"/>
                  </a:lnTo>
                  <a:lnTo>
                    <a:pt x="213139" y="0"/>
                  </a:lnTo>
                  <a:lnTo>
                    <a:pt x="169646" y="1882"/>
                  </a:lnTo>
                  <a:lnTo>
                    <a:pt x="130233" y="8789"/>
                  </a:lnTo>
                  <a:lnTo>
                    <a:pt x="103189" y="17312"/>
                  </a:lnTo>
                  <a:lnTo>
                    <a:pt x="57082" y="47660"/>
                  </a:lnTo>
                  <a:lnTo>
                    <a:pt x="46189" y="57173"/>
                  </a:lnTo>
                  <a:lnTo>
                    <a:pt x="30323" y="82795"/>
                  </a:lnTo>
                  <a:lnTo>
                    <a:pt x="15339" y="128954"/>
                  </a:lnTo>
                  <a:lnTo>
                    <a:pt x="9086" y="161735"/>
                  </a:lnTo>
                  <a:lnTo>
                    <a:pt x="3955" y="195119"/>
                  </a:lnTo>
                  <a:lnTo>
                    <a:pt x="471" y="242276"/>
                  </a:lnTo>
                  <a:lnTo>
                    <a:pt x="0" y="285838"/>
                  </a:lnTo>
                  <a:lnTo>
                    <a:pt x="2504" y="298959"/>
                  </a:lnTo>
                  <a:lnTo>
                    <a:pt x="11251" y="314280"/>
                  </a:lnTo>
                  <a:lnTo>
                    <a:pt x="16340" y="317470"/>
                  </a:lnTo>
                  <a:lnTo>
                    <a:pt x="29522" y="321015"/>
                  </a:lnTo>
                  <a:lnTo>
                    <a:pt x="70414" y="317515"/>
                  </a:lnTo>
                  <a:lnTo>
                    <a:pt x="113194" y="303967"/>
                  </a:lnTo>
                  <a:lnTo>
                    <a:pt x="145054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9" name="SMARTInkShape-2043"/>
            <p:cNvSpPr/>
            <p:nvPr>
              <p:custDataLst>
                <p:tags r:id="rId99"/>
              </p:custDataLst>
            </p:nvPr>
          </p:nvSpPr>
          <p:spPr>
            <a:xfrm>
              <a:off x="11449050" y="3970777"/>
              <a:ext cx="284209" cy="439721"/>
            </a:xfrm>
            <a:custGeom>
              <a:avLst/>
              <a:gdLst/>
              <a:ahLst/>
              <a:cxnLst/>
              <a:rect l="0" t="0" r="0" b="0"/>
              <a:pathLst>
                <a:path w="284209" h="439721">
                  <a:moveTo>
                    <a:pt x="114300" y="17023"/>
                  </a:moveTo>
                  <a:lnTo>
                    <a:pt x="114300" y="17023"/>
                  </a:lnTo>
                  <a:lnTo>
                    <a:pt x="121485" y="11248"/>
                  </a:lnTo>
                  <a:lnTo>
                    <a:pt x="133251" y="4813"/>
                  </a:lnTo>
                  <a:lnTo>
                    <a:pt x="162485" y="0"/>
                  </a:lnTo>
                  <a:lnTo>
                    <a:pt x="197957" y="5315"/>
                  </a:lnTo>
                  <a:lnTo>
                    <a:pt x="231908" y="19198"/>
                  </a:lnTo>
                  <a:lnTo>
                    <a:pt x="257566" y="40089"/>
                  </a:lnTo>
                  <a:lnTo>
                    <a:pt x="278576" y="70894"/>
                  </a:lnTo>
                  <a:lnTo>
                    <a:pt x="284208" y="98351"/>
                  </a:lnTo>
                  <a:lnTo>
                    <a:pt x="282950" y="130074"/>
                  </a:lnTo>
                  <a:lnTo>
                    <a:pt x="275332" y="165340"/>
                  </a:lnTo>
                  <a:lnTo>
                    <a:pt x="261128" y="202181"/>
                  </a:lnTo>
                  <a:lnTo>
                    <a:pt x="243763" y="239015"/>
                  </a:lnTo>
                  <a:lnTo>
                    <a:pt x="226637" y="274201"/>
                  </a:lnTo>
                  <a:lnTo>
                    <a:pt x="202787" y="321797"/>
                  </a:lnTo>
                  <a:lnTo>
                    <a:pt x="183512" y="362454"/>
                  </a:lnTo>
                  <a:lnTo>
                    <a:pt x="176670" y="388731"/>
                  </a:lnTo>
                  <a:lnTo>
                    <a:pt x="173771" y="395304"/>
                  </a:lnTo>
                  <a:lnTo>
                    <a:pt x="172481" y="402929"/>
                  </a:lnTo>
                  <a:lnTo>
                    <a:pt x="161643" y="418527"/>
                  </a:lnTo>
                  <a:lnTo>
                    <a:pt x="138283" y="433182"/>
                  </a:lnTo>
                  <a:lnTo>
                    <a:pt x="98906" y="439720"/>
                  </a:lnTo>
                  <a:lnTo>
                    <a:pt x="62068" y="437486"/>
                  </a:lnTo>
                  <a:lnTo>
                    <a:pt x="0" y="42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0" name="SMARTInkShape-2044"/>
            <p:cNvSpPr/>
            <p:nvPr>
              <p:custDataLst>
                <p:tags r:id="rId100"/>
              </p:custDataLst>
            </p:nvPr>
          </p:nvSpPr>
          <p:spPr>
            <a:xfrm>
              <a:off x="11487150" y="4121150"/>
              <a:ext cx="68968" cy="241301"/>
            </a:xfrm>
            <a:custGeom>
              <a:avLst/>
              <a:gdLst/>
              <a:ahLst/>
              <a:cxnLst/>
              <a:rect l="0" t="0" r="0" b="0"/>
              <a:pathLst>
                <a:path w="68968" h="241301">
                  <a:moveTo>
                    <a:pt x="63500" y="0"/>
                  </a:moveTo>
                  <a:lnTo>
                    <a:pt x="63500" y="0"/>
                  </a:lnTo>
                  <a:lnTo>
                    <a:pt x="65381" y="12552"/>
                  </a:lnTo>
                  <a:lnTo>
                    <a:pt x="68967" y="54925"/>
                  </a:lnTo>
                  <a:lnTo>
                    <a:pt x="66218" y="101333"/>
                  </a:lnTo>
                  <a:lnTo>
                    <a:pt x="59062" y="136053"/>
                  </a:lnTo>
                  <a:lnTo>
                    <a:pt x="48123" y="169829"/>
                  </a:lnTo>
                  <a:lnTo>
                    <a:pt x="19984" y="21649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1" name="SMARTInkShape-2045"/>
            <p:cNvSpPr/>
            <p:nvPr>
              <p:custDataLst>
                <p:tags r:id="rId101"/>
              </p:custDataLst>
            </p:nvPr>
          </p:nvSpPr>
          <p:spPr>
            <a:xfrm>
              <a:off x="11312438" y="4160133"/>
              <a:ext cx="162013" cy="133991"/>
            </a:xfrm>
            <a:custGeom>
              <a:avLst/>
              <a:gdLst/>
              <a:ahLst/>
              <a:cxnLst/>
              <a:rect l="0" t="0" r="0" b="0"/>
              <a:pathLst>
                <a:path w="162013" h="133991">
                  <a:moveTo>
                    <a:pt x="162012" y="5467"/>
                  </a:moveTo>
                  <a:lnTo>
                    <a:pt x="162012" y="5467"/>
                  </a:lnTo>
                  <a:lnTo>
                    <a:pt x="156545" y="0"/>
                  </a:lnTo>
                  <a:lnTo>
                    <a:pt x="149181" y="6120"/>
                  </a:lnTo>
                  <a:lnTo>
                    <a:pt x="116151" y="47486"/>
                  </a:lnTo>
                  <a:lnTo>
                    <a:pt x="80046" y="91770"/>
                  </a:lnTo>
                  <a:lnTo>
                    <a:pt x="40354" y="122938"/>
                  </a:lnTo>
                  <a:lnTo>
                    <a:pt x="24685" y="131290"/>
                  </a:lnTo>
                  <a:lnTo>
                    <a:pt x="18248" y="132388"/>
                  </a:lnTo>
                  <a:lnTo>
                    <a:pt x="12548" y="131709"/>
                  </a:lnTo>
                  <a:lnTo>
                    <a:pt x="7336" y="129845"/>
                  </a:lnTo>
                  <a:lnTo>
                    <a:pt x="3860" y="126485"/>
                  </a:lnTo>
                  <a:lnTo>
                    <a:pt x="0" y="117109"/>
                  </a:lnTo>
                  <a:lnTo>
                    <a:pt x="1198" y="96558"/>
                  </a:lnTo>
                  <a:lnTo>
                    <a:pt x="6106" y="86404"/>
                  </a:lnTo>
                  <a:lnTo>
                    <a:pt x="9392" y="82708"/>
                  </a:lnTo>
                  <a:lnTo>
                    <a:pt x="16803" y="78602"/>
                  </a:lnTo>
                  <a:lnTo>
                    <a:pt x="20758" y="77506"/>
                  </a:lnTo>
                  <a:lnTo>
                    <a:pt x="32675" y="81935"/>
                  </a:lnTo>
                  <a:lnTo>
                    <a:pt x="76593" y="107938"/>
                  </a:lnTo>
                  <a:lnTo>
                    <a:pt x="118212" y="132190"/>
                  </a:lnTo>
                  <a:lnTo>
                    <a:pt x="128669" y="133990"/>
                  </a:lnTo>
                  <a:lnTo>
                    <a:pt x="142962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2" name="SMARTInkShape-2046"/>
            <p:cNvSpPr/>
            <p:nvPr>
              <p:custDataLst>
                <p:tags r:id="rId102"/>
              </p:custDataLst>
            </p:nvPr>
          </p:nvSpPr>
          <p:spPr>
            <a:xfrm>
              <a:off x="11094333" y="4273550"/>
              <a:ext cx="126118" cy="9421"/>
            </a:xfrm>
            <a:custGeom>
              <a:avLst/>
              <a:gdLst/>
              <a:ahLst/>
              <a:cxnLst/>
              <a:rect l="0" t="0" r="0" b="0"/>
              <a:pathLst>
                <a:path w="126118" h="9421">
                  <a:moveTo>
                    <a:pt x="5467" y="0"/>
                  </a:moveTo>
                  <a:lnTo>
                    <a:pt x="5467" y="0"/>
                  </a:lnTo>
                  <a:lnTo>
                    <a:pt x="2097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2526" y="9420"/>
                  </a:lnTo>
                  <a:lnTo>
                    <a:pt x="44661" y="3523"/>
                  </a:lnTo>
                  <a:lnTo>
                    <a:pt x="92104" y="1044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3" name="SMARTInkShape-2047"/>
            <p:cNvSpPr/>
            <p:nvPr>
              <p:custDataLst>
                <p:tags r:id="rId103"/>
              </p:custDataLst>
            </p:nvPr>
          </p:nvSpPr>
          <p:spPr>
            <a:xfrm>
              <a:off x="10763250" y="4073329"/>
              <a:ext cx="120651" cy="219272"/>
            </a:xfrm>
            <a:custGeom>
              <a:avLst/>
              <a:gdLst/>
              <a:ahLst/>
              <a:cxnLst/>
              <a:rect l="0" t="0" r="0" b="0"/>
              <a:pathLst>
                <a:path w="120651" h="219272">
                  <a:moveTo>
                    <a:pt x="120650" y="3371"/>
                  </a:moveTo>
                  <a:lnTo>
                    <a:pt x="120650" y="3371"/>
                  </a:lnTo>
                  <a:lnTo>
                    <a:pt x="117279" y="0"/>
                  </a:lnTo>
                  <a:lnTo>
                    <a:pt x="109980" y="227"/>
                  </a:lnTo>
                  <a:lnTo>
                    <a:pt x="105070" y="1275"/>
                  </a:lnTo>
                  <a:lnTo>
                    <a:pt x="84675" y="19605"/>
                  </a:lnTo>
                  <a:lnTo>
                    <a:pt x="48136" y="64590"/>
                  </a:lnTo>
                  <a:lnTo>
                    <a:pt x="30331" y="96901"/>
                  </a:lnTo>
                  <a:lnTo>
                    <a:pt x="16772" y="130547"/>
                  </a:lnTo>
                  <a:lnTo>
                    <a:pt x="4969" y="177460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4" name="SMARTInkShape-2048"/>
            <p:cNvSpPr/>
            <p:nvPr>
              <p:custDataLst>
                <p:tags r:id="rId104"/>
              </p:custDataLst>
            </p:nvPr>
          </p:nvSpPr>
          <p:spPr>
            <a:xfrm>
              <a:off x="10934700" y="4267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4469" y="2668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5" name="SMARTInkShape-2049"/>
            <p:cNvSpPr/>
            <p:nvPr>
              <p:custDataLst>
                <p:tags r:id="rId105"/>
              </p:custDataLst>
            </p:nvPr>
          </p:nvSpPr>
          <p:spPr>
            <a:xfrm>
              <a:off x="10953750" y="41783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6" name="SMARTInkShape-2050"/>
            <p:cNvSpPr/>
            <p:nvPr>
              <p:custDataLst>
                <p:tags r:id="rId106"/>
              </p:custDataLst>
            </p:nvPr>
          </p:nvSpPr>
          <p:spPr>
            <a:xfrm>
              <a:off x="11112500" y="4172342"/>
              <a:ext cx="101601" cy="12309"/>
            </a:xfrm>
            <a:custGeom>
              <a:avLst/>
              <a:gdLst/>
              <a:ahLst/>
              <a:cxnLst/>
              <a:rect l="0" t="0" r="0" b="0"/>
              <a:pathLst>
                <a:path w="101601" h="12309">
                  <a:moveTo>
                    <a:pt x="0" y="5958"/>
                  </a:moveTo>
                  <a:lnTo>
                    <a:pt x="0" y="5958"/>
                  </a:lnTo>
                  <a:lnTo>
                    <a:pt x="6743" y="2587"/>
                  </a:lnTo>
                  <a:lnTo>
                    <a:pt x="46452" y="0"/>
                  </a:lnTo>
                  <a:lnTo>
                    <a:pt x="65801" y="1194"/>
                  </a:lnTo>
                  <a:lnTo>
                    <a:pt x="101600" y="12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38" name="SMARTInkShape-2051"/>
          <p:cNvSpPr/>
          <p:nvPr>
            <p:custDataLst>
              <p:tags r:id="rId5"/>
            </p:custDataLst>
          </p:nvPr>
        </p:nvSpPr>
        <p:spPr>
          <a:xfrm>
            <a:off x="8534400" y="3867150"/>
            <a:ext cx="6351" cy="222251"/>
          </a:xfrm>
          <a:custGeom>
            <a:avLst/>
            <a:gdLst/>
            <a:ahLst/>
            <a:cxnLst/>
            <a:rect l="0" t="0" r="0" b="0"/>
            <a:pathLst>
              <a:path w="6351" h="222251">
                <a:moveTo>
                  <a:pt x="0" y="0"/>
                </a:moveTo>
                <a:lnTo>
                  <a:pt x="0" y="0"/>
                </a:lnTo>
                <a:lnTo>
                  <a:pt x="3370" y="6742"/>
                </a:lnTo>
                <a:lnTo>
                  <a:pt x="5467" y="44644"/>
                </a:lnTo>
                <a:lnTo>
                  <a:pt x="5958" y="84753"/>
                </a:lnTo>
                <a:lnTo>
                  <a:pt x="6175" y="130096"/>
                </a:lnTo>
                <a:lnTo>
                  <a:pt x="6272" y="176119"/>
                </a:lnTo>
                <a:lnTo>
                  <a:pt x="6350" y="222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43" name="SMARTInkShape-Group397"/>
          <p:cNvGrpSpPr/>
          <p:nvPr/>
        </p:nvGrpSpPr>
        <p:grpSpPr>
          <a:xfrm>
            <a:off x="8020050" y="4084344"/>
            <a:ext cx="654051" cy="430260"/>
            <a:chOff x="8020050" y="4084344"/>
            <a:chExt cx="654051" cy="430260"/>
          </a:xfrm>
        </p:grpSpPr>
        <p:sp>
          <p:nvSpPr>
            <p:cNvPr id="7439" name="SMARTInkShape-2052"/>
            <p:cNvSpPr/>
            <p:nvPr>
              <p:custDataLst>
                <p:tags r:id="rId87"/>
              </p:custDataLst>
            </p:nvPr>
          </p:nvSpPr>
          <p:spPr>
            <a:xfrm>
              <a:off x="8535723" y="4337050"/>
              <a:ext cx="138378" cy="177554"/>
            </a:xfrm>
            <a:custGeom>
              <a:avLst/>
              <a:gdLst/>
              <a:ahLst/>
              <a:cxnLst/>
              <a:rect l="0" t="0" r="0" b="0"/>
              <a:pathLst>
                <a:path w="138378" h="177554">
                  <a:moveTo>
                    <a:pt x="5027" y="0"/>
                  </a:moveTo>
                  <a:lnTo>
                    <a:pt x="5027" y="0"/>
                  </a:lnTo>
                  <a:lnTo>
                    <a:pt x="1368" y="36192"/>
                  </a:lnTo>
                  <a:lnTo>
                    <a:pt x="3629" y="80182"/>
                  </a:lnTo>
                  <a:lnTo>
                    <a:pt x="4612" y="124103"/>
                  </a:lnTo>
                  <a:lnTo>
                    <a:pt x="4944" y="167820"/>
                  </a:lnTo>
                  <a:lnTo>
                    <a:pt x="5010" y="177553"/>
                  </a:lnTo>
                  <a:lnTo>
                    <a:pt x="3143" y="137587"/>
                  </a:lnTo>
                  <a:lnTo>
                    <a:pt x="0" y="94624"/>
                  </a:lnTo>
                  <a:lnTo>
                    <a:pt x="676" y="68160"/>
                  </a:lnTo>
                  <a:lnTo>
                    <a:pt x="5680" y="49343"/>
                  </a:lnTo>
                  <a:lnTo>
                    <a:pt x="10401" y="42773"/>
                  </a:lnTo>
                  <a:lnTo>
                    <a:pt x="23173" y="33591"/>
                  </a:lnTo>
                  <a:lnTo>
                    <a:pt x="46230" y="24456"/>
                  </a:lnTo>
                  <a:lnTo>
                    <a:pt x="64496" y="27097"/>
                  </a:lnTo>
                  <a:lnTo>
                    <a:pt x="83669" y="36738"/>
                  </a:lnTo>
                  <a:lnTo>
                    <a:pt x="101596" y="52782"/>
                  </a:lnTo>
                  <a:lnTo>
                    <a:pt x="120815" y="85018"/>
                  </a:lnTo>
                  <a:lnTo>
                    <a:pt x="132432" y="130678"/>
                  </a:lnTo>
                  <a:lnTo>
                    <a:pt x="13837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0" name="SMARTInkShape-2053"/>
            <p:cNvSpPr/>
            <p:nvPr>
              <p:custDataLst>
                <p:tags r:id="rId88"/>
              </p:custDataLst>
            </p:nvPr>
          </p:nvSpPr>
          <p:spPr>
            <a:xfrm>
              <a:off x="8445500" y="4222750"/>
              <a:ext cx="190501" cy="11232"/>
            </a:xfrm>
            <a:custGeom>
              <a:avLst/>
              <a:gdLst/>
              <a:ahLst/>
              <a:cxnLst/>
              <a:rect l="0" t="0" r="0" b="0"/>
              <a:pathLst>
                <a:path w="190501" h="11232">
                  <a:moveTo>
                    <a:pt x="0" y="0"/>
                  </a:moveTo>
                  <a:lnTo>
                    <a:pt x="0" y="0"/>
                  </a:lnTo>
                  <a:lnTo>
                    <a:pt x="12959" y="5069"/>
                  </a:lnTo>
                  <a:lnTo>
                    <a:pt x="59004" y="10983"/>
                  </a:lnTo>
                  <a:lnTo>
                    <a:pt x="91841" y="11231"/>
                  </a:lnTo>
                  <a:lnTo>
                    <a:pt x="125250" y="8990"/>
                  </a:lnTo>
                  <a:lnTo>
                    <a:pt x="165679" y="7133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1" name="SMARTInkShape-2054"/>
            <p:cNvSpPr/>
            <p:nvPr>
              <p:custDataLst>
                <p:tags r:id="rId89"/>
              </p:custDataLst>
            </p:nvPr>
          </p:nvSpPr>
          <p:spPr>
            <a:xfrm>
              <a:off x="8026008" y="4184650"/>
              <a:ext cx="216293" cy="19051"/>
            </a:xfrm>
            <a:custGeom>
              <a:avLst/>
              <a:gdLst/>
              <a:ahLst/>
              <a:cxnLst/>
              <a:rect l="0" t="0" r="0" b="0"/>
              <a:pathLst>
                <a:path w="216293" h="19051">
                  <a:moveTo>
                    <a:pt x="6742" y="19050"/>
                  </a:moveTo>
                  <a:lnTo>
                    <a:pt x="6742" y="19050"/>
                  </a:lnTo>
                  <a:lnTo>
                    <a:pt x="0" y="19050"/>
                  </a:lnTo>
                  <a:lnTo>
                    <a:pt x="130" y="18344"/>
                  </a:lnTo>
                  <a:lnTo>
                    <a:pt x="5920" y="15679"/>
                  </a:lnTo>
                  <a:lnTo>
                    <a:pt x="41306" y="10212"/>
                  </a:lnTo>
                  <a:lnTo>
                    <a:pt x="78077" y="6185"/>
                  </a:lnTo>
                  <a:lnTo>
                    <a:pt x="120997" y="2749"/>
                  </a:lnTo>
                  <a:lnTo>
                    <a:pt x="168293" y="1221"/>
                  </a:lnTo>
                  <a:lnTo>
                    <a:pt x="216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2" name="SMARTInkShape-2055"/>
            <p:cNvSpPr/>
            <p:nvPr>
              <p:custDataLst>
                <p:tags r:id="rId90"/>
              </p:custDataLst>
            </p:nvPr>
          </p:nvSpPr>
          <p:spPr>
            <a:xfrm>
              <a:off x="8020050" y="4084344"/>
              <a:ext cx="158751" cy="5057"/>
            </a:xfrm>
            <a:custGeom>
              <a:avLst/>
              <a:gdLst/>
              <a:ahLst/>
              <a:cxnLst/>
              <a:rect l="0" t="0" r="0" b="0"/>
              <a:pathLst>
                <a:path w="158751" h="5057">
                  <a:moveTo>
                    <a:pt x="0" y="5056"/>
                  </a:moveTo>
                  <a:lnTo>
                    <a:pt x="0" y="5056"/>
                  </a:lnTo>
                  <a:lnTo>
                    <a:pt x="34530" y="1685"/>
                  </a:lnTo>
                  <a:lnTo>
                    <a:pt x="65911" y="30"/>
                  </a:lnTo>
                  <a:lnTo>
                    <a:pt x="100555" y="0"/>
                  </a:lnTo>
                  <a:lnTo>
                    <a:pt x="1587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44" name="SMARTInkShape-2056"/>
          <p:cNvSpPr/>
          <p:nvPr>
            <p:custDataLst>
              <p:tags r:id="rId6"/>
            </p:custDataLst>
          </p:nvPr>
        </p:nvSpPr>
        <p:spPr>
          <a:xfrm>
            <a:off x="7410450" y="3467100"/>
            <a:ext cx="268115" cy="984251"/>
          </a:xfrm>
          <a:custGeom>
            <a:avLst/>
            <a:gdLst/>
            <a:ahLst/>
            <a:cxnLst/>
            <a:rect l="0" t="0" r="0" b="0"/>
            <a:pathLst>
              <a:path w="268115" h="984251">
                <a:moveTo>
                  <a:pt x="76200" y="0"/>
                </a:moveTo>
                <a:lnTo>
                  <a:pt x="76200" y="0"/>
                </a:lnTo>
                <a:lnTo>
                  <a:pt x="119538" y="0"/>
                </a:lnTo>
                <a:lnTo>
                  <a:pt x="164253" y="1881"/>
                </a:lnTo>
                <a:lnTo>
                  <a:pt x="207266" y="12209"/>
                </a:lnTo>
                <a:lnTo>
                  <a:pt x="249657" y="28201"/>
                </a:lnTo>
                <a:lnTo>
                  <a:pt x="255338" y="29384"/>
                </a:lnTo>
                <a:lnTo>
                  <a:pt x="263531" y="34461"/>
                </a:lnTo>
                <a:lnTo>
                  <a:pt x="266704" y="37791"/>
                </a:lnTo>
                <a:lnTo>
                  <a:pt x="268114" y="42127"/>
                </a:lnTo>
                <a:lnTo>
                  <a:pt x="265307" y="68059"/>
                </a:lnTo>
                <a:lnTo>
                  <a:pt x="258057" y="102245"/>
                </a:lnTo>
                <a:lnTo>
                  <a:pt x="250864" y="134342"/>
                </a:lnTo>
                <a:lnTo>
                  <a:pt x="242963" y="174478"/>
                </a:lnTo>
                <a:lnTo>
                  <a:pt x="238176" y="198163"/>
                </a:lnTo>
                <a:lnTo>
                  <a:pt x="232868" y="223831"/>
                </a:lnTo>
                <a:lnTo>
                  <a:pt x="227211" y="250821"/>
                </a:lnTo>
                <a:lnTo>
                  <a:pt x="221324" y="279397"/>
                </a:lnTo>
                <a:lnTo>
                  <a:pt x="215282" y="309031"/>
                </a:lnTo>
                <a:lnTo>
                  <a:pt x="209138" y="339371"/>
                </a:lnTo>
                <a:lnTo>
                  <a:pt x="203630" y="369475"/>
                </a:lnTo>
                <a:lnTo>
                  <a:pt x="198548" y="399422"/>
                </a:lnTo>
                <a:lnTo>
                  <a:pt x="193748" y="429264"/>
                </a:lnTo>
                <a:lnTo>
                  <a:pt x="189138" y="459037"/>
                </a:lnTo>
                <a:lnTo>
                  <a:pt x="184653" y="488764"/>
                </a:lnTo>
                <a:lnTo>
                  <a:pt x="180252" y="518459"/>
                </a:lnTo>
                <a:lnTo>
                  <a:pt x="177318" y="547428"/>
                </a:lnTo>
                <a:lnTo>
                  <a:pt x="175362" y="575913"/>
                </a:lnTo>
                <a:lnTo>
                  <a:pt x="174058" y="604076"/>
                </a:lnTo>
                <a:lnTo>
                  <a:pt x="172483" y="632022"/>
                </a:lnTo>
                <a:lnTo>
                  <a:pt x="170728" y="659826"/>
                </a:lnTo>
                <a:lnTo>
                  <a:pt x="168852" y="687534"/>
                </a:lnTo>
                <a:lnTo>
                  <a:pt x="166896" y="714473"/>
                </a:lnTo>
                <a:lnTo>
                  <a:pt x="164885" y="740898"/>
                </a:lnTo>
                <a:lnTo>
                  <a:pt x="162840" y="766982"/>
                </a:lnTo>
                <a:lnTo>
                  <a:pt x="160773" y="791427"/>
                </a:lnTo>
                <a:lnTo>
                  <a:pt x="156590" y="837402"/>
                </a:lnTo>
                <a:lnTo>
                  <a:pt x="150499" y="877592"/>
                </a:lnTo>
                <a:lnTo>
                  <a:pt x="137254" y="924425"/>
                </a:lnTo>
                <a:lnTo>
                  <a:pt x="120559" y="958792"/>
                </a:lnTo>
                <a:lnTo>
                  <a:pt x="107675" y="967761"/>
                </a:lnTo>
                <a:lnTo>
                  <a:pt x="90188" y="973394"/>
                </a:lnTo>
                <a:lnTo>
                  <a:pt x="44572" y="978891"/>
                </a:lnTo>
                <a:lnTo>
                  <a:pt x="0" y="984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53" name="SMARTInkShape-Group399"/>
          <p:cNvGrpSpPr/>
          <p:nvPr/>
        </p:nvGrpSpPr>
        <p:grpSpPr>
          <a:xfrm>
            <a:off x="5340350" y="3396647"/>
            <a:ext cx="1797051" cy="1029304"/>
            <a:chOff x="5340350" y="3396647"/>
            <a:chExt cx="1797051" cy="1029304"/>
          </a:xfrm>
        </p:grpSpPr>
        <p:sp>
          <p:nvSpPr>
            <p:cNvPr id="7445" name="SMARTInkShape-2057"/>
            <p:cNvSpPr/>
            <p:nvPr>
              <p:custDataLst>
                <p:tags r:id="rId79"/>
              </p:custDataLst>
            </p:nvPr>
          </p:nvSpPr>
          <p:spPr>
            <a:xfrm>
              <a:off x="6375684" y="4284605"/>
              <a:ext cx="144383" cy="141346"/>
            </a:xfrm>
            <a:custGeom>
              <a:avLst/>
              <a:gdLst/>
              <a:ahLst/>
              <a:cxnLst/>
              <a:rect l="0" t="0" r="0" b="0"/>
              <a:pathLst>
                <a:path w="144383" h="141346">
                  <a:moveTo>
                    <a:pt x="12416" y="20695"/>
                  </a:moveTo>
                  <a:lnTo>
                    <a:pt x="12416" y="20695"/>
                  </a:lnTo>
                  <a:lnTo>
                    <a:pt x="10534" y="64592"/>
                  </a:lnTo>
                  <a:lnTo>
                    <a:pt x="676" y="107588"/>
                  </a:lnTo>
                  <a:lnTo>
                    <a:pt x="355" y="107551"/>
                  </a:lnTo>
                  <a:lnTo>
                    <a:pt x="0" y="105629"/>
                  </a:lnTo>
                  <a:lnTo>
                    <a:pt x="11949" y="61359"/>
                  </a:lnTo>
                  <a:lnTo>
                    <a:pt x="26859" y="32665"/>
                  </a:lnTo>
                  <a:lnTo>
                    <a:pt x="44683" y="13031"/>
                  </a:lnTo>
                  <a:lnTo>
                    <a:pt x="66740" y="1647"/>
                  </a:lnTo>
                  <a:lnTo>
                    <a:pt x="81009" y="0"/>
                  </a:lnTo>
                  <a:lnTo>
                    <a:pt x="99063" y="3039"/>
                  </a:lnTo>
                  <a:lnTo>
                    <a:pt x="104046" y="4691"/>
                  </a:lnTo>
                  <a:lnTo>
                    <a:pt x="113348" y="14052"/>
                  </a:lnTo>
                  <a:lnTo>
                    <a:pt x="134188" y="49800"/>
                  </a:lnTo>
                  <a:lnTo>
                    <a:pt x="142335" y="81921"/>
                  </a:lnTo>
                  <a:lnTo>
                    <a:pt x="144382" y="117900"/>
                  </a:lnTo>
                  <a:lnTo>
                    <a:pt x="139416" y="141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6" name="SMARTInkShape-2058"/>
            <p:cNvSpPr/>
            <p:nvPr>
              <p:custDataLst>
                <p:tags r:id="rId80"/>
              </p:custDataLst>
            </p:nvPr>
          </p:nvSpPr>
          <p:spPr>
            <a:xfrm>
              <a:off x="5441950" y="4076700"/>
              <a:ext cx="1695451" cy="133351"/>
            </a:xfrm>
            <a:custGeom>
              <a:avLst/>
              <a:gdLst/>
              <a:ahLst/>
              <a:cxnLst/>
              <a:rect l="0" t="0" r="0" b="0"/>
              <a:pathLst>
                <a:path w="1695451" h="133351">
                  <a:moveTo>
                    <a:pt x="0" y="133350"/>
                  </a:moveTo>
                  <a:lnTo>
                    <a:pt x="0" y="133350"/>
                  </a:lnTo>
                  <a:lnTo>
                    <a:pt x="37902" y="133350"/>
                  </a:lnTo>
                  <a:lnTo>
                    <a:pt x="76583" y="129587"/>
                  </a:lnTo>
                  <a:lnTo>
                    <a:pt x="99738" y="126608"/>
                  </a:lnTo>
                  <a:lnTo>
                    <a:pt x="129287" y="123211"/>
                  </a:lnTo>
                  <a:lnTo>
                    <a:pt x="163096" y="119535"/>
                  </a:lnTo>
                  <a:lnTo>
                    <a:pt x="199747" y="115673"/>
                  </a:lnTo>
                  <a:lnTo>
                    <a:pt x="241115" y="111687"/>
                  </a:lnTo>
                  <a:lnTo>
                    <a:pt x="285627" y="107619"/>
                  </a:lnTo>
                  <a:lnTo>
                    <a:pt x="332235" y="103496"/>
                  </a:lnTo>
                  <a:lnTo>
                    <a:pt x="383062" y="99336"/>
                  </a:lnTo>
                  <a:lnTo>
                    <a:pt x="436702" y="95152"/>
                  </a:lnTo>
                  <a:lnTo>
                    <a:pt x="492218" y="90951"/>
                  </a:lnTo>
                  <a:lnTo>
                    <a:pt x="552512" y="86034"/>
                  </a:lnTo>
                  <a:lnTo>
                    <a:pt x="615992" y="80639"/>
                  </a:lnTo>
                  <a:lnTo>
                    <a:pt x="681594" y="74926"/>
                  </a:lnTo>
                  <a:lnTo>
                    <a:pt x="749319" y="69001"/>
                  </a:lnTo>
                  <a:lnTo>
                    <a:pt x="818456" y="62934"/>
                  </a:lnTo>
                  <a:lnTo>
                    <a:pt x="888537" y="56773"/>
                  </a:lnTo>
                  <a:lnTo>
                    <a:pt x="957132" y="51254"/>
                  </a:lnTo>
                  <a:lnTo>
                    <a:pt x="1024730" y="46163"/>
                  </a:lnTo>
                  <a:lnTo>
                    <a:pt x="1091671" y="41359"/>
                  </a:lnTo>
                  <a:lnTo>
                    <a:pt x="1156758" y="36745"/>
                  </a:lnTo>
                  <a:lnTo>
                    <a:pt x="1220611" y="32257"/>
                  </a:lnTo>
                  <a:lnTo>
                    <a:pt x="1283641" y="27855"/>
                  </a:lnTo>
                  <a:lnTo>
                    <a:pt x="1340477" y="23509"/>
                  </a:lnTo>
                  <a:lnTo>
                    <a:pt x="1393184" y="19200"/>
                  </a:lnTo>
                  <a:lnTo>
                    <a:pt x="1443139" y="14917"/>
                  </a:lnTo>
                  <a:lnTo>
                    <a:pt x="1487026" y="11356"/>
                  </a:lnTo>
                  <a:lnTo>
                    <a:pt x="1526867" y="8276"/>
                  </a:lnTo>
                  <a:lnTo>
                    <a:pt x="1564012" y="5517"/>
                  </a:lnTo>
                  <a:lnTo>
                    <a:pt x="1594418" y="3678"/>
                  </a:lnTo>
                  <a:lnTo>
                    <a:pt x="1620334" y="2452"/>
                  </a:lnTo>
                  <a:lnTo>
                    <a:pt x="1659243" y="1090"/>
                  </a:lnTo>
                  <a:lnTo>
                    <a:pt x="1695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7" name="SMARTInkShape-2059"/>
            <p:cNvSpPr/>
            <p:nvPr>
              <p:custDataLst>
                <p:tags r:id="rId81"/>
              </p:custDataLst>
            </p:nvPr>
          </p:nvSpPr>
          <p:spPr>
            <a:xfrm>
              <a:off x="5340350" y="3396647"/>
              <a:ext cx="146051" cy="114904"/>
            </a:xfrm>
            <a:custGeom>
              <a:avLst/>
              <a:gdLst/>
              <a:ahLst/>
              <a:cxnLst/>
              <a:rect l="0" t="0" r="0" b="0"/>
              <a:pathLst>
                <a:path w="146051" h="114904">
                  <a:moveTo>
                    <a:pt x="0" y="26003"/>
                  </a:moveTo>
                  <a:lnTo>
                    <a:pt x="0" y="26003"/>
                  </a:lnTo>
                  <a:lnTo>
                    <a:pt x="10984" y="61454"/>
                  </a:lnTo>
                  <a:lnTo>
                    <a:pt x="14073" y="80486"/>
                  </a:lnTo>
                  <a:lnTo>
                    <a:pt x="18758" y="94954"/>
                  </a:lnTo>
                  <a:lnTo>
                    <a:pt x="18964" y="92216"/>
                  </a:lnTo>
                  <a:lnTo>
                    <a:pt x="13576" y="68693"/>
                  </a:lnTo>
                  <a:lnTo>
                    <a:pt x="16330" y="47511"/>
                  </a:lnTo>
                  <a:lnTo>
                    <a:pt x="23485" y="33445"/>
                  </a:lnTo>
                  <a:lnTo>
                    <a:pt x="37533" y="17390"/>
                  </a:lnTo>
                  <a:lnTo>
                    <a:pt x="58293" y="2272"/>
                  </a:lnTo>
                  <a:lnTo>
                    <a:pt x="63556" y="305"/>
                  </a:lnTo>
                  <a:lnTo>
                    <a:pt x="73168" y="0"/>
                  </a:lnTo>
                  <a:lnTo>
                    <a:pt x="89883" y="3795"/>
                  </a:lnTo>
                  <a:lnTo>
                    <a:pt x="111613" y="16130"/>
                  </a:lnTo>
                  <a:lnTo>
                    <a:pt x="122043" y="27260"/>
                  </a:lnTo>
                  <a:lnTo>
                    <a:pt x="140589" y="62283"/>
                  </a:lnTo>
                  <a:lnTo>
                    <a:pt x="145729" y="101539"/>
                  </a:lnTo>
                  <a:lnTo>
                    <a:pt x="146050" y="114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8" name="SMARTInkShape-2060"/>
            <p:cNvSpPr/>
            <p:nvPr>
              <p:custDataLst>
                <p:tags r:id="rId82"/>
              </p:custDataLst>
            </p:nvPr>
          </p:nvSpPr>
          <p:spPr>
            <a:xfrm>
              <a:off x="5641492" y="3924300"/>
              <a:ext cx="22709" cy="76201"/>
            </a:xfrm>
            <a:custGeom>
              <a:avLst/>
              <a:gdLst/>
              <a:ahLst/>
              <a:cxnLst/>
              <a:rect l="0" t="0" r="0" b="0"/>
              <a:pathLst>
                <a:path w="22709" h="7620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2260" y="6479"/>
                  </a:lnTo>
                  <a:lnTo>
                    <a:pt x="12441" y="51053"/>
                  </a:lnTo>
                  <a:lnTo>
                    <a:pt x="2270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9" name="SMARTInkShape-2061"/>
            <p:cNvSpPr/>
            <p:nvPr>
              <p:custDataLst>
                <p:tags r:id="rId83"/>
              </p:custDataLst>
            </p:nvPr>
          </p:nvSpPr>
          <p:spPr>
            <a:xfrm>
              <a:off x="5397500" y="397510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0" y="0"/>
                  </a:moveTo>
                  <a:lnTo>
                    <a:pt x="0" y="0"/>
                  </a:lnTo>
                  <a:lnTo>
                    <a:pt x="8728" y="15208"/>
                  </a:lnTo>
                  <a:lnTo>
                    <a:pt x="17421" y="49609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0" name="SMARTInkShape-2062"/>
            <p:cNvSpPr/>
            <p:nvPr>
              <p:custDataLst>
                <p:tags r:id="rId84"/>
              </p:custDataLst>
            </p:nvPr>
          </p:nvSpPr>
          <p:spPr>
            <a:xfrm>
              <a:off x="5372177" y="3886462"/>
              <a:ext cx="6274" cy="12439"/>
            </a:xfrm>
            <a:custGeom>
              <a:avLst/>
              <a:gdLst/>
              <a:ahLst/>
              <a:cxnLst/>
              <a:rect l="0" t="0" r="0" b="0"/>
              <a:pathLst>
                <a:path w="6274" h="12439">
                  <a:moveTo>
                    <a:pt x="6273" y="6088"/>
                  </a:moveTo>
                  <a:lnTo>
                    <a:pt x="6273" y="6088"/>
                  </a:lnTo>
                  <a:lnTo>
                    <a:pt x="185" y="0"/>
                  </a:lnTo>
                  <a:lnTo>
                    <a:pt x="0" y="3187"/>
                  </a:lnTo>
                  <a:lnTo>
                    <a:pt x="1838" y="6680"/>
                  </a:lnTo>
                  <a:lnTo>
                    <a:pt x="6273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1" name="SMARTInkShape-2063"/>
            <p:cNvSpPr/>
            <p:nvPr>
              <p:custDataLst>
                <p:tags r:id="rId85"/>
              </p:custDataLst>
            </p:nvPr>
          </p:nvSpPr>
          <p:spPr>
            <a:xfrm>
              <a:off x="5454650" y="39306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5779" y="0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2" name="SMARTInkShape-2064"/>
            <p:cNvSpPr/>
            <p:nvPr>
              <p:custDataLst>
                <p:tags r:id="rId86"/>
              </p:custDataLst>
            </p:nvPr>
          </p:nvSpPr>
          <p:spPr>
            <a:xfrm>
              <a:off x="5499100" y="39814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7233"/>
                  </a:lnTo>
                  <a:lnTo>
                    <a:pt x="60799" y="135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6" name="SMARTInkShape-Group400"/>
          <p:cNvGrpSpPr/>
          <p:nvPr/>
        </p:nvGrpSpPr>
        <p:grpSpPr>
          <a:xfrm>
            <a:off x="7066654" y="3543300"/>
            <a:ext cx="336940" cy="336551"/>
            <a:chOff x="7066654" y="3543300"/>
            <a:chExt cx="336940" cy="336551"/>
          </a:xfrm>
        </p:grpSpPr>
        <p:sp>
          <p:nvSpPr>
            <p:cNvPr id="7454" name="SMARTInkShape-2065"/>
            <p:cNvSpPr/>
            <p:nvPr>
              <p:custDataLst>
                <p:tags r:id="rId77"/>
              </p:custDataLst>
            </p:nvPr>
          </p:nvSpPr>
          <p:spPr>
            <a:xfrm>
              <a:off x="7066654" y="3621265"/>
              <a:ext cx="159647" cy="143495"/>
            </a:xfrm>
            <a:custGeom>
              <a:avLst/>
              <a:gdLst/>
              <a:ahLst/>
              <a:cxnLst/>
              <a:rect l="0" t="0" r="0" b="0"/>
              <a:pathLst>
                <a:path w="159647" h="143495">
                  <a:moveTo>
                    <a:pt x="134246" y="10935"/>
                  </a:moveTo>
                  <a:lnTo>
                    <a:pt x="134246" y="10935"/>
                  </a:lnTo>
                  <a:lnTo>
                    <a:pt x="134246" y="4193"/>
                  </a:lnTo>
                  <a:lnTo>
                    <a:pt x="134951" y="2207"/>
                  </a:lnTo>
                  <a:lnTo>
                    <a:pt x="136127" y="883"/>
                  </a:lnTo>
                  <a:lnTo>
                    <a:pt x="137616" y="0"/>
                  </a:lnTo>
                  <a:lnTo>
                    <a:pt x="138609" y="117"/>
                  </a:lnTo>
                  <a:lnTo>
                    <a:pt x="139271" y="901"/>
                  </a:lnTo>
                  <a:lnTo>
                    <a:pt x="139713" y="2129"/>
                  </a:lnTo>
                  <a:lnTo>
                    <a:pt x="139714" y="20720"/>
                  </a:lnTo>
                  <a:lnTo>
                    <a:pt x="131773" y="58781"/>
                  </a:lnTo>
                  <a:lnTo>
                    <a:pt x="113453" y="103484"/>
                  </a:lnTo>
                  <a:lnTo>
                    <a:pt x="88888" y="128903"/>
                  </a:lnTo>
                  <a:lnTo>
                    <a:pt x="62637" y="143098"/>
                  </a:lnTo>
                  <a:lnTo>
                    <a:pt x="54051" y="143494"/>
                  </a:lnTo>
                  <a:lnTo>
                    <a:pt x="36985" y="138289"/>
                  </a:lnTo>
                  <a:lnTo>
                    <a:pt x="14881" y="123459"/>
                  </a:lnTo>
                  <a:lnTo>
                    <a:pt x="5231" y="109864"/>
                  </a:lnTo>
                  <a:lnTo>
                    <a:pt x="0" y="96531"/>
                  </a:lnTo>
                  <a:lnTo>
                    <a:pt x="28" y="88254"/>
                  </a:lnTo>
                  <a:lnTo>
                    <a:pt x="3139" y="86470"/>
                  </a:lnTo>
                  <a:lnTo>
                    <a:pt x="14122" y="86369"/>
                  </a:lnTo>
                  <a:lnTo>
                    <a:pt x="57967" y="95823"/>
                  </a:lnTo>
                  <a:lnTo>
                    <a:pt x="105459" y="110880"/>
                  </a:lnTo>
                  <a:lnTo>
                    <a:pt x="137967" y="125326"/>
                  </a:lnTo>
                  <a:lnTo>
                    <a:pt x="159646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5" name="SMARTInkShape-2066"/>
            <p:cNvSpPr/>
            <p:nvPr>
              <p:custDataLst>
                <p:tags r:id="rId78"/>
              </p:custDataLst>
            </p:nvPr>
          </p:nvSpPr>
          <p:spPr>
            <a:xfrm>
              <a:off x="7302500" y="3543300"/>
              <a:ext cx="101094" cy="336551"/>
            </a:xfrm>
            <a:custGeom>
              <a:avLst/>
              <a:gdLst/>
              <a:ahLst/>
              <a:cxnLst/>
              <a:rect l="0" t="0" r="0" b="0"/>
              <a:pathLst>
                <a:path w="101094" h="336551">
                  <a:moveTo>
                    <a:pt x="88900" y="0"/>
                  </a:moveTo>
                  <a:lnTo>
                    <a:pt x="88900" y="0"/>
                  </a:lnTo>
                  <a:lnTo>
                    <a:pt x="92270" y="0"/>
                  </a:lnTo>
                  <a:lnTo>
                    <a:pt x="97739" y="16856"/>
                  </a:lnTo>
                  <a:lnTo>
                    <a:pt x="100456" y="57676"/>
                  </a:lnTo>
                  <a:lnTo>
                    <a:pt x="101093" y="95719"/>
                  </a:lnTo>
                  <a:lnTo>
                    <a:pt x="100668" y="139203"/>
                  </a:lnTo>
                  <a:lnTo>
                    <a:pt x="98129" y="186751"/>
                  </a:lnTo>
                  <a:lnTo>
                    <a:pt x="90884" y="228580"/>
                  </a:lnTo>
                  <a:lnTo>
                    <a:pt x="79904" y="264575"/>
                  </a:lnTo>
                  <a:lnTo>
                    <a:pt x="65616" y="294683"/>
                  </a:lnTo>
                  <a:lnTo>
                    <a:pt x="42333" y="314649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63" name="SMARTInkShape-Group401"/>
          <p:cNvGrpSpPr/>
          <p:nvPr/>
        </p:nvGrpSpPr>
        <p:grpSpPr>
          <a:xfrm>
            <a:off x="6223262" y="3556000"/>
            <a:ext cx="615689" cy="266701"/>
            <a:chOff x="6223262" y="3556000"/>
            <a:chExt cx="615689" cy="266701"/>
          </a:xfrm>
        </p:grpSpPr>
        <p:sp>
          <p:nvSpPr>
            <p:cNvPr id="7457" name="SMARTInkShape-2067"/>
            <p:cNvSpPr/>
            <p:nvPr>
              <p:custDataLst>
                <p:tags r:id="rId71"/>
              </p:custDataLst>
            </p:nvPr>
          </p:nvSpPr>
          <p:spPr>
            <a:xfrm>
              <a:off x="6223262" y="3594361"/>
              <a:ext cx="126739" cy="190240"/>
            </a:xfrm>
            <a:custGeom>
              <a:avLst/>
              <a:gdLst/>
              <a:ahLst/>
              <a:cxnLst/>
              <a:rect l="0" t="0" r="0" b="0"/>
              <a:pathLst>
                <a:path w="126739" h="190240">
                  <a:moveTo>
                    <a:pt x="6088" y="6089"/>
                  </a:moveTo>
                  <a:lnTo>
                    <a:pt x="6088" y="6089"/>
                  </a:lnTo>
                  <a:lnTo>
                    <a:pt x="0" y="0"/>
                  </a:lnTo>
                  <a:lnTo>
                    <a:pt x="24179" y="36390"/>
                  </a:lnTo>
                  <a:lnTo>
                    <a:pt x="50645" y="74412"/>
                  </a:lnTo>
                  <a:lnTo>
                    <a:pt x="77459" y="116958"/>
                  </a:lnTo>
                  <a:lnTo>
                    <a:pt x="101665" y="163325"/>
                  </a:lnTo>
                  <a:lnTo>
                    <a:pt x="114919" y="181637"/>
                  </a:lnTo>
                  <a:lnTo>
                    <a:pt x="126738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8" name="SMARTInkShape-2068"/>
            <p:cNvSpPr/>
            <p:nvPr>
              <p:custDataLst>
                <p:tags r:id="rId72"/>
              </p:custDataLst>
            </p:nvPr>
          </p:nvSpPr>
          <p:spPr>
            <a:xfrm>
              <a:off x="6280150" y="3556000"/>
              <a:ext cx="101601" cy="260351"/>
            </a:xfrm>
            <a:custGeom>
              <a:avLst/>
              <a:gdLst/>
              <a:ahLst/>
              <a:cxnLst/>
              <a:rect l="0" t="0" r="0" b="0"/>
              <a:pathLst>
                <a:path w="101601" h="260351">
                  <a:moveTo>
                    <a:pt x="101600" y="0"/>
                  </a:moveTo>
                  <a:lnTo>
                    <a:pt x="101600" y="0"/>
                  </a:lnTo>
                  <a:lnTo>
                    <a:pt x="101600" y="3371"/>
                  </a:lnTo>
                  <a:lnTo>
                    <a:pt x="80877" y="46139"/>
                  </a:lnTo>
                  <a:lnTo>
                    <a:pt x="63005" y="91282"/>
                  </a:lnTo>
                  <a:lnTo>
                    <a:pt x="50579" y="123825"/>
                  </a:lnTo>
                  <a:lnTo>
                    <a:pt x="38002" y="157104"/>
                  </a:lnTo>
                  <a:lnTo>
                    <a:pt x="19021" y="200831"/>
                  </a:lnTo>
                  <a:lnTo>
                    <a:pt x="2992" y="246928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9" name="SMARTInkShape-2069"/>
            <p:cNvSpPr/>
            <p:nvPr>
              <p:custDataLst>
                <p:tags r:id="rId73"/>
              </p:custDataLst>
            </p:nvPr>
          </p:nvSpPr>
          <p:spPr>
            <a:xfrm>
              <a:off x="6483350" y="374015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142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0" name="SMARTInkShape-2070"/>
            <p:cNvSpPr/>
            <p:nvPr>
              <p:custDataLst>
                <p:tags r:id="rId74"/>
              </p:custDataLst>
            </p:nvPr>
          </p:nvSpPr>
          <p:spPr>
            <a:xfrm>
              <a:off x="6515100" y="3634891"/>
              <a:ext cx="12701" cy="10010"/>
            </a:xfrm>
            <a:custGeom>
              <a:avLst/>
              <a:gdLst/>
              <a:ahLst/>
              <a:cxnLst/>
              <a:rect l="0" t="0" r="0" b="0"/>
              <a:pathLst>
                <a:path w="12701" h="100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0" y="1563"/>
                  </a:lnTo>
                  <a:lnTo>
                    <a:pt x="12700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1" name="SMARTInkShape-2071"/>
            <p:cNvSpPr/>
            <p:nvPr>
              <p:custDataLst>
                <p:tags r:id="rId75"/>
              </p:custDataLst>
            </p:nvPr>
          </p:nvSpPr>
          <p:spPr>
            <a:xfrm>
              <a:off x="6682891" y="3676650"/>
              <a:ext cx="149710" cy="6351"/>
            </a:xfrm>
            <a:custGeom>
              <a:avLst/>
              <a:gdLst/>
              <a:ahLst/>
              <a:cxnLst/>
              <a:rect l="0" t="0" r="0" b="0"/>
              <a:pathLst>
                <a:path w="14971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8538" y="0"/>
                  </a:lnTo>
                  <a:lnTo>
                    <a:pt x="78904" y="0"/>
                  </a:lnTo>
                  <a:lnTo>
                    <a:pt x="115794" y="1881"/>
                  </a:lnTo>
                  <a:lnTo>
                    <a:pt x="1497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2" name="SMARTInkShape-2072"/>
            <p:cNvSpPr/>
            <p:nvPr>
              <p:custDataLst>
                <p:tags r:id="rId76"/>
              </p:custDataLst>
            </p:nvPr>
          </p:nvSpPr>
          <p:spPr>
            <a:xfrm>
              <a:off x="6724650" y="37465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6741" y="883"/>
                  </a:lnTo>
                  <a:lnTo>
                    <a:pt x="54273" y="5545"/>
                  </a:lnTo>
                  <a:lnTo>
                    <a:pt x="98051" y="18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67" name="SMARTInkShape-Group402"/>
          <p:cNvGrpSpPr/>
          <p:nvPr/>
        </p:nvGrpSpPr>
        <p:grpSpPr>
          <a:xfrm>
            <a:off x="2757426" y="3594100"/>
            <a:ext cx="198777" cy="190501"/>
            <a:chOff x="2757426" y="3594100"/>
            <a:chExt cx="198777" cy="190501"/>
          </a:xfrm>
        </p:grpSpPr>
        <p:sp>
          <p:nvSpPr>
            <p:cNvPr id="7464" name="SMARTInkShape-2073"/>
            <p:cNvSpPr/>
            <p:nvPr>
              <p:custDataLst>
                <p:tags r:id="rId68"/>
              </p:custDataLst>
            </p:nvPr>
          </p:nvSpPr>
          <p:spPr>
            <a:xfrm>
              <a:off x="2757426" y="3644978"/>
              <a:ext cx="36575" cy="126923"/>
            </a:xfrm>
            <a:custGeom>
              <a:avLst/>
              <a:gdLst/>
              <a:ahLst/>
              <a:cxnLst/>
              <a:rect l="0" t="0" r="0" b="0"/>
              <a:pathLst>
                <a:path w="36575" h="126923">
                  <a:moveTo>
                    <a:pt x="30224" y="6272"/>
                  </a:moveTo>
                  <a:lnTo>
                    <a:pt x="30224" y="6272"/>
                  </a:lnTo>
                  <a:lnTo>
                    <a:pt x="26853" y="2901"/>
                  </a:lnTo>
                  <a:lnTo>
                    <a:pt x="23317" y="1246"/>
                  </a:lnTo>
                  <a:lnTo>
                    <a:pt x="14492" y="0"/>
                  </a:lnTo>
                  <a:lnTo>
                    <a:pt x="10767" y="5600"/>
                  </a:lnTo>
                  <a:lnTo>
                    <a:pt x="2627" y="29814"/>
                  </a:lnTo>
                  <a:lnTo>
                    <a:pt x="0" y="69798"/>
                  </a:lnTo>
                  <a:lnTo>
                    <a:pt x="4492" y="93298"/>
                  </a:lnTo>
                  <a:lnTo>
                    <a:pt x="10791" y="107039"/>
                  </a:lnTo>
                  <a:lnTo>
                    <a:pt x="20176" y="116439"/>
                  </a:lnTo>
                  <a:lnTo>
                    <a:pt x="36574" y="126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5" name="SMARTInkShape-2074"/>
            <p:cNvSpPr/>
            <p:nvPr>
              <p:custDataLst>
                <p:tags r:id="rId69"/>
              </p:custDataLst>
            </p:nvPr>
          </p:nvSpPr>
          <p:spPr>
            <a:xfrm>
              <a:off x="2820757" y="3625850"/>
              <a:ext cx="81194" cy="101601"/>
            </a:xfrm>
            <a:custGeom>
              <a:avLst/>
              <a:gdLst/>
              <a:ahLst/>
              <a:cxnLst/>
              <a:rect l="0" t="0" r="0" b="0"/>
              <a:pathLst>
                <a:path w="81194" h="101601">
                  <a:moveTo>
                    <a:pt x="81193" y="0"/>
                  </a:moveTo>
                  <a:lnTo>
                    <a:pt x="81193" y="0"/>
                  </a:lnTo>
                  <a:lnTo>
                    <a:pt x="76123" y="5775"/>
                  </a:lnTo>
                  <a:lnTo>
                    <a:pt x="70362" y="17312"/>
                  </a:lnTo>
                  <a:lnTo>
                    <a:pt x="53897" y="63336"/>
                  </a:lnTo>
                  <a:lnTo>
                    <a:pt x="41856" y="82126"/>
                  </a:lnTo>
                  <a:lnTo>
                    <a:pt x="35253" y="85889"/>
                  </a:lnTo>
                  <a:lnTo>
                    <a:pt x="31516" y="86893"/>
                  </a:lnTo>
                  <a:lnTo>
                    <a:pt x="23601" y="86127"/>
                  </a:lnTo>
                  <a:lnTo>
                    <a:pt x="19515" y="84934"/>
                  </a:lnTo>
                  <a:lnTo>
                    <a:pt x="13094" y="79846"/>
                  </a:lnTo>
                  <a:lnTo>
                    <a:pt x="3222" y="65082"/>
                  </a:lnTo>
                  <a:lnTo>
                    <a:pt x="0" y="56130"/>
                  </a:lnTo>
                  <a:lnTo>
                    <a:pt x="253" y="55058"/>
                  </a:lnTo>
                  <a:lnTo>
                    <a:pt x="1127" y="55050"/>
                  </a:lnTo>
                  <a:lnTo>
                    <a:pt x="43488" y="76868"/>
                  </a:lnTo>
                  <a:lnTo>
                    <a:pt x="81193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6" name="SMARTInkShape-2075"/>
            <p:cNvSpPr/>
            <p:nvPr>
              <p:custDataLst>
                <p:tags r:id="rId70"/>
              </p:custDataLst>
            </p:nvPr>
          </p:nvSpPr>
          <p:spPr>
            <a:xfrm>
              <a:off x="2933700" y="3594100"/>
              <a:ext cx="22503" cy="190501"/>
            </a:xfrm>
            <a:custGeom>
              <a:avLst/>
              <a:gdLst/>
              <a:ahLst/>
              <a:cxnLst/>
              <a:rect l="0" t="0" r="0" b="0"/>
              <a:pathLst>
                <a:path w="22503" h="190501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13815" y="46121"/>
                  </a:lnTo>
                  <a:lnTo>
                    <a:pt x="21967" y="83045"/>
                  </a:lnTo>
                  <a:lnTo>
                    <a:pt x="22502" y="120797"/>
                  </a:lnTo>
                  <a:lnTo>
                    <a:pt x="18467" y="14540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1" name="SMARTInkShape-Group403"/>
          <p:cNvGrpSpPr/>
          <p:nvPr/>
        </p:nvGrpSpPr>
        <p:grpSpPr>
          <a:xfrm>
            <a:off x="6524177" y="2597150"/>
            <a:ext cx="378274" cy="330201"/>
            <a:chOff x="6524177" y="2597150"/>
            <a:chExt cx="378274" cy="330201"/>
          </a:xfrm>
        </p:grpSpPr>
        <p:sp>
          <p:nvSpPr>
            <p:cNvPr id="7468" name="SMARTInkShape-2076"/>
            <p:cNvSpPr/>
            <p:nvPr>
              <p:custDataLst>
                <p:tags r:id="rId65"/>
              </p:custDataLst>
            </p:nvPr>
          </p:nvSpPr>
          <p:spPr>
            <a:xfrm>
              <a:off x="6781800" y="2597150"/>
              <a:ext cx="120651" cy="330201"/>
            </a:xfrm>
            <a:custGeom>
              <a:avLst/>
              <a:gdLst/>
              <a:ahLst/>
              <a:cxnLst/>
              <a:rect l="0" t="0" r="0" b="0"/>
              <a:pathLst>
                <a:path w="120651" h="330201">
                  <a:moveTo>
                    <a:pt x="120650" y="0"/>
                  </a:moveTo>
                  <a:lnTo>
                    <a:pt x="120650" y="0"/>
                  </a:lnTo>
                  <a:lnTo>
                    <a:pt x="120650" y="46741"/>
                  </a:lnTo>
                  <a:lnTo>
                    <a:pt x="115005" y="85685"/>
                  </a:lnTo>
                  <a:lnTo>
                    <a:pt x="104735" y="131215"/>
                  </a:lnTo>
                  <a:lnTo>
                    <a:pt x="98045" y="155210"/>
                  </a:lnTo>
                  <a:lnTo>
                    <a:pt x="81676" y="202332"/>
                  </a:lnTo>
                  <a:lnTo>
                    <a:pt x="60289" y="244442"/>
                  </a:lnTo>
                  <a:lnTo>
                    <a:pt x="36672" y="280561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9" name="SMARTInkShape-2077"/>
            <p:cNvSpPr/>
            <p:nvPr>
              <p:custDataLst>
                <p:tags r:id="rId66"/>
              </p:custDataLst>
            </p:nvPr>
          </p:nvSpPr>
          <p:spPr>
            <a:xfrm>
              <a:off x="6594470" y="2622550"/>
              <a:ext cx="187331" cy="146051"/>
            </a:xfrm>
            <a:custGeom>
              <a:avLst/>
              <a:gdLst/>
              <a:ahLst/>
              <a:cxnLst/>
              <a:rect l="0" t="0" r="0" b="0"/>
              <a:pathLst>
                <a:path w="187331" h="146051">
                  <a:moveTo>
                    <a:pt x="187330" y="0"/>
                  </a:moveTo>
                  <a:lnTo>
                    <a:pt x="187330" y="0"/>
                  </a:lnTo>
                  <a:lnTo>
                    <a:pt x="150929" y="46453"/>
                  </a:lnTo>
                  <a:lnTo>
                    <a:pt x="115699" y="87179"/>
                  </a:lnTo>
                  <a:lnTo>
                    <a:pt x="86692" y="111909"/>
                  </a:lnTo>
                  <a:lnTo>
                    <a:pt x="42332" y="132747"/>
                  </a:lnTo>
                  <a:lnTo>
                    <a:pt x="25520" y="136610"/>
                  </a:lnTo>
                  <a:lnTo>
                    <a:pt x="12873" y="134564"/>
                  </a:lnTo>
                  <a:lnTo>
                    <a:pt x="7526" y="132042"/>
                  </a:lnTo>
                  <a:lnTo>
                    <a:pt x="3961" y="128245"/>
                  </a:lnTo>
                  <a:lnTo>
                    <a:pt x="0" y="118381"/>
                  </a:lnTo>
                  <a:lnTo>
                    <a:pt x="120" y="106942"/>
                  </a:lnTo>
                  <a:lnTo>
                    <a:pt x="1141" y="100928"/>
                  </a:lnTo>
                  <a:lnTo>
                    <a:pt x="3938" y="96213"/>
                  </a:lnTo>
                  <a:lnTo>
                    <a:pt x="12688" y="89093"/>
                  </a:lnTo>
                  <a:lnTo>
                    <a:pt x="25514" y="87339"/>
                  </a:lnTo>
                  <a:lnTo>
                    <a:pt x="32886" y="87860"/>
                  </a:lnTo>
                  <a:lnTo>
                    <a:pt x="56744" y="98705"/>
                  </a:lnTo>
                  <a:lnTo>
                    <a:pt x="100212" y="130282"/>
                  </a:lnTo>
                  <a:lnTo>
                    <a:pt x="11748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0" name="SMARTInkShape-2078"/>
            <p:cNvSpPr/>
            <p:nvPr>
              <p:custDataLst>
                <p:tags r:id="rId67"/>
              </p:custDataLst>
            </p:nvPr>
          </p:nvSpPr>
          <p:spPr>
            <a:xfrm>
              <a:off x="6524177" y="2598110"/>
              <a:ext cx="67124" cy="214941"/>
            </a:xfrm>
            <a:custGeom>
              <a:avLst/>
              <a:gdLst/>
              <a:ahLst/>
              <a:cxnLst/>
              <a:rect l="0" t="0" r="0" b="0"/>
              <a:pathLst>
                <a:path w="67124" h="214941">
                  <a:moveTo>
                    <a:pt x="67123" y="11740"/>
                  </a:moveTo>
                  <a:lnTo>
                    <a:pt x="67123" y="11740"/>
                  </a:lnTo>
                  <a:lnTo>
                    <a:pt x="67123" y="0"/>
                  </a:lnTo>
                  <a:lnTo>
                    <a:pt x="65242" y="1348"/>
                  </a:lnTo>
                  <a:lnTo>
                    <a:pt x="40443" y="29521"/>
                  </a:lnTo>
                  <a:lnTo>
                    <a:pt x="22293" y="63340"/>
                  </a:lnTo>
                  <a:lnTo>
                    <a:pt x="7273" y="109108"/>
                  </a:lnTo>
                  <a:lnTo>
                    <a:pt x="236" y="154655"/>
                  </a:lnTo>
                  <a:lnTo>
                    <a:pt x="0" y="178974"/>
                  </a:lnTo>
                  <a:lnTo>
                    <a:pt x="4600" y="194487"/>
                  </a:lnTo>
                  <a:lnTo>
                    <a:pt x="9213" y="199893"/>
                  </a:lnTo>
                  <a:lnTo>
                    <a:pt x="35373" y="214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5" name="SMARTInkShape-Group404"/>
          <p:cNvGrpSpPr/>
          <p:nvPr/>
        </p:nvGrpSpPr>
        <p:grpSpPr>
          <a:xfrm>
            <a:off x="4847003" y="2609850"/>
            <a:ext cx="197568" cy="152401"/>
            <a:chOff x="4847003" y="2609850"/>
            <a:chExt cx="197568" cy="152401"/>
          </a:xfrm>
        </p:grpSpPr>
        <p:sp>
          <p:nvSpPr>
            <p:cNvPr id="7472" name="SMARTInkShape-2079"/>
            <p:cNvSpPr/>
            <p:nvPr>
              <p:custDataLst>
                <p:tags r:id="rId62"/>
              </p:custDataLst>
            </p:nvPr>
          </p:nvSpPr>
          <p:spPr>
            <a:xfrm>
              <a:off x="5016500" y="2609850"/>
              <a:ext cx="28071" cy="152401"/>
            </a:xfrm>
            <a:custGeom>
              <a:avLst/>
              <a:gdLst/>
              <a:ahLst/>
              <a:cxnLst/>
              <a:rect l="0" t="0" r="0" b="0"/>
              <a:pathLst>
                <a:path w="28071" h="152401">
                  <a:moveTo>
                    <a:pt x="0" y="0"/>
                  </a:moveTo>
                  <a:lnTo>
                    <a:pt x="0" y="0"/>
                  </a:lnTo>
                  <a:lnTo>
                    <a:pt x="12209" y="15580"/>
                  </a:lnTo>
                  <a:lnTo>
                    <a:pt x="22768" y="45150"/>
                  </a:lnTo>
                  <a:lnTo>
                    <a:pt x="28070" y="78288"/>
                  </a:lnTo>
                  <a:lnTo>
                    <a:pt x="25093" y="113508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3" name="SMARTInkShape-2080"/>
            <p:cNvSpPr/>
            <p:nvPr>
              <p:custDataLst>
                <p:tags r:id="rId63"/>
              </p:custDataLst>
            </p:nvPr>
          </p:nvSpPr>
          <p:spPr>
            <a:xfrm>
              <a:off x="4874793" y="2647950"/>
              <a:ext cx="90908" cy="69851"/>
            </a:xfrm>
            <a:custGeom>
              <a:avLst/>
              <a:gdLst/>
              <a:ahLst/>
              <a:cxnLst/>
              <a:rect l="0" t="0" r="0" b="0"/>
              <a:pathLst>
                <a:path w="90908" h="69851">
                  <a:moveTo>
                    <a:pt x="90907" y="0"/>
                  </a:moveTo>
                  <a:lnTo>
                    <a:pt x="90907" y="0"/>
                  </a:lnTo>
                  <a:lnTo>
                    <a:pt x="87536" y="0"/>
                  </a:lnTo>
                  <a:lnTo>
                    <a:pt x="84000" y="5644"/>
                  </a:lnTo>
                  <a:lnTo>
                    <a:pt x="78042" y="16959"/>
                  </a:lnTo>
                  <a:lnTo>
                    <a:pt x="51570" y="51736"/>
                  </a:lnTo>
                  <a:lnTo>
                    <a:pt x="47749" y="52835"/>
                  </a:lnTo>
                  <a:lnTo>
                    <a:pt x="37859" y="52175"/>
                  </a:lnTo>
                  <a:lnTo>
                    <a:pt x="10648" y="42082"/>
                  </a:lnTo>
                  <a:lnTo>
                    <a:pt x="1196" y="35909"/>
                  </a:lnTo>
                  <a:lnTo>
                    <a:pt x="56" y="33817"/>
                  </a:lnTo>
                  <a:lnTo>
                    <a:pt x="0" y="31717"/>
                  </a:lnTo>
                  <a:lnTo>
                    <a:pt x="1611" y="26648"/>
                  </a:lnTo>
                  <a:lnTo>
                    <a:pt x="12002" y="29141"/>
                  </a:lnTo>
                  <a:lnTo>
                    <a:pt x="59298" y="57378"/>
                  </a:lnTo>
                  <a:lnTo>
                    <a:pt x="7820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4" name="SMARTInkShape-2081"/>
            <p:cNvSpPr/>
            <p:nvPr>
              <p:custDataLst>
                <p:tags r:id="rId64"/>
              </p:custDataLst>
            </p:nvPr>
          </p:nvSpPr>
          <p:spPr>
            <a:xfrm>
              <a:off x="4847003" y="2623694"/>
              <a:ext cx="48848" cy="125857"/>
            </a:xfrm>
            <a:custGeom>
              <a:avLst/>
              <a:gdLst/>
              <a:ahLst/>
              <a:cxnLst/>
              <a:rect l="0" t="0" r="0" b="0"/>
              <a:pathLst>
                <a:path w="48848" h="125857">
                  <a:moveTo>
                    <a:pt x="48847" y="11556"/>
                  </a:moveTo>
                  <a:lnTo>
                    <a:pt x="48847" y="11556"/>
                  </a:lnTo>
                  <a:lnTo>
                    <a:pt x="38015" y="1431"/>
                  </a:lnTo>
                  <a:lnTo>
                    <a:pt x="33920" y="0"/>
                  </a:lnTo>
                  <a:lnTo>
                    <a:pt x="31840" y="1030"/>
                  </a:lnTo>
                  <a:lnTo>
                    <a:pt x="27648" y="5937"/>
                  </a:lnTo>
                  <a:lnTo>
                    <a:pt x="15549" y="30724"/>
                  </a:lnTo>
                  <a:lnTo>
                    <a:pt x="4637" y="71117"/>
                  </a:lnTo>
                  <a:lnTo>
                    <a:pt x="0" y="96310"/>
                  </a:lnTo>
                  <a:lnTo>
                    <a:pt x="796" y="107550"/>
                  </a:lnTo>
                  <a:lnTo>
                    <a:pt x="1996" y="111536"/>
                  </a:lnTo>
                  <a:lnTo>
                    <a:pt x="7093" y="117845"/>
                  </a:lnTo>
                  <a:lnTo>
                    <a:pt x="17097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9" name="SMARTInkShape-Group405"/>
          <p:cNvGrpSpPr/>
          <p:nvPr/>
        </p:nvGrpSpPr>
        <p:grpSpPr>
          <a:xfrm>
            <a:off x="2902321" y="2686050"/>
            <a:ext cx="166920" cy="158751"/>
            <a:chOff x="2902321" y="2686050"/>
            <a:chExt cx="166920" cy="158751"/>
          </a:xfrm>
        </p:grpSpPr>
        <p:sp>
          <p:nvSpPr>
            <p:cNvPr id="7476" name="SMARTInkShape-2082"/>
            <p:cNvSpPr/>
            <p:nvPr>
              <p:custDataLst>
                <p:tags r:id="rId59"/>
              </p:custDataLst>
            </p:nvPr>
          </p:nvSpPr>
          <p:spPr>
            <a:xfrm>
              <a:off x="3054350" y="2686050"/>
              <a:ext cx="14891" cy="158751"/>
            </a:xfrm>
            <a:custGeom>
              <a:avLst/>
              <a:gdLst/>
              <a:ahLst/>
              <a:cxnLst/>
              <a:rect l="0" t="0" r="0" b="0"/>
              <a:pathLst>
                <a:path w="14891" h="158751">
                  <a:moveTo>
                    <a:pt x="0" y="0"/>
                  </a:moveTo>
                  <a:lnTo>
                    <a:pt x="0" y="0"/>
                  </a:lnTo>
                  <a:lnTo>
                    <a:pt x="706" y="10845"/>
                  </a:lnTo>
                  <a:lnTo>
                    <a:pt x="10831" y="50620"/>
                  </a:lnTo>
                  <a:lnTo>
                    <a:pt x="14890" y="80223"/>
                  </a:lnTo>
                  <a:lnTo>
                    <a:pt x="6574" y="125913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7" name="SMARTInkShape-2083"/>
            <p:cNvSpPr/>
            <p:nvPr>
              <p:custDataLst>
                <p:tags r:id="rId60"/>
              </p:custDataLst>
            </p:nvPr>
          </p:nvSpPr>
          <p:spPr>
            <a:xfrm>
              <a:off x="2960380" y="2698750"/>
              <a:ext cx="81271" cy="104148"/>
            </a:xfrm>
            <a:custGeom>
              <a:avLst/>
              <a:gdLst/>
              <a:ahLst/>
              <a:cxnLst/>
              <a:rect l="0" t="0" r="0" b="0"/>
              <a:pathLst>
                <a:path w="81271" h="104148">
                  <a:moveTo>
                    <a:pt x="62220" y="0"/>
                  </a:moveTo>
                  <a:lnTo>
                    <a:pt x="62220" y="0"/>
                  </a:lnTo>
                  <a:lnTo>
                    <a:pt x="62220" y="3371"/>
                  </a:lnTo>
                  <a:lnTo>
                    <a:pt x="64102" y="6907"/>
                  </a:lnTo>
                  <a:lnTo>
                    <a:pt x="66584" y="10831"/>
                  </a:lnTo>
                  <a:lnTo>
                    <a:pt x="67687" y="14927"/>
                  </a:lnTo>
                  <a:lnTo>
                    <a:pt x="64937" y="27941"/>
                  </a:lnTo>
                  <a:lnTo>
                    <a:pt x="56283" y="41832"/>
                  </a:lnTo>
                  <a:lnTo>
                    <a:pt x="32618" y="66868"/>
                  </a:lnTo>
                  <a:lnTo>
                    <a:pt x="25310" y="71582"/>
                  </a:lnTo>
                  <a:lnTo>
                    <a:pt x="22091" y="72416"/>
                  </a:lnTo>
                  <a:lnTo>
                    <a:pt x="19239" y="72266"/>
                  </a:lnTo>
                  <a:lnTo>
                    <a:pt x="14190" y="70218"/>
                  </a:lnTo>
                  <a:lnTo>
                    <a:pt x="3040" y="61153"/>
                  </a:lnTo>
                  <a:lnTo>
                    <a:pt x="640" y="57048"/>
                  </a:lnTo>
                  <a:lnTo>
                    <a:pt x="0" y="54965"/>
                  </a:lnTo>
                  <a:lnTo>
                    <a:pt x="279" y="53577"/>
                  </a:lnTo>
                  <a:lnTo>
                    <a:pt x="1170" y="52651"/>
                  </a:lnTo>
                  <a:lnTo>
                    <a:pt x="2470" y="52034"/>
                  </a:lnTo>
                  <a:lnTo>
                    <a:pt x="4043" y="52328"/>
                  </a:lnTo>
                  <a:lnTo>
                    <a:pt x="21524" y="63114"/>
                  </a:lnTo>
                  <a:lnTo>
                    <a:pt x="65345" y="95974"/>
                  </a:lnTo>
                  <a:lnTo>
                    <a:pt x="77393" y="104147"/>
                  </a:lnTo>
                  <a:lnTo>
                    <a:pt x="78685" y="104004"/>
                  </a:lnTo>
                  <a:lnTo>
                    <a:pt x="8127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8" name="SMARTInkShape-2084"/>
            <p:cNvSpPr/>
            <p:nvPr>
              <p:custDataLst>
                <p:tags r:id="rId61"/>
              </p:custDataLst>
            </p:nvPr>
          </p:nvSpPr>
          <p:spPr>
            <a:xfrm>
              <a:off x="2902321" y="2692400"/>
              <a:ext cx="37730" cy="127001"/>
            </a:xfrm>
            <a:custGeom>
              <a:avLst/>
              <a:gdLst/>
              <a:ahLst/>
              <a:cxnLst/>
              <a:rect l="0" t="0" r="0" b="0"/>
              <a:pathLst>
                <a:path w="37730" h="127001">
                  <a:moveTo>
                    <a:pt x="31379" y="0"/>
                  </a:moveTo>
                  <a:lnTo>
                    <a:pt x="31379" y="0"/>
                  </a:lnTo>
                  <a:lnTo>
                    <a:pt x="28008" y="3371"/>
                  </a:lnTo>
                  <a:lnTo>
                    <a:pt x="24472" y="5026"/>
                  </a:lnTo>
                  <a:lnTo>
                    <a:pt x="22541" y="5467"/>
                  </a:lnTo>
                  <a:lnTo>
                    <a:pt x="16452" y="9460"/>
                  </a:lnTo>
                  <a:lnTo>
                    <a:pt x="10180" y="18482"/>
                  </a:lnTo>
                  <a:lnTo>
                    <a:pt x="3853" y="33463"/>
                  </a:lnTo>
                  <a:lnTo>
                    <a:pt x="0" y="78839"/>
                  </a:lnTo>
                  <a:lnTo>
                    <a:pt x="3110" y="97129"/>
                  </a:lnTo>
                  <a:lnTo>
                    <a:pt x="11871" y="111486"/>
                  </a:lnTo>
                  <a:lnTo>
                    <a:pt x="21298" y="118459"/>
                  </a:lnTo>
                  <a:lnTo>
                    <a:pt x="37729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5" name="SMARTInkShape-Group406"/>
          <p:cNvGrpSpPr/>
          <p:nvPr/>
        </p:nvGrpSpPr>
        <p:grpSpPr>
          <a:xfrm>
            <a:off x="5315289" y="3569690"/>
            <a:ext cx="780712" cy="278411"/>
            <a:chOff x="5315289" y="3569690"/>
            <a:chExt cx="780712" cy="278411"/>
          </a:xfrm>
        </p:grpSpPr>
        <p:sp>
          <p:nvSpPr>
            <p:cNvPr id="7480" name="SMARTInkShape-2085"/>
            <p:cNvSpPr/>
            <p:nvPr>
              <p:custDataLst>
                <p:tags r:id="rId54"/>
              </p:custDataLst>
            </p:nvPr>
          </p:nvSpPr>
          <p:spPr>
            <a:xfrm>
              <a:off x="5772150" y="3594361"/>
              <a:ext cx="18705" cy="190240"/>
            </a:xfrm>
            <a:custGeom>
              <a:avLst/>
              <a:gdLst/>
              <a:ahLst/>
              <a:cxnLst/>
              <a:rect l="0" t="0" r="0" b="0"/>
              <a:pathLst>
                <a:path w="18705" h="19024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6" y="1725"/>
                  </a:lnTo>
                  <a:lnTo>
                    <a:pt x="1881" y="1063"/>
                  </a:lnTo>
                  <a:lnTo>
                    <a:pt x="5467" y="0"/>
                  </a:lnTo>
                  <a:lnTo>
                    <a:pt x="15110" y="38486"/>
                  </a:lnTo>
                  <a:lnTo>
                    <a:pt x="17883" y="75033"/>
                  </a:lnTo>
                  <a:lnTo>
                    <a:pt x="18704" y="117142"/>
                  </a:lnTo>
                  <a:lnTo>
                    <a:pt x="18276" y="163361"/>
                  </a:lnTo>
                  <a:lnTo>
                    <a:pt x="12700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1" name="SMARTInkShape-2086"/>
            <p:cNvSpPr/>
            <p:nvPr>
              <p:custDataLst>
                <p:tags r:id="rId55"/>
              </p:custDataLst>
            </p:nvPr>
          </p:nvSpPr>
          <p:spPr>
            <a:xfrm>
              <a:off x="5315289" y="3587750"/>
              <a:ext cx="209212" cy="240374"/>
            </a:xfrm>
            <a:custGeom>
              <a:avLst/>
              <a:gdLst/>
              <a:ahLst/>
              <a:cxnLst/>
              <a:rect l="0" t="0" r="0" b="0"/>
              <a:pathLst>
                <a:path w="209212" h="240374">
                  <a:moveTo>
                    <a:pt x="202861" y="0"/>
                  </a:moveTo>
                  <a:lnTo>
                    <a:pt x="202861" y="0"/>
                  </a:lnTo>
                  <a:lnTo>
                    <a:pt x="194022" y="0"/>
                  </a:lnTo>
                  <a:lnTo>
                    <a:pt x="147049" y="23073"/>
                  </a:lnTo>
                  <a:lnTo>
                    <a:pt x="111770" y="44152"/>
                  </a:lnTo>
                  <a:lnTo>
                    <a:pt x="71057" y="68272"/>
                  </a:lnTo>
                  <a:lnTo>
                    <a:pt x="24661" y="99825"/>
                  </a:lnTo>
                  <a:lnTo>
                    <a:pt x="1228" y="119907"/>
                  </a:lnTo>
                  <a:lnTo>
                    <a:pt x="0" y="122977"/>
                  </a:lnTo>
                  <a:lnTo>
                    <a:pt x="593" y="125730"/>
                  </a:lnTo>
                  <a:lnTo>
                    <a:pt x="2398" y="128269"/>
                  </a:lnTo>
                  <a:lnTo>
                    <a:pt x="11932" y="131092"/>
                  </a:lnTo>
                  <a:lnTo>
                    <a:pt x="59263" y="138122"/>
                  </a:lnTo>
                  <a:lnTo>
                    <a:pt x="104333" y="146156"/>
                  </a:lnTo>
                  <a:lnTo>
                    <a:pt x="126396" y="152431"/>
                  </a:lnTo>
                  <a:lnTo>
                    <a:pt x="130717" y="154537"/>
                  </a:lnTo>
                  <a:lnTo>
                    <a:pt x="132187" y="156647"/>
                  </a:lnTo>
                  <a:lnTo>
                    <a:pt x="131757" y="158759"/>
                  </a:lnTo>
                  <a:lnTo>
                    <a:pt x="120645" y="168866"/>
                  </a:lnTo>
                  <a:lnTo>
                    <a:pt x="105643" y="178768"/>
                  </a:lnTo>
                  <a:lnTo>
                    <a:pt x="61518" y="198505"/>
                  </a:lnTo>
                  <a:lnTo>
                    <a:pt x="16064" y="223043"/>
                  </a:lnTo>
                  <a:lnTo>
                    <a:pt x="5541" y="231108"/>
                  </a:lnTo>
                  <a:lnTo>
                    <a:pt x="4992" y="232389"/>
                  </a:lnTo>
                  <a:lnTo>
                    <a:pt x="5332" y="233242"/>
                  </a:lnTo>
                  <a:lnTo>
                    <a:pt x="48046" y="238171"/>
                  </a:lnTo>
                  <a:lnTo>
                    <a:pt x="90119" y="240373"/>
                  </a:lnTo>
                  <a:lnTo>
                    <a:pt x="121944" y="237125"/>
                  </a:lnTo>
                  <a:lnTo>
                    <a:pt x="167832" y="229244"/>
                  </a:lnTo>
                  <a:lnTo>
                    <a:pt x="20921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2" name="SMARTInkShape-2087"/>
            <p:cNvSpPr/>
            <p:nvPr>
              <p:custDataLst>
                <p:tags r:id="rId56"/>
              </p:custDataLst>
            </p:nvPr>
          </p:nvSpPr>
          <p:spPr>
            <a:xfrm>
              <a:off x="5654191" y="3619500"/>
              <a:ext cx="175110" cy="1"/>
            </a:xfrm>
            <a:custGeom>
              <a:avLst/>
              <a:gdLst/>
              <a:ahLst/>
              <a:cxnLst/>
              <a:rect l="0" t="0" r="0" b="0"/>
              <a:pathLst>
                <a:path w="17511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6182" y="0"/>
                  </a:lnTo>
                  <a:lnTo>
                    <a:pt x="86030" y="0"/>
                  </a:lnTo>
                  <a:lnTo>
                    <a:pt x="127705" y="0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3" name="SMARTInkShape-2088"/>
            <p:cNvSpPr/>
            <p:nvPr>
              <p:custDataLst>
                <p:tags r:id="rId57"/>
              </p:custDataLst>
            </p:nvPr>
          </p:nvSpPr>
          <p:spPr>
            <a:xfrm>
              <a:off x="5697433" y="3810000"/>
              <a:ext cx="131868" cy="25401"/>
            </a:xfrm>
            <a:custGeom>
              <a:avLst/>
              <a:gdLst/>
              <a:ahLst/>
              <a:cxnLst/>
              <a:rect l="0" t="0" r="0" b="0"/>
              <a:pathLst>
                <a:path w="131868" h="25401">
                  <a:moveTo>
                    <a:pt x="23917" y="25400"/>
                  </a:moveTo>
                  <a:lnTo>
                    <a:pt x="23917" y="25400"/>
                  </a:lnTo>
                  <a:lnTo>
                    <a:pt x="20546" y="25400"/>
                  </a:lnTo>
                  <a:lnTo>
                    <a:pt x="0" y="19312"/>
                  </a:lnTo>
                  <a:lnTo>
                    <a:pt x="211" y="19224"/>
                  </a:lnTo>
                  <a:lnTo>
                    <a:pt x="2326" y="19128"/>
                  </a:lnTo>
                  <a:lnTo>
                    <a:pt x="41589" y="8929"/>
                  </a:lnTo>
                  <a:lnTo>
                    <a:pt x="81631" y="4978"/>
                  </a:lnTo>
                  <a:lnTo>
                    <a:pt x="131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4" name="SMARTInkShape-2089"/>
            <p:cNvSpPr/>
            <p:nvPr>
              <p:custDataLst>
                <p:tags r:id="rId58"/>
              </p:custDataLst>
            </p:nvPr>
          </p:nvSpPr>
          <p:spPr>
            <a:xfrm>
              <a:off x="5963074" y="3569690"/>
              <a:ext cx="132927" cy="278411"/>
            </a:xfrm>
            <a:custGeom>
              <a:avLst/>
              <a:gdLst/>
              <a:ahLst/>
              <a:cxnLst/>
              <a:rect l="0" t="0" r="0" b="0"/>
              <a:pathLst>
                <a:path w="132927" h="278411">
                  <a:moveTo>
                    <a:pt x="88476" y="24410"/>
                  </a:moveTo>
                  <a:lnTo>
                    <a:pt x="88476" y="24410"/>
                  </a:lnTo>
                  <a:lnTo>
                    <a:pt x="88474" y="21039"/>
                  </a:lnTo>
                  <a:lnTo>
                    <a:pt x="86594" y="17503"/>
                  </a:lnTo>
                  <a:lnTo>
                    <a:pt x="84112" y="13579"/>
                  </a:lnTo>
                  <a:lnTo>
                    <a:pt x="82388" y="6581"/>
                  </a:lnTo>
                  <a:lnTo>
                    <a:pt x="78832" y="2351"/>
                  </a:lnTo>
                  <a:lnTo>
                    <a:pt x="73371" y="495"/>
                  </a:lnTo>
                  <a:lnTo>
                    <a:pt x="69939" y="0"/>
                  </a:lnTo>
                  <a:lnTo>
                    <a:pt x="51626" y="9416"/>
                  </a:lnTo>
                  <a:lnTo>
                    <a:pt x="31697" y="39096"/>
                  </a:lnTo>
                  <a:lnTo>
                    <a:pt x="18791" y="70918"/>
                  </a:lnTo>
                  <a:lnTo>
                    <a:pt x="7410" y="109992"/>
                  </a:lnTo>
                  <a:lnTo>
                    <a:pt x="0" y="155580"/>
                  </a:lnTo>
                  <a:lnTo>
                    <a:pt x="0" y="194656"/>
                  </a:lnTo>
                  <a:lnTo>
                    <a:pt x="6821" y="226369"/>
                  </a:lnTo>
                  <a:lnTo>
                    <a:pt x="21611" y="249871"/>
                  </a:lnTo>
                  <a:lnTo>
                    <a:pt x="47468" y="265961"/>
                  </a:lnTo>
                  <a:lnTo>
                    <a:pt x="78012" y="275699"/>
                  </a:lnTo>
                  <a:lnTo>
                    <a:pt x="132926" y="278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86" name="SMARTInkShape-2090"/>
          <p:cNvSpPr/>
          <p:nvPr>
            <p:custDataLst>
              <p:tags r:id="rId7"/>
            </p:custDataLst>
          </p:nvPr>
        </p:nvSpPr>
        <p:spPr>
          <a:xfrm>
            <a:off x="4718421" y="3531900"/>
            <a:ext cx="253630" cy="650871"/>
          </a:xfrm>
          <a:custGeom>
            <a:avLst/>
            <a:gdLst/>
            <a:ahLst/>
            <a:cxnLst/>
            <a:rect l="0" t="0" r="0" b="0"/>
            <a:pathLst>
              <a:path w="253630" h="650871">
                <a:moveTo>
                  <a:pt x="253629" y="24100"/>
                </a:moveTo>
                <a:lnTo>
                  <a:pt x="253629" y="24100"/>
                </a:lnTo>
                <a:lnTo>
                  <a:pt x="239814" y="12166"/>
                </a:lnTo>
                <a:lnTo>
                  <a:pt x="223775" y="3085"/>
                </a:lnTo>
                <a:lnTo>
                  <a:pt x="201117" y="0"/>
                </a:lnTo>
                <a:lnTo>
                  <a:pt x="161151" y="4732"/>
                </a:lnTo>
                <a:lnTo>
                  <a:pt x="125569" y="15382"/>
                </a:lnTo>
                <a:lnTo>
                  <a:pt x="81264" y="37586"/>
                </a:lnTo>
                <a:lnTo>
                  <a:pt x="66250" y="51260"/>
                </a:lnTo>
                <a:lnTo>
                  <a:pt x="54873" y="69097"/>
                </a:lnTo>
                <a:lnTo>
                  <a:pt x="47277" y="105714"/>
                </a:lnTo>
                <a:lnTo>
                  <a:pt x="45501" y="137278"/>
                </a:lnTo>
                <a:lnTo>
                  <a:pt x="44711" y="173179"/>
                </a:lnTo>
                <a:lnTo>
                  <a:pt x="44360" y="212654"/>
                </a:lnTo>
                <a:lnTo>
                  <a:pt x="42322" y="257479"/>
                </a:lnTo>
                <a:lnTo>
                  <a:pt x="40791" y="281286"/>
                </a:lnTo>
                <a:lnTo>
                  <a:pt x="39065" y="306330"/>
                </a:lnTo>
                <a:lnTo>
                  <a:pt x="37208" y="332197"/>
                </a:lnTo>
                <a:lnTo>
                  <a:pt x="35265" y="358615"/>
                </a:lnTo>
                <a:lnTo>
                  <a:pt x="33264" y="384693"/>
                </a:lnTo>
                <a:lnTo>
                  <a:pt x="31224" y="410545"/>
                </a:lnTo>
                <a:lnTo>
                  <a:pt x="29159" y="436247"/>
                </a:lnTo>
                <a:lnTo>
                  <a:pt x="27077" y="461142"/>
                </a:lnTo>
                <a:lnTo>
                  <a:pt x="24983" y="485500"/>
                </a:lnTo>
                <a:lnTo>
                  <a:pt x="20775" y="530439"/>
                </a:lnTo>
                <a:lnTo>
                  <a:pt x="16553" y="566875"/>
                </a:lnTo>
                <a:lnTo>
                  <a:pt x="10209" y="611783"/>
                </a:lnTo>
                <a:lnTo>
                  <a:pt x="0" y="650870"/>
                </a:lnTo>
                <a:lnTo>
                  <a:pt x="582" y="650791"/>
                </a:lnTo>
                <a:lnTo>
                  <a:pt x="10348" y="645595"/>
                </a:lnTo>
                <a:lnTo>
                  <a:pt x="45727" y="637774"/>
                </a:lnTo>
                <a:lnTo>
                  <a:pt x="89409" y="631537"/>
                </a:lnTo>
                <a:lnTo>
                  <a:pt x="131359" y="625220"/>
                </a:lnTo>
                <a:lnTo>
                  <a:pt x="170598" y="618878"/>
                </a:lnTo>
                <a:lnTo>
                  <a:pt x="196479" y="614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89" name="SMARTInkShape-Group408"/>
          <p:cNvGrpSpPr/>
          <p:nvPr/>
        </p:nvGrpSpPr>
        <p:grpSpPr>
          <a:xfrm>
            <a:off x="4186008" y="3613964"/>
            <a:ext cx="214543" cy="432015"/>
            <a:chOff x="4186008" y="3613964"/>
            <a:chExt cx="214543" cy="432015"/>
          </a:xfrm>
        </p:grpSpPr>
        <p:sp>
          <p:nvSpPr>
            <p:cNvPr id="7487" name="SMARTInkShape-2091"/>
            <p:cNvSpPr/>
            <p:nvPr>
              <p:custDataLst>
                <p:tags r:id="rId52"/>
              </p:custDataLst>
            </p:nvPr>
          </p:nvSpPr>
          <p:spPr>
            <a:xfrm>
              <a:off x="4186008" y="3613964"/>
              <a:ext cx="208193" cy="432015"/>
            </a:xfrm>
            <a:custGeom>
              <a:avLst/>
              <a:gdLst/>
              <a:ahLst/>
              <a:cxnLst/>
              <a:rect l="0" t="0" r="0" b="0"/>
              <a:pathLst>
                <a:path w="208193" h="432015">
                  <a:moveTo>
                    <a:pt x="208192" y="18236"/>
                  </a:moveTo>
                  <a:lnTo>
                    <a:pt x="208192" y="18236"/>
                  </a:lnTo>
                  <a:lnTo>
                    <a:pt x="188733" y="11329"/>
                  </a:lnTo>
                  <a:lnTo>
                    <a:pt x="151823" y="3309"/>
                  </a:lnTo>
                  <a:lnTo>
                    <a:pt x="105492" y="0"/>
                  </a:lnTo>
                  <a:lnTo>
                    <a:pt x="69576" y="1544"/>
                  </a:lnTo>
                  <a:lnTo>
                    <a:pt x="49689" y="9406"/>
                  </a:lnTo>
                  <a:lnTo>
                    <a:pt x="35205" y="21837"/>
                  </a:lnTo>
                  <a:lnTo>
                    <a:pt x="14409" y="56185"/>
                  </a:lnTo>
                  <a:lnTo>
                    <a:pt x="11153" y="93293"/>
                  </a:lnTo>
                  <a:lnTo>
                    <a:pt x="11258" y="124973"/>
                  </a:lnTo>
                  <a:lnTo>
                    <a:pt x="10599" y="160219"/>
                  </a:lnTo>
                  <a:lnTo>
                    <a:pt x="7954" y="197050"/>
                  </a:lnTo>
                  <a:lnTo>
                    <a:pt x="6309" y="232705"/>
                  </a:lnTo>
                  <a:lnTo>
                    <a:pt x="5577" y="267367"/>
                  </a:lnTo>
                  <a:lnTo>
                    <a:pt x="5252" y="301587"/>
                  </a:lnTo>
                  <a:lnTo>
                    <a:pt x="3226" y="333729"/>
                  </a:lnTo>
                  <a:lnTo>
                    <a:pt x="0" y="375829"/>
                  </a:lnTo>
                  <a:lnTo>
                    <a:pt x="2281" y="414917"/>
                  </a:lnTo>
                  <a:lnTo>
                    <a:pt x="6007" y="420978"/>
                  </a:lnTo>
                  <a:lnTo>
                    <a:pt x="17673" y="429595"/>
                  </a:lnTo>
                  <a:lnTo>
                    <a:pt x="36028" y="432014"/>
                  </a:lnTo>
                  <a:lnTo>
                    <a:pt x="75806" y="425646"/>
                  </a:lnTo>
                  <a:lnTo>
                    <a:pt x="108431" y="416618"/>
                  </a:lnTo>
                  <a:lnTo>
                    <a:pt x="153155" y="403602"/>
                  </a:lnTo>
                  <a:lnTo>
                    <a:pt x="201842" y="386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8" name="SMARTInkShape-2092"/>
            <p:cNvSpPr/>
            <p:nvPr>
              <p:custDataLst>
                <p:tags r:id="rId53"/>
              </p:custDataLst>
            </p:nvPr>
          </p:nvSpPr>
          <p:spPr>
            <a:xfrm>
              <a:off x="4210050" y="3829050"/>
              <a:ext cx="190501" cy="25401"/>
            </a:xfrm>
            <a:custGeom>
              <a:avLst/>
              <a:gdLst/>
              <a:ahLst/>
              <a:cxnLst/>
              <a:rect l="0" t="0" r="0" b="0"/>
              <a:pathLst>
                <a:path w="190501" h="25401">
                  <a:moveTo>
                    <a:pt x="0" y="25400"/>
                  </a:moveTo>
                  <a:lnTo>
                    <a:pt x="0" y="25400"/>
                  </a:lnTo>
                  <a:lnTo>
                    <a:pt x="40093" y="20330"/>
                  </a:lnTo>
                  <a:lnTo>
                    <a:pt x="77888" y="14569"/>
                  </a:lnTo>
                  <a:lnTo>
                    <a:pt x="124521" y="8393"/>
                  </a:lnTo>
                  <a:lnTo>
                    <a:pt x="168442" y="280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92" name="SMARTInkShape-Group409"/>
          <p:cNvGrpSpPr/>
          <p:nvPr/>
        </p:nvGrpSpPr>
        <p:grpSpPr>
          <a:xfrm>
            <a:off x="3340100" y="3797300"/>
            <a:ext cx="209551" cy="67159"/>
            <a:chOff x="3340100" y="3797300"/>
            <a:chExt cx="209551" cy="67159"/>
          </a:xfrm>
        </p:grpSpPr>
        <p:sp>
          <p:nvSpPr>
            <p:cNvPr id="7490" name="SMARTInkShape-2093"/>
            <p:cNvSpPr/>
            <p:nvPr>
              <p:custDataLst>
                <p:tags r:id="rId50"/>
              </p:custDataLst>
            </p:nvPr>
          </p:nvSpPr>
          <p:spPr>
            <a:xfrm>
              <a:off x="3346450" y="3854450"/>
              <a:ext cx="203201" cy="10009"/>
            </a:xfrm>
            <a:custGeom>
              <a:avLst/>
              <a:gdLst/>
              <a:ahLst/>
              <a:cxnLst/>
              <a:rect l="0" t="0" r="0" b="0"/>
              <a:pathLst>
                <a:path w="203201" h="10009">
                  <a:moveTo>
                    <a:pt x="0" y="6350"/>
                  </a:moveTo>
                  <a:lnTo>
                    <a:pt x="0" y="6350"/>
                  </a:lnTo>
                  <a:lnTo>
                    <a:pt x="35156" y="8232"/>
                  </a:lnTo>
                  <a:lnTo>
                    <a:pt x="65719" y="10008"/>
                  </a:lnTo>
                  <a:lnTo>
                    <a:pt x="105173" y="8446"/>
                  </a:lnTo>
                  <a:lnTo>
                    <a:pt x="144816" y="540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1" name="SMARTInkShape-2094"/>
            <p:cNvSpPr/>
            <p:nvPr>
              <p:custDataLst>
                <p:tags r:id="rId51"/>
              </p:custDataLst>
            </p:nvPr>
          </p:nvSpPr>
          <p:spPr>
            <a:xfrm>
              <a:off x="3340100" y="37973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6350"/>
                  </a:moveTo>
                  <a:lnTo>
                    <a:pt x="0" y="6350"/>
                  </a:lnTo>
                  <a:lnTo>
                    <a:pt x="36628" y="2979"/>
                  </a:lnTo>
                  <a:lnTo>
                    <a:pt x="78037" y="883"/>
                  </a:lnTo>
                  <a:lnTo>
                    <a:pt x="119313" y="26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1" name="SMARTInkShape-Group410"/>
          <p:cNvGrpSpPr/>
          <p:nvPr/>
        </p:nvGrpSpPr>
        <p:grpSpPr>
          <a:xfrm>
            <a:off x="1856892" y="3520298"/>
            <a:ext cx="1176053" cy="537146"/>
            <a:chOff x="1856892" y="3520298"/>
            <a:chExt cx="1176053" cy="537146"/>
          </a:xfrm>
        </p:grpSpPr>
        <p:sp>
          <p:nvSpPr>
            <p:cNvPr id="7493" name="SMARTInkShape-2095"/>
            <p:cNvSpPr/>
            <p:nvPr>
              <p:custDataLst>
                <p:tags r:id="rId42"/>
              </p:custDataLst>
            </p:nvPr>
          </p:nvSpPr>
          <p:spPr>
            <a:xfrm>
              <a:off x="2470150" y="3727124"/>
              <a:ext cx="152920" cy="330320"/>
            </a:xfrm>
            <a:custGeom>
              <a:avLst/>
              <a:gdLst/>
              <a:ahLst/>
              <a:cxnLst/>
              <a:rect l="0" t="0" r="0" b="0"/>
              <a:pathLst>
                <a:path w="152920" h="330320">
                  <a:moveTo>
                    <a:pt x="19050" y="57476"/>
                  </a:moveTo>
                  <a:lnTo>
                    <a:pt x="19050" y="57476"/>
                  </a:lnTo>
                  <a:lnTo>
                    <a:pt x="15679" y="54105"/>
                  </a:lnTo>
                  <a:lnTo>
                    <a:pt x="15392" y="54523"/>
                  </a:lnTo>
                  <a:lnTo>
                    <a:pt x="16954" y="58751"/>
                  </a:lnTo>
                  <a:lnTo>
                    <a:pt x="13399" y="105476"/>
                  </a:lnTo>
                  <a:lnTo>
                    <a:pt x="12907" y="147820"/>
                  </a:lnTo>
                  <a:lnTo>
                    <a:pt x="10910" y="183471"/>
                  </a:lnTo>
                  <a:lnTo>
                    <a:pt x="9082" y="222129"/>
                  </a:lnTo>
                  <a:lnTo>
                    <a:pt x="10622" y="260478"/>
                  </a:lnTo>
                  <a:lnTo>
                    <a:pt x="12084" y="304283"/>
                  </a:lnTo>
                  <a:lnTo>
                    <a:pt x="12517" y="326121"/>
                  </a:lnTo>
                  <a:lnTo>
                    <a:pt x="13284" y="329001"/>
                  </a:lnTo>
                  <a:lnTo>
                    <a:pt x="14500" y="330215"/>
                  </a:lnTo>
                  <a:lnTo>
                    <a:pt x="16017" y="330319"/>
                  </a:lnTo>
                  <a:lnTo>
                    <a:pt x="17702" y="322908"/>
                  </a:lnTo>
                  <a:lnTo>
                    <a:pt x="22155" y="281670"/>
                  </a:lnTo>
                  <a:lnTo>
                    <a:pt x="23958" y="242020"/>
                  </a:lnTo>
                  <a:lnTo>
                    <a:pt x="24438" y="218605"/>
                  </a:lnTo>
                  <a:lnTo>
                    <a:pt x="26170" y="191707"/>
                  </a:lnTo>
                  <a:lnTo>
                    <a:pt x="28736" y="162485"/>
                  </a:lnTo>
                  <a:lnTo>
                    <a:pt x="31857" y="131716"/>
                  </a:lnTo>
                  <a:lnTo>
                    <a:pt x="36760" y="105558"/>
                  </a:lnTo>
                  <a:lnTo>
                    <a:pt x="49734" y="61442"/>
                  </a:lnTo>
                  <a:lnTo>
                    <a:pt x="66789" y="32428"/>
                  </a:lnTo>
                  <a:lnTo>
                    <a:pt x="92462" y="7956"/>
                  </a:lnTo>
                  <a:lnTo>
                    <a:pt x="99741" y="3296"/>
                  </a:lnTo>
                  <a:lnTo>
                    <a:pt x="113474" y="0"/>
                  </a:lnTo>
                  <a:lnTo>
                    <a:pt x="120099" y="108"/>
                  </a:lnTo>
                  <a:lnTo>
                    <a:pt x="125927" y="3003"/>
                  </a:lnTo>
                  <a:lnTo>
                    <a:pt x="136166" y="13745"/>
                  </a:lnTo>
                  <a:lnTo>
                    <a:pt x="149863" y="42402"/>
                  </a:lnTo>
                  <a:lnTo>
                    <a:pt x="152919" y="63712"/>
                  </a:lnTo>
                  <a:lnTo>
                    <a:pt x="152746" y="74333"/>
                  </a:lnTo>
                  <a:lnTo>
                    <a:pt x="148397" y="84236"/>
                  </a:lnTo>
                  <a:lnTo>
                    <a:pt x="132277" y="102765"/>
                  </a:lnTo>
                  <a:lnTo>
                    <a:pt x="96029" y="129064"/>
                  </a:lnTo>
                  <a:lnTo>
                    <a:pt x="57381" y="141246"/>
                  </a:lnTo>
                  <a:lnTo>
                    <a:pt x="0" y="133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4" name="SMARTInkShape-2096"/>
            <p:cNvSpPr/>
            <p:nvPr>
              <p:custDataLst>
                <p:tags r:id="rId43"/>
              </p:custDataLst>
            </p:nvPr>
          </p:nvSpPr>
          <p:spPr>
            <a:xfrm>
              <a:off x="2565771" y="3520298"/>
              <a:ext cx="101230" cy="90930"/>
            </a:xfrm>
            <a:custGeom>
              <a:avLst/>
              <a:gdLst/>
              <a:ahLst/>
              <a:cxnLst/>
              <a:rect l="0" t="0" r="0" b="0"/>
              <a:pathLst>
                <a:path w="101230" h="90930">
                  <a:moveTo>
                    <a:pt x="31379" y="42052"/>
                  </a:moveTo>
                  <a:lnTo>
                    <a:pt x="31379" y="42052"/>
                  </a:lnTo>
                  <a:lnTo>
                    <a:pt x="28008" y="42052"/>
                  </a:lnTo>
                  <a:lnTo>
                    <a:pt x="24472" y="43933"/>
                  </a:lnTo>
                  <a:lnTo>
                    <a:pt x="22541" y="45423"/>
                  </a:lnTo>
                  <a:lnTo>
                    <a:pt x="12280" y="68732"/>
                  </a:lnTo>
                  <a:lnTo>
                    <a:pt x="5964" y="83118"/>
                  </a:lnTo>
                  <a:lnTo>
                    <a:pt x="880" y="90929"/>
                  </a:lnTo>
                  <a:lnTo>
                    <a:pt x="463" y="90159"/>
                  </a:lnTo>
                  <a:lnTo>
                    <a:pt x="0" y="85540"/>
                  </a:lnTo>
                  <a:lnTo>
                    <a:pt x="11871" y="47368"/>
                  </a:lnTo>
                  <a:lnTo>
                    <a:pt x="27473" y="14749"/>
                  </a:lnTo>
                  <a:lnTo>
                    <a:pt x="35758" y="5693"/>
                  </a:lnTo>
                  <a:lnTo>
                    <a:pt x="44144" y="1198"/>
                  </a:lnTo>
                  <a:lnTo>
                    <a:pt x="48355" y="0"/>
                  </a:lnTo>
                  <a:lnTo>
                    <a:pt x="53280" y="1317"/>
                  </a:lnTo>
                  <a:lnTo>
                    <a:pt x="64396" y="8425"/>
                  </a:lnTo>
                  <a:lnTo>
                    <a:pt x="79183" y="31069"/>
                  </a:lnTo>
                  <a:lnTo>
                    <a:pt x="101229" y="80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5" name="SMARTInkShape-2097"/>
            <p:cNvSpPr/>
            <p:nvPr>
              <p:custDataLst>
                <p:tags r:id="rId44"/>
              </p:custDataLst>
            </p:nvPr>
          </p:nvSpPr>
          <p:spPr>
            <a:xfrm>
              <a:off x="2705100" y="3822700"/>
              <a:ext cx="88901" cy="63501"/>
            </a:xfrm>
            <a:custGeom>
              <a:avLst/>
              <a:gdLst/>
              <a:ahLst/>
              <a:cxnLst/>
              <a:rect l="0" t="0" r="0" b="0"/>
              <a:pathLst>
                <a:path w="88901" h="63501">
                  <a:moveTo>
                    <a:pt x="0" y="0"/>
                  </a:moveTo>
                  <a:lnTo>
                    <a:pt x="0" y="0"/>
                  </a:lnTo>
                  <a:lnTo>
                    <a:pt x="7186" y="5775"/>
                  </a:lnTo>
                  <a:lnTo>
                    <a:pt x="48794" y="29249"/>
                  </a:lnTo>
                  <a:lnTo>
                    <a:pt x="889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6" name="SMARTInkShape-2098"/>
            <p:cNvSpPr/>
            <p:nvPr>
              <p:custDataLst>
                <p:tags r:id="rId45"/>
              </p:custDataLst>
            </p:nvPr>
          </p:nvSpPr>
          <p:spPr>
            <a:xfrm>
              <a:off x="2711450" y="3797300"/>
              <a:ext cx="101601" cy="107951"/>
            </a:xfrm>
            <a:custGeom>
              <a:avLst/>
              <a:gdLst/>
              <a:ahLst/>
              <a:cxnLst/>
              <a:rect l="0" t="0" r="0" b="0"/>
              <a:pathLst>
                <a:path w="101601" h="107951">
                  <a:moveTo>
                    <a:pt x="101600" y="0"/>
                  </a:moveTo>
                  <a:lnTo>
                    <a:pt x="101600" y="0"/>
                  </a:lnTo>
                  <a:lnTo>
                    <a:pt x="71714" y="12209"/>
                  </a:lnTo>
                  <a:lnTo>
                    <a:pt x="39749" y="38682"/>
                  </a:lnTo>
                  <a:lnTo>
                    <a:pt x="16795" y="6633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7" name="SMARTInkShape-2099"/>
            <p:cNvSpPr/>
            <p:nvPr>
              <p:custDataLst>
                <p:tags r:id="rId46"/>
              </p:custDataLst>
            </p:nvPr>
          </p:nvSpPr>
          <p:spPr>
            <a:xfrm>
              <a:off x="2166048" y="3569845"/>
              <a:ext cx="202503" cy="393431"/>
            </a:xfrm>
            <a:custGeom>
              <a:avLst/>
              <a:gdLst/>
              <a:ahLst/>
              <a:cxnLst/>
              <a:rect l="0" t="0" r="0" b="0"/>
              <a:pathLst>
                <a:path w="202503" h="393431">
                  <a:moveTo>
                    <a:pt x="202502" y="11555"/>
                  </a:moveTo>
                  <a:lnTo>
                    <a:pt x="202502" y="11555"/>
                  </a:lnTo>
                  <a:lnTo>
                    <a:pt x="184825" y="2717"/>
                  </a:lnTo>
                  <a:lnTo>
                    <a:pt x="165906" y="0"/>
                  </a:lnTo>
                  <a:lnTo>
                    <a:pt x="119726" y="4150"/>
                  </a:lnTo>
                  <a:lnTo>
                    <a:pt x="82491" y="9753"/>
                  </a:lnTo>
                  <a:lnTo>
                    <a:pt x="37294" y="20063"/>
                  </a:lnTo>
                  <a:lnTo>
                    <a:pt x="26536" y="28037"/>
                  </a:lnTo>
                  <a:lnTo>
                    <a:pt x="21691" y="33126"/>
                  </a:lnTo>
                  <a:lnTo>
                    <a:pt x="19167" y="40047"/>
                  </a:lnTo>
                  <a:lnTo>
                    <a:pt x="20185" y="80265"/>
                  </a:lnTo>
                  <a:lnTo>
                    <a:pt x="25245" y="124812"/>
                  </a:lnTo>
                  <a:lnTo>
                    <a:pt x="28471" y="160669"/>
                  </a:lnTo>
                  <a:lnTo>
                    <a:pt x="29905" y="200124"/>
                  </a:lnTo>
                  <a:lnTo>
                    <a:pt x="28660" y="239297"/>
                  </a:lnTo>
                  <a:lnTo>
                    <a:pt x="25050" y="276462"/>
                  </a:lnTo>
                  <a:lnTo>
                    <a:pt x="18742" y="309443"/>
                  </a:lnTo>
                  <a:lnTo>
                    <a:pt x="7257" y="352407"/>
                  </a:lnTo>
                  <a:lnTo>
                    <a:pt x="0" y="391751"/>
                  </a:lnTo>
                  <a:lnTo>
                    <a:pt x="1884" y="393430"/>
                  </a:lnTo>
                  <a:lnTo>
                    <a:pt x="9622" y="393414"/>
                  </a:lnTo>
                  <a:lnTo>
                    <a:pt x="48456" y="381880"/>
                  </a:lnTo>
                  <a:lnTo>
                    <a:pt x="107252" y="36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8" name="SMARTInkShape-2100"/>
            <p:cNvSpPr/>
            <p:nvPr>
              <p:custDataLst>
                <p:tags r:id="rId47"/>
              </p:custDataLst>
            </p:nvPr>
          </p:nvSpPr>
          <p:spPr>
            <a:xfrm>
              <a:off x="1856892" y="3740150"/>
              <a:ext cx="117959" cy="10009"/>
            </a:xfrm>
            <a:custGeom>
              <a:avLst/>
              <a:gdLst/>
              <a:ahLst/>
              <a:cxnLst/>
              <a:rect l="0" t="0" r="0" b="0"/>
              <a:pathLst>
                <a:path w="117959" h="10009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1562" y="6350"/>
                  </a:lnTo>
                  <a:lnTo>
                    <a:pt x="20569" y="10008"/>
                  </a:lnTo>
                  <a:lnTo>
                    <a:pt x="53354" y="7042"/>
                  </a:lnTo>
                  <a:lnTo>
                    <a:pt x="95994" y="2400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9" name="SMARTInkShape-2101"/>
            <p:cNvSpPr/>
            <p:nvPr>
              <p:custDataLst>
                <p:tags r:id="rId48"/>
              </p:custDataLst>
            </p:nvPr>
          </p:nvSpPr>
          <p:spPr>
            <a:xfrm>
              <a:off x="1869196" y="3564217"/>
              <a:ext cx="200905" cy="348539"/>
            </a:xfrm>
            <a:custGeom>
              <a:avLst/>
              <a:gdLst/>
              <a:ahLst/>
              <a:cxnLst/>
              <a:rect l="0" t="0" r="0" b="0"/>
              <a:pathLst>
                <a:path w="200905" h="348539">
                  <a:moveTo>
                    <a:pt x="200904" y="23533"/>
                  </a:moveTo>
                  <a:lnTo>
                    <a:pt x="200904" y="23533"/>
                  </a:lnTo>
                  <a:lnTo>
                    <a:pt x="158841" y="8606"/>
                  </a:lnTo>
                  <a:lnTo>
                    <a:pt x="113085" y="0"/>
                  </a:lnTo>
                  <a:lnTo>
                    <a:pt x="96257" y="374"/>
                  </a:lnTo>
                  <a:lnTo>
                    <a:pt x="81722" y="5243"/>
                  </a:lnTo>
                  <a:lnTo>
                    <a:pt x="58268" y="22661"/>
                  </a:lnTo>
                  <a:lnTo>
                    <a:pt x="40186" y="55809"/>
                  </a:lnTo>
                  <a:lnTo>
                    <a:pt x="29263" y="100281"/>
                  </a:lnTo>
                  <a:lnTo>
                    <a:pt x="23960" y="134549"/>
                  </a:lnTo>
                  <a:lnTo>
                    <a:pt x="18545" y="170240"/>
                  </a:lnTo>
                  <a:lnTo>
                    <a:pt x="11435" y="204917"/>
                  </a:lnTo>
                  <a:lnTo>
                    <a:pt x="5453" y="237263"/>
                  </a:lnTo>
                  <a:lnTo>
                    <a:pt x="0" y="279477"/>
                  </a:lnTo>
                  <a:lnTo>
                    <a:pt x="1528" y="318604"/>
                  </a:lnTo>
                  <a:lnTo>
                    <a:pt x="6695" y="331300"/>
                  </a:lnTo>
                  <a:lnTo>
                    <a:pt x="10048" y="336661"/>
                  </a:lnTo>
                  <a:lnTo>
                    <a:pt x="19418" y="344499"/>
                  </a:lnTo>
                  <a:lnTo>
                    <a:pt x="24880" y="347577"/>
                  </a:lnTo>
                  <a:lnTo>
                    <a:pt x="52793" y="348538"/>
                  </a:lnTo>
                  <a:lnTo>
                    <a:pt x="99446" y="332402"/>
                  </a:lnTo>
                  <a:lnTo>
                    <a:pt x="143754" y="309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0" name="SMARTInkShape-2102"/>
            <p:cNvSpPr/>
            <p:nvPr>
              <p:custDataLst>
                <p:tags r:id="rId49"/>
              </p:custDataLst>
            </p:nvPr>
          </p:nvSpPr>
          <p:spPr>
            <a:xfrm>
              <a:off x="2876550" y="3569601"/>
              <a:ext cx="156395" cy="361050"/>
            </a:xfrm>
            <a:custGeom>
              <a:avLst/>
              <a:gdLst/>
              <a:ahLst/>
              <a:cxnLst/>
              <a:rect l="0" t="0" r="0" b="0"/>
              <a:pathLst>
                <a:path w="156395" h="361050">
                  <a:moveTo>
                    <a:pt x="0" y="18149"/>
                  </a:moveTo>
                  <a:lnTo>
                    <a:pt x="0" y="18149"/>
                  </a:lnTo>
                  <a:lnTo>
                    <a:pt x="33213" y="3659"/>
                  </a:lnTo>
                  <a:lnTo>
                    <a:pt x="75862" y="0"/>
                  </a:lnTo>
                  <a:lnTo>
                    <a:pt x="111724" y="2648"/>
                  </a:lnTo>
                  <a:lnTo>
                    <a:pt x="132587" y="11361"/>
                  </a:lnTo>
                  <a:lnTo>
                    <a:pt x="141948" y="20776"/>
                  </a:lnTo>
                  <a:lnTo>
                    <a:pt x="145432" y="26250"/>
                  </a:lnTo>
                  <a:lnTo>
                    <a:pt x="147421" y="39859"/>
                  </a:lnTo>
                  <a:lnTo>
                    <a:pt x="142950" y="81704"/>
                  </a:lnTo>
                  <a:lnTo>
                    <a:pt x="137292" y="119766"/>
                  </a:lnTo>
                  <a:lnTo>
                    <a:pt x="131147" y="161225"/>
                  </a:lnTo>
                  <a:lnTo>
                    <a:pt x="128229" y="198047"/>
                  </a:lnTo>
                  <a:lnTo>
                    <a:pt x="130735" y="234670"/>
                  </a:lnTo>
                  <a:lnTo>
                    <a:pt x="139317" y="272333"/>
                  </a:lnTo>
                  <a:lnTo>
                    <a:pt x="153448" y="312140"/>
                  </a:lnTo>
                  <a:lnTo>
                    <a:pt x="156394" y="327317"/>
                  </a:lnTo>
                  <a:lnTo>
                    <a:pt x="155062" y="333622"/>
                  </a:lnTo>
                  <a:lnTo>
                    <a:pt x="147939" y="344391"/>
                  </a:lnTo>
                  <a:lnTo>
                    <a:pt x="135836" y="351999"/>
                  </a:lnTo>
                  <a:lnTo>
                    <a:pt x="119638" y="357027"/>
                  </a:lnTo>
                  <a:lnTo>
                    <a:pt x="76200" y="361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02" name="SMARTInkShape-2103"/>
          <p:cNvSpPr/>
          <p:nvPr>
            <p:custDataLst>
              <p:tags r:id="rId8"/>
            </p:custDataLst>
          </p:nvPr>
        </p:nvSpPr>
        <p:spPr>
          <a:xfrm>
            <a:off x="3981450" y="3054350"/>
            <a:ext cx="1016001" cy="134803"/>
          </a:xfrm>
          <a:custGeom>
            <a:avLst/>
            <a:gdLst/>
            <a:ahLst/>
            <a:cxnLst/>
            <a:rect l="0" t="0" r="0" b="0"/>
            <a:pathLst>
              <a:path w="1016001" h="134803">
                <a:moveTo>
                  <a:pt x="0" y="0"/>
                </a:moveTo>
                <a:lnTo>
                  <a:pt x="0" y="0"/>
                </a:lnTo>
                <a:lnTo>
                  <a:pt x="22604" y="43327"/>
                </a:lnTo>
                <a:lnTo>
                  <a:pt x="51146" y="82217"/>
                </a:lnTo>
                <a:lnTo>
                  <a:pt x="89003" y="114907"/>
                </a:lnTo>
                <a:lnTo>
                  <a:pt x="116463" y="128681"/>
                </a:lnTo>
                <a:lnTo>
                  <a:pt x="149833" y="134802"/>
                </a:lnTo>
                <a:lnTo>
                  <a:pt x="191476" y="128116"/>
                </a:lnTo>
                <a:lnTo>
                  <a:pt x="238911" y="113385"/>
                </a:lnTo>
                <a:lnTo>
                  <a:pt x="264402" y="104518"/>
                </a:lnTo>
                <a:lnTo>
                  <a:pt x="290568" y="95078"/>
                </a:lnTo>
                <a:lnTo>
                  <a:pt x="316478" y="84552"/>
                </a:lnTo>
                <a:lnTo>
                  <a:pt x="342219" y="73302"/>
                </a:lnTo>
                <a:lnTo>
                  <a:pt x="367846" y="61568"/>
                </a:lnTo>
                <a:lnTo>
                  <a:pt x="415136" y="44767"/>
                </a:lnTo>
                <a:lnTo>
                  <a:pt x="458260" y="35419"/>
                </a:lnTo>
                <a:lnTo>
                  <a:pt x="496241" y="35968"/>
                </a:lnTo>
                <a:lnTo>
                  <a:pt x="530055" y="39034"/>
                </a:lnTo>
                <a:lnTo>
                  <a:pt x="576859" y="46608"/>
                </a:lnTo>
                <a:lnTo>
                  <a:pt x="623888" y="57789"/>
                </a:lnTo>
                <a:lnTo>
                  <a:pt x="669807" y="70040"/>
                </a:lnTo>
                <a:lnTo>
                  <a:pt x="713987" y="80725"/>
                </a:lnTo>
                <a:lnTo>
                  <a:pt x="748422" y="85972"/>
                </a:lnTo>
                <a:lnTo>
                  <a:pt x="789597" y="90656"/>
                </a:lnTo>
                <a:lnTo>
                  <a:pt x="833767" y="93208"/>
                </a:lnTo>
                <a:lnTo>
                  <a:pt x="878563" y="92932"/>
                </a:lnTo>
                <a:lnTo>
                  <a:pt x="921991" y="88105"/>
                </a:lnTo>
                <a:lnTo>
                  <a:pt x="961048" y="81256"/>
                </a:lnTo>
                <a:lnTo>
                  <a:pt x="1016000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06" name="SMARTInkShape-Group412"/>
          <p:cNvGrpSpPr/>
          <p:nvPr/>
        </p:nvGrpSpPr>
        <p:grpSpPr>
          <a:xfrm>
            <a:off x="6083300" y="2536284"/>
            <a:ext cx="311151" cy="449901"/>
            <a:chOff x="6083300" y="2536284"/>
            <a:chExt cx="311151" cy="449901"/>
          </a:xfrm>
        </p:grpSpPr>
        <p:sp>
          <p:nvSpPr>
            <p:cNvPr id="7503" name="SMARTInkShape-2104"/>
            <p:cNvSpPr/>
            <p:nvPr>
              <p:custDataLst>
                <p:tags r:id="rId39"/>
              </p:custDataLst>
            </p:nvPr>
          </p:nvSpPr>
          <p:spPr>
            <a:xfrm>
              <a:off x="6280150" y="2736850"/>
              <a:ext cx="101601" cy="127001"/>
            </a:xfrm>
            <a:custGeom>
              <a:avLst/>
              <a:gdLst/>
              <a:ahLst/>
              <a:cxnLst/>
              <a:rect l="0" t="0" r="0" b="0"/>
              <a:pathLst>
                <a:path w="101601" h="127001">
                  <a:moveTo>
                    <a:pt x="101600" y="0"/>
                  </a:moveTo>
                  <a:lnTo>
                    <a:pt x="101600" y="0"/>
                  </a:lnTo>
                  <a:lnTo>
                    <a:pt x="94859" y="0"/>
                  </a:lnTo>
                  <a:lnTo>
                    <a:pt x="80552" y="10113"/>
                  </a:lnTo>
                  <a:lnTo>
                    <a:pt x="36722" y="56173"/>
                  </a:lnTo>
                  <a:lnTo>
                    <a:pt x="13467" y="9307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4" name="SMARTInkShape-2105"/>
            <p:cNvSpPr/>
            <p:nvPr>
              <p:custDataLst>
                <p:tags r:id="rId40"/>
              </p:custDataLst>
            </p:nvPr>
          </p:nvSpPr>
          <p:spPr>
            <a:xfrm>
              <a:off x="6289193" y="2743200"/>
              <a:ext cx="105258" cy="101601"/>
            </a:xfrm>
            <a:custGeom>
              <a:avLst/>
              <a:gdLst/>
              <a:ahLst/>
              <a:cxnLst/>
              <a:rect l="0" t="0" r="0" b="0"/>
              <a:pathLst>
                <a:path w="105258" h="101601">
                  <a:moveTo>
                    <a:pt x="3657" y="0"/>
                  </a:moveTo>
                  <a:lnTo>
                    <a:pt x="3657" y="0"/>
                  </a:lnTo>
                  <a:lnTo>
                    <a:pt x="286" y="0"/>
                  </a:lnTo>
                  <a:lnTo>
                    <a:pt x="0" y="705"/>
                  </a:lnTo>
                  <a:lnTo>
                    <a:pt x="9778" y="15580"/>
                  </a:lnTo>
                  <a:lnTo>
                    <a:pt x="51132" y="59891"/>
                  </a:lnTo>
                  <a:lnTo>
                    <a:pt x="97994" y="96894"/>
                  </a:lnTo>
                  <a:lnTo>
                    <a:pt x="10525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5" name="SMARTInkShape-2106"/>
            <p:cNvSpPr/>
            <p:nvPr>
              <p:custDataLst>
                <p:tags r:id="rId41"/>
              </p:custDataLst>
            </p:nvPr>
          </p:nvSpPr>
          <p:spPr>
            <a:xfrm>
              <a:off x="6083300" y="2536284"/>
              <a:ext cx="163515" cy="449901"/>
            </a:xfrm>
            <a:custGeom>
              <a:avLst/>
              <a:gdLst/>
              <a:ahLst/>
              <a:cxnLst/>
              <a:rect l="0" t="0" r="0" b="0"/>
              <a:pathLst>
                <a:path w="163515" h="449901">
                  <a:moveTo>
                    <a:pt x="0" y="156116"/>
                  </a:moveTo>
                  <a:lnTo>
                    <a:pt x="0" y="156116"/>
                  </a:lnTo>
                  <a:lnTo>
                    <a:pt x="8839" y="196115"/>
                  </a:lnTo>
                  <a:lnTo>
                    <a:pt x="14927" y="242992"/>
                  </a:lnTo>
                  <a:lnTo>
                    <a:pt x="19098" y="278689"/>
                  </a:lnTo>
                  <a:lnTo>
                    <a:pt x="23306" y="315015"/>
                  </a:lnTo>
                  <a:lnTo>
                    <a:pt x="27526" y="349975"/>
                  </a:lnTo>
                  <a:lnTo>
                    <a:pt x="31754" y="382446"/>
                  </a:lnTo>
                  <a:lnTo>
                    <a:pt x="38102" y="422849"/>
                  </a:lnTo>
                  <a:lnTo>
                    <a:pt x="43614" y="449684"/>
                  </a:lnTo>
                  <a:lnTo>
                    <a:pt x="43893" y="449900"/>
                  </a:lnTo>
                  <a:lnTo>
                    <a:pt x="44076" y="449338"/>
                  </a:lnTo>
                  <a:lnTo>
                    <a:pt x="39376" y="411326"/>
                  </a:lnTo>
                  <a:lnTo>
                    <a:pt x="39372" y="376787"/>
                  </a:lnTo>
                  <a:lnTo>
                    <a:pt x="41723" y="330863"/>
                  </a:lnTo>
                  <a:lnTo>
                    <a:pt x="44043" y="301541"/>
                  </a:lnTo>
                  <a:lnTo>
                    <a:pt x="47001" y="268588"/>
                  </a:lnTo>
                  <a:lnTo>
                    <a:pt x="50384" y="233214"/>
                  </a:lnTo>
                  <a:lnTo>
                    <a:pt x="53344" y="198343"/>
                  </a:lnTo>
                  <a:lnTo>
                    <a:pt x="56024" y="163806"/>
                  </a:lnTo>
                  <a:lnTo>
                    <a:pt x="58516" y="129492"/>
                  </a:lnTo>
                  <a:lnTo>
                    <a:pt x="61588" y="101678"/>
                  </a:lnTo>
                  <a:lnTo>
                    <a:pt x="68766" y="57603"/>
                  </a:lnTo>
                  <a:lnTo>
                    <a:pt x="84110" y="18507"/>
                  </a:lnTo>
                  <a:lnTo>
                    <a:pt x="97825" y="4880"/>
                  </a:lnTo>
                  <a:lnTo>
                    <a:pt x="105434" y="259"/>
                  </a:lnTo>
                  <a:lnTo>
                    <a:pt x="112621" y="0"/>
                  </a:lnTo>
                  <a:lnTo>
                    <a:pt x="119532" y="2650"/>
                  </a:lnTo>
                  <a:lnTo>
                    <a:pt x="126254" y="7239"/>
                  </a:lnTo>
                  <a:lnTo>
                    <a:pt x="145829" y="44035"/>
                  </a:lnTo>
                  <a:lnTo>
                    <a:pt x="156770" y="77375"/>
                  </a:lnTo>
                  <a:lnTo>
                    <a:pt x="163514" y="111948"/>
                  </a:lnTo>
                  <a:lnTo>
                    <a:pt x="159378" y="157767"/>
                  </a:lnTo>
                  <a:lnTo>
                    <a:pt x="152914" y="182720"/>
                  </a:lnTo>
                  <a:lnTo>
                    <a:pt x="146393" y="192197"/>
                  </a:lnTo>
                  <a:lnTo>
                    <a:pt x="127858" y="206489"/>
                  </a:lnTo>
                  <a:lnTo>
                    <a:pt x="93623" y="215727"/>
                  </a:lnTo>
                  <a:lnTo>
                    <a:pt x="72889" y="214124"/>
                  </a:lnTo>
                  <a:lnTo>
                    <a:pt x="31750" y="200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07" name="SMARTInkShape-2107"/>
          <p:cNvSpPr/>
          <p:nvPr>
            <p:custDataLst>
              <p:tags r:id="rId9"/>
            </p:custDataLst>
          </p:nvPr>
        </p:nvSpPr>
        <p:spPr>
          <a:xfrm>
            <a:off x="5441950" y="2749550"/>
            <a:ext cx="196851" cy="11741"/>
          </a:xfrm>
          <a:custGeom>
            <a:avLst/>
            <a:gdLst/>
            <a:ahLst/>
            <a:cxnLst/>
            <a:rect l="0" t="0" r="0" b="0"/>
            <a:pathLst>
              <a:path w="196851" h="11741">
                <a:moveTo>
                  <a:pt x="0" y="0"/>
                </a:moveTo>
                <a:lnTo>
                  <a:pt x="0" y="0"/>
                </a:lnTo>
                <a:lnTo>
                  <a:pt x="45466" y="5467"/>
                </a:lnTo>
                <a:lnTo>
                  <a:pt x="89593" y="9460"/>
                </a:lnTo>
                <a:lnTo>
                  <a:pt x="131674" y="11740"/>
                </a:lnTo>
                <a:lnTo>
                  <a:pt x="170953" y="9044"/>
                </a:lnTo>
                <a:lnTo>
                  <a:pt x="1968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16" name="SMARTInkShape-Group414"/>
          <p:cNvGrpSpPr/>
          <p:nvPr/>
        </p:nvGrpSpPr>
        <p:grpSpPr>
          <a:xfrm>
            <a:off x="3920642" y="2497931"/>
            <a:ext cx="1209522" cy="530790"/>
            <a:chOff x="3920642" y="2497931"/>
            <a:chExt cx="1209522" cy="530790"/>
          </a:xfrm>
        </p:grpSpPr>
        <p:sp>
          <p:nvSpPr>
            <p:cNvPr id="7508" name="SMARTInkShape-2108"/>
            <p:cNvSpPr/>
            <p:nvPr>
              <p:custDataLst>
                <p:tags r:id="rId31"/>
              </p:custDataLst>
            </p:nvPr>
          </p:nvSpPr>
          <p:spPr>
            <a:xfrm>
              <a:off x="4953000" y="2521289"/>
              <a:ext cx="177164" cy="323512"/>
            </a:xfrm>
            <a:custGeom>
              <a:avLst/>
              <a:gdLst/>
              <a:ahLst/>
              <a:cxnLst/>
              <a:rect l="0" t="0" r="0" b="0"/>
              <a:pathLst>
                <a:path w="177164" h="323512">
                  <a:moveTo>
                    <a:pt x="0" y="12361"/>
                  </a:moveTo>
                  <a:lnTo>
                    <a:pt x="0" y="12361"/>
                  </a:lnTo>
                  <a:lnTo>
                    <a:pt x="38269" y="2235"/>
                  </a:lnTo>
                  <a:lnTo>
                    <a:pt x="83992" y="0"/>
                  </a:lnTo>
                  <a:lnTo>
                    <a:pt x="118122" y="1587"/>
                  </a:lnTo>
                  <a:lnTo>
                    <a:pt x="123198" y="3062"/>
                  </a:lnTo>
                  <a:lnTo>
                    <a:pt x="130720" y="8463"/>
                  </a:lnTo>
                  <a:lnTo>
                    <a:pt x="133713" y="11879"/>
                  </a:lnTo>
                  <a:lnTo>
                    <a:pt x="137039" y="23201"/>
                  </a:lnTo>
                  <a:lnTo>
                    <a:pt x="139174" y="60207"/>
                  </a:lnTo>
                  <a:lnTo>
                    <a:pt x="139544" y="95917"/>
                  </a:lnTo>
                  <a:lnTo>
                    <a:pt x="139653" y="133309"/>
                  </a:lnTo>
                  <a:lnTo>
                    <a:pt x="146427" y="177941"/>
                  </a:lnTo>
                  <a:lnTo>
                    <a:pt x="154001" y="223543"/>
                  </a:lnTo>
                  <a:lnTo>
                    <a:pt x="160714" y="261592"/>
                  </a:lnTo>
                  <a:lnTo>
                    <a:pt x="177163" y="308524"/>
                  </a:lnTo>
                  <a:lnTo>
                    <a:pt x="175964" y="309286"/>
                  </a:lnTo>
                  <a:lnTo>
                    <a:pt x="128580" y="320897"/>
                  </a:lnTo>
                  <a:lnTo>
                    <a:pt x="95250" y="323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9" name="SMARTInkShape-2109"/>
            <p:cNvSpPr/>
            <p:nvPr>
              <p:custDataLst>
                <p:tags r:id="rId32"/>
              </p:custDataLst>
            </p:nvPr>
          </p:nvSpPr>
          <p:spPr>
            <a:xfrm>
              <a:off x="4806950" y="282575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60620" y="10113"/>
                  </a:lnTo>
                  <a:lnTo>
                    <a:pt x="30614" y="56989"/>
                  </a:lnTo>
                  <a:lnTo>
                    <a:pt x="5759" y="10312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0" name="SMARTInkShape-2110"/>
            <p:cNvSpPr/>
            <p:nvPr>
              <p:custDataLst>
                <p:tags r:id="rId33"/>
              </p:custDataLst>
            </p:nvPr>
          </p:nvSpPr>
          <p:spPr>
            <a:xfrm>
              <a:off x="4826000" y="283845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40020" y="56076"/>
                  </a:lnTo>
                  <a:lnTo>
                    <a:pt x="508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1" name="SMARTInkShape-2111"/>
            <p:cNvSpPr/>
            <p:nvPr>
              <p:custDataLst>
                <p:tags r:id="rId34"/>
              </p:custDataLst>
            </p:nvPr>
          </p:nvSpPr>
          <p:spPr>
            <a:xfrm>
              <a:off x="4680128" y="2497931"/>
              <a:ext cx="88723" cy="80170"/>
            </a:xfrm>
            <a:custGeom>
              <a:avLst/>
              <a:gdLst/>
              <a:ahLst/>
              <a:cxnLst/>
              <a:rect l="0" t="0" r="0" b="0"/>
              <a:pathLst>
                <a:path w="88723" h="80170">
                  <a:moveTo>
                    <a:pt x="18872" y="10319"/>
                  </a:moveTo>
                  <a:lnTo>
                    <a:pt x="18872" y="10319"/>
                  </a:lnTo>
                  <a:lnTo>
                    <a:pt x="18872" y="6661"/>
                  </a:lnTo>
                  <a:lnTo>
                    <a:pt x="18872" y="8223"/>
                  </a:lnTo>
                  <a:lnTo>
                    <a:pt x="2862" y="54809"/>
                  </a:lnTo>
                  <a:lnTo>
                    <a:pt x="0" y="78685"/>
                  </a:lnTo>
                  <a:lnTo>
                    <a:pt x="19391" y="38155"/>
                  </a:lnTo>
                  <a:lnTo>
                    <a:pt x="33199" y="5657"/>
                  </a:lnTo>
                  <a:lnTo>
                    <a:pt x="37704" y="1191"/>
                  </a:lnTo>
                  <a:lnTo>
                    <a:pt x="39893" y="0"/>
                  </a:lnTo>
                  <a:lnTo>
                    <a:pt x="42059" y="618"/>
                  </a:lnTo>
                  <a:lnTo>
                    <a:pt x="46346" y="5066"/>
                  </a:lnTo>
                  <a:lnTo>
                    <a:pt x="72033" y="47574"/>
                  </a:lnTo>
                  <a:lnTo>
                    <a:pt x="88722" y="80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2" name="SMARTInkShape-2112"/>
            <p:cNvSpPr/>
            <p:nvPr>
              <p:custDataLst>
                <p:tags r:id="rId35"/>
              </p:custDataLst>
            </p:nvPr>
          </p:nvSpPr>
          <p:spPr>
            <a:xfrm>
              <a:off x="4646771" y="2640962"/>
              <a:ext cx="135059" cy="387759"/>
            </a:xfrm>
            <a:custGeom>
              <a:avLst/>
              <a:gdLst/>
              <a:ahLst/>
              <a:cxnLst/>
              <a:rect l="0" t="0" r="0" b="0"/>
              <a:pathLst>
                <a:path w="135059" h="387759">
                  <a:moveTo>
                    <a:pt x="14129" y="83188"/>
                  </a:moveTo>
                  <a:lnTo>
                    <a:pt x="14129" y="83188"/>
                  </a:lnTo>
                  <a:lnTo>
                    <a:pt x="10758" y="83188"/>
                  </a:lnTo>
                  <a:lnTo>
                    <a:pt x="1920" y="93301"/>
                  </a:lnTo>
                  <a:lnTo>
                    <a:pt x="0" y="109555"/>
                  </a:lnTo>
                  <a:lnTo>
                    <a:pt x="1006" y="146269"/>
                  </a:lnTo>
                  <a:lnTo>
                    <a:pt x="1946" y="178252"/>
                  </a:lnTo>
                  <a:lnTo>
                    <a:pt x="4716" y="215985"/>
                  </a:lnTo>
                  <a:lnTo>
                    <a:pt x="10181" y="256274"/>
                  </a:lnTo>
                  <a:lnTo>
                    <a:pt x="15902" y="296287"/>
                  </a:lnTo>
                  <a:lnTo>
                    <a:pt x="18444" y="332886"/>
                  </a:lnTo>
                  <a:lnTo>
                    <a:pt x="20077" y="379272"/>
                  </a:lnTo>
                  <a:lnTo>
                    <a:pt x="20300" y="387642"/>
                  </a:lnTo>
                  <a:lnTo>
                    <a:pt x="21065" y="387758"/>
                  </a:lnTo>
                  <a:lnTo>
                    <a:pt x="23797" y="382241"/>
                  </a:lnTo>
                  <a:lnTo>
                    <a:pt x="21866" y="343422"/>
                  </a:lnTo>
                  <a:lnTo>
                    <a:pt x="21095" y="309385"/>
                  </a:lnTo>
                  <a:lnTo>
                    <a:pt x="22301" y="285491"/>
                  </a:lnTo>
                  <a:lnTo>
                    <a:pt x="24516" y="257568"/>
                  </a:lnTo>
                  <a:lnTo>
                    <a:pt x="27403" y="226958"/>
                  </a:lnTo>
                  <a:lnTo>
                    <a:pt x="30034" y="195263"/>
                  </a:lnTo>
                  <a:lnTo>
                    <a:pt x="32493" y="162843"/>
                  </a:lnTo>
                  <a:lnTo>
                    <a:pt x="34839" y="129941"/>
                  </a:lnTo>
                  <a:lnTo>
                    <a:pt x="38519" y="102362"/>
                  </a:lnTo>
                  <a:lnTo>
                    <a:pt x="48252" y="56668"/>
                  </a:lnTo>
                  <a:lnTo>
                    <a:pt x="65632" y="16063"/>
                  </a:lnTo>
                  <a:lnTo>
                    <a:pt x="72453" y="8805"/>
                  </a:lnTo>
                  <a:lnTo>
                    <a:pt x="87558" y="740"/>
                  </a:lnTo>
                  <a:lnTo>
                    <a:pt x="94831" y="0"/>
                  </a:lnTo>
                  <a:lnTo>
                    <a:pt x="108559" y="2942"/>
                  </a:lnTo>
                  <a:lnTo>
                    <a:pt x="119832" y="20242"/>
                  </a:lnTo>
                  <a:lnTo>
                    <a:pt x="132231" y="59834"/>
                  </a:lnTo>
                  <a:lnTo>
                    <a:pt x="135058" y="87625"/>
                  </a:lnTo>
                  <a:lnTo>
                    <a:pt x="129258" y="114088"/>
                  </a:lnTo>
                  <a:lnTo>
                    <a:pt x="115862" y="136197"/>
                  </a:lnTo>
                  <a:lnTo>
                    <a:pt x="96738" y="154725"/>
                  </a:lnTo>
                  <a:lnTo>
                    <a:pt x="71776" y="170016"/>
                  </a:lnTo>
                  <a:lnTo>
                    <a:pt x="46100" y="176341"/>
                  </a:lnTo>
                  <a:lnTo>
                    <a:pt x="7779" y="178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3" name="SMARTInkShape-2113"/>
            <p:cNvSpPr/>
            <p:nvPr>
              <p:custDataLst>
                <p:tags r:id="rId36"/>
              </p:custDataLst>
            </p:nvPr>
          </p:nvSpPr>
          <p:spPr>
            <a:xfrm>
              <a:off x="4294149" y="2520950"/>
              <a:ext cx="182602" cy="367360"/>
            </a:xfrm>
            <a:custGeom>
              <a:avLst/>
              <a:gdLst/>
              <a:ahLst/>
              <a:cxnLst/>
              <a:rect l="0" t="0" r="0" b="0"/>
              <a:pathLst>
                <a:path w="182602" h="367360">
                  <a:moveTo>
                    <a:pt x="182601" y="0"/>
                  </a:moveTo>
                  <a:lnTo>
                    <a:pt x="182601" y="0"/>
                  </a:lnTo>
                  <a:lnTo>
                    <a:pt x="135038" y="5467"/>
                  </a:lnTo>
                  <a:lnTo>
                    <a:pt x="87442" y="14903"/>
                  </a:lnTo>
                  <a:lnTo>
                    <a:pt x="45219" y="21994"/>
                  </a:lnTo>
                  <a:lnTo>
                    <a:pt x="12863" y="36565"/>
                  </a:lnTo>
                  <a:lnTo>
                    <a:pt x="8059" y="42015"/>
                  </a:lnTo>
                  <a:lnTo>
                    <a:pt x="2721" y="55598"/>
                  </a:lnTo>
                  <a:lnTo>
                    <a:pt x="0" y="98863"/>
                  </a:lnTo>
                  <a:lnTo>
                    <a:pt x="3770" y="144141"/>
                  </a:lnTo>
                  <a:lnTo>
                    <a:pt x="7400" y="176716"/>
                  </a:lnTo>
                  <a:lnTo>
                    <a:pt x="9484" y="210009"/>
                  </a:lnTo>
                  <a:lnTo>
                    <a:pt x="10410" y="242915"/>
                  </a:lnTo>
                  <a:lnTo>
                    <a:pt x="10931" y="287796"/>
                  </a:lnTo>
                  <a:lnTo>
                    <a:pt x="9226" y="331519"/>
                  </a:lnTo>
                  <a:lnTo>
                    <a:pt x="1724" y="361157"/>
                  </a:lnTo>
                  <a:lnTo>
                    <a:pt x="2045" y="363538"/>
                  </a:lnTo>
                  <a:lnTo>
                    <a:pt x="2963" y="365125"/>
                  </a:lnTo>
                  <a:lnTo>
                    <a:pt x="4987" y="366183"/>
                  </a:lnTo>
                  <a:lnTo>
                    <a:pt x="10999" y="367359"/>
                  </a:lnTo>
                  <a:lnTo>
                    <a:pt x="49919" y="361268"/>
                  </a:lnTo>
                  <a:lnTo>
                    <a:pt x="96812" y="349978"/>
                  </a:lnTo>
                  <a:lnTo>
                    <a:pt x="119101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4" name="SMARTInkShape-2114"/>
            <p:cNvSpPr/>
            <p:nvPr>
              <p:custDataLst>
                <p:tags r:id="rId37"/>
              </p:custDataLst>
            </p:nvPr>
          </p:nvSpPr>
          <p:spPr>
            <a:xfrm>
              <a:off x="3920642" y="2762250"/>
              <a:ext cx="156059" cy="6351"/>
            </a:xfrm>
            <a:custGeom>
              <a:avLst/>
              <a:gdLst/>
              <a:ahLst/>
              <a:cxnLst/>
              <a:rect l="0" t="0" r="0" b="0"/>
              <a:pathLst>
                <a:path w="15605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0102" y="6350"/>
                  </a:lnTo>
                  <a:lnTo>
                    <a:pt x="78270" y="6350"/>
                  </a:lnTo>
                  <a:lnTo>
                    <a:pt x="124229" y="2979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5" name="SMARTInkShape-2115"/>
            <p:cNvSpPr/>
            <p:nvPr>
              <p:custDataLst>
                <p:tags r:id="rId38"/>
              </p:custDataLst>
            </p:nvPr>
          </p:nvSpPr>
          <p:spPr>
            <a:xfrm>
              <a:off x="3938307" y="2571750"/>
              <a:ext cx="182844" cy="316568"/>
            </a:xfrm>
            <a:custGeom>
              <a:avLst/>
              <a:gdLst/>
              <a:ahLst/>
              <a:cxnLst/>
              <a:rect l="0" t="0" r="0" b="0"/>
              <a:pathLst>
                <a:path w="182844" h="316568">
                  <a:moveTo>
                    <a:pt x="182843" y="0"/>
                  </a:moveTo>
                  <a:lnTo>
                    <a:pt x="182843" y="0"/>
                  </a:lnTo>
                  <a:lnTo>
                    <a:pt x="143497" y="0"/>
                  </a:lnTo>
                  <a:lnTo>
                    <a:pt x="103156" y="5775"/>
                  </a:lnTo>
                  <a:lnTo>
                    <a:pt x="68920" y="17312"/>
                  </a:lnTo>
                  <a:lnTo>
                    <a:pt x="40981" y="38683"/>
                  </a:lnTo>
                  <a:lnTo>
                    <a:pt x="19690" y="68455"/>
                  </a:lnTo>
                  <a:lnTo>
                    <a:pt x="5541" y="107928"/>
                  </a:lnTo>
                  <a:lnTo>
                    <a:pt x="722" y="151610"/>
                  </a:lnTo>
                  <a:lnTo>
                    <a:pt x="0" y="198576"/>
                  </a:lnTo>
                  <a:lnTo>
                    <a:pt x="3940" y="239224"/>
                  </a:lnTo>
                  <a:lnTo>
                    <a:pt x="11593" y="281159"/>
                  </a:lnTo>
                  <a:lnTo>
                    <a:pt x="13643" y="289039"/>
                  </a:lnTo>
                  <a:lnTo>
                    <a:pt x="21565" y="301558"/>
                  </a:lnTo>
                  <a:lnTo>
                    <a:pt x="26641" y="306872"/>
                  </a:lnTo>
                  <a:lnTo>
                    <a:pt x="41688" y="312777"/>
                  </a:lnTo>
                  <a:lnTo>
                    <a:pt x="83464" y="316567"/>
                  </a:lnTo>
                  <a:lnTo>
                    <a:pt x="120001" y="313853"/>
                  </a:lnTo>
                  <a:lnTo>
                    <a:pt x="176493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19" name="SMARTInkShape-Group415"/>
          <p:cNvGrpSpPr/>
          <p:nvPr/>
        </p:nvGrpSpPr>
        <p:grpSpPr>
          <a:xfrm>
            <a:off x="3403760" y="2755900"/>
            <a:ext cx="158591" cy="104671"/>
            <a:chOff x="3403760" y="2755900"/>
            <a:chExt cx="158591" cy="104671"/>
          </a:xfrm>
        </p:grpSpPr>
        <p:sp>
          <p:nvSpPr>
            <p:cNvPr id="7517" name="SMARTInkShape-2116"/>
            <p:cNvSpPr/>
            <p:nvPr>
              <p:custDataLst>
                <p:tags r:id="rId29"/>
              </p:custDataLst>
            </p:nvPr>
          </p:nvSpPr>
          <p:spPr>
            <a:xfrm>
              <a:off x="3403760" y="2838450"/>
              <a:ext cx="158591" cy="22121"/>
            </a:xfrm>
            <a:custGeom>
              <a:avLst/>
              <a:gdLst/>
              <a:ahLst/>
              <a:cxnLst/>
              <a:rect l="0" t="0" r="0" b="0"/>
              <a:pathLst>
                <a:path w="158591" h="22121">
                  <a:moveTo>
                    <a:pt x="25240" y="12700"/>
                  </a:moveTo>
                  <a:lnTo>
                    <a:pt x="25240" y="12700"/>
                  </a:lnTo>
                  <a:lnTo>
                    <a:pt x="3254" y="19607"/>
                  </a:lnTo>
                  <a:lnTo>
                    <a:pt x="0" y="21538"/>
                  </a:lnTo>
                  <a:lnTo>
                    <a:pt x="1358" y="22120"/>
                  </a:lnTo>
                  <a:lnTo>
                    <a:pt x="36410" y="17984"/>
                  </a:lnTo>
                  <a:lnTo>
                    <a:pt x="70421" y="13637"/>
                  </a:lnTo>
                  <a:lnTo>
                    <a:pt x="113759" y="7002"/>
                  </a:lnTo>
                  <a:lnTo>
                    <a:pt x="1585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8" name="SMARTInkShape-2117"/>
            <p:cNvSpPr/>
            <p:nvPr>
              <p:custDataLst>
                <p:tags r:id="rId30"/>
              </p:custDataLst>
            </p:nvPr>
          </p:nvSpPr>
          <p:spPr>
            <a:xfrm>
              <a:off x="3409950" y="27559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2646" y="7630"/>
                  </a:lnTo>
                  <a:lnTo>
                    <a:pt x="81702" y="2575"/>
                  </a:lnTo>
                  <a:lnTo>
                    <a:pt x="127538" y="50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1" name="SMARTInkShape-Group416"/>
          <p:cNvGrpSpPr/>
          <p:nvPr/>
        </p:nvGrpSpPr>
        <p:grpSpPr>
          <a:xfrm>
            <a:off x="1758960" y="2561701"/>
            <a:ext cx="1404515" cy="486388"/>
            <a:chOff x="1758960" y="2561701"/>
            <a:chExt cx="1404515" cy="486388"/>
          </a:xfrm>
        </p:grpSpPr>
        <p:sp>
          <p:nvSpPr>
            <p:cNvPr id="7520" name="SMARTInkShape-2118"/>
            <p:cNvSpPr/>
            <p:nvPr>
              <p:custDataLst>
                <p:tags r:id="rId18"/>
              </p:custDataLst>
            </p:nvPr>
          </p:nvSpPr>
          <p:spPr>
            <a:xfrm>
              <a:off x="2025650" y="27241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4364" y="42632"/>
                  </a:lnTo>
                  <a:lnTo>
                    <a:pt x="6088" y="90081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1" name="SMARTInkShape-2119"/>
            <p:cNvSpPr/>
            <p:nvPr>
              <p:custDataLst>
                <p:tags r:id="rId19"/>
              </p:custDataLst>
            </p:nvPr>
          </p:nvSpPr>
          <p:spPr>
            <a:xfrm>
              <a:off x="1758960" y="2613653"/>
              <a:ext cx="173606" cy="248176"/>
            </a:xfrm>
            <a:custGeom>
              <a:avLst/>
              <a:gdLst/>
              <a:ahLst/>
              <a:cxnLst/>
              <a:rect l="0" t="0" r="0" b="0"/>
              <a:pathLst>
                <a:path w="173606" h="248176">
                  <a:moveTo>
                    <a:pt x="6340" y="27947"/>
                  </a:moveTo>
                  <a:lnTo>
                    <a:pt x="6340" y="27947"/>
                  </a:lnTo>
                  <a:lnTo>
                    <a:pt x="578" y="5593"/>
                  </a:lnTo>
                  <a:lnTo>
                    <a:pt x="164" y="0"/>
                  </a:lnTo>
                  <a:lnTo>
                    <a:pt x="106" y="144"/>
                  </a:lnTo>
                  <a:lnTo>
                    <a:pt x="0" y="42518"/>
                  </a:lnTo>
                  <a:lnTo>
                    <a:pt x="3756" y="89414"/>
                  </a:lnTo>
                  <a:lnTo>
                    <a:pt x="9425" y="124410"/>
                  </a:lnTo>
                  <a:lnTo>
                    <a:pt x="14296" y="158779"/>
                  </a:lnTo>
                  <a:lnTo>
                    <a:pt x="17634" y="199749"/>
                  </a:lnTo>
                  <a:lnTo>
                    <a:pt x="19468" y="228577"/>
                  </a:lnTo>
                  <a:lnTo>
                    <a:pt x="20736" y="231550"/>
                  </a:lnTo>
                  <a:lnTo>
                    <a:pt x="24471" y="236322"/>
                  </a:lnTo>
                  <a:lnTo>
                    <a:pt x="46357" y="191928"/>
                  </a:lnTo>
                  <a:lnTo>
                    <a:pt x="67429" y="161357"/>
                  </a:lnTo>
                  <a:lnTo>
                    <a:pt x="81468" y="150740"/>
                  </a:lnTo>
                  <a:lnTo>
                    <a:pt x="88176" y="147909"/>
                  </a:lnTo>
                  <a:lnTo>
                    <a:pt x="105035" y="148526"/>
                  </a:lnTo>
                  <a:lnTo>
                    <a:pt x="123582" y="154916"/>
                  </a:lnTo>
                  <a:lnTo>
                    <a:pt x="149185" y="174380"/>
                  </a:lnTo>
                  <a:lnTo>
                    <a:pt x="168374" y="197315"/>
                  </a:lnTo>
                  <a:lnTo>
                    <a:pt x="173605" y="211172"/>
                  </a:lnTo>
                  <a:lnTo>
                    <a:pt x="172167" y="224386"/>
                  </a:lnTo>
                  <a:lnTo>
                    <a:pt x="169808" y="230873"/>
                  </a:lnTo>
                  <a:lnTo>
                    <a:pt x="165413" y="235903"/>
                  </a:lnTo>
                  <a:lnTo>
                    <a:pt x="153004" y="243374"/>
                  </a:lnTo>
                  <a:lnTo>
                    <a:pt x="123409" y="248175"/>
                  </a:lnTo>
                  <a:lnTo>
                    <a:pt x="76894" y="244728"/>
                  </a:lnTo>
                  <a:lnTo>
                    <a:pt x="29790" y="237712"/>
                  </a:lnTo>
                  <a:lnTo>
                    <a:pt x="29734" y="237641"/>
                  </a:lnTo>
                  <a:lnTo>
                    <a:pt x="31740" y="237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2" name="SMARTInkShape-2120"/>
            <p:cNvSpPr/>
            <p:nvPr>
              <p:custDataLst>
                <p:tags r:id="rId20"/>
              </p:custDataLst>
            </p:nvPr>
          </p:nvSpPr>
          <p:spPr>
            <a:xfrm>
              <a:off x="3035300" y="2600129"/>
              <a:ext cx="128175" cy="327222"/>
            </a:xfrm>
            <a:custGeom>
              <a:avLst/>
              <a:gdLst/>
              <a:ahLst/>
              <a:cxnLst/>
              <a:rect l="0" t="0" r="0" b="0"/>
              <a:pathLst>
                <a:path w="128175" h="3272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38282" y="37301"/>
                  </a:lnTo>
                  <a:lnTo>
                    <a:pt x="71786" y="79511"/>
                  </a:lnTo>
                  <a:lnTo>
                    <a:pt x="94699" y="114822"/>
                  </a:lnTo>
                  <a:lnTo>
                    <a:pt x="114290" y="154034"/>
                  </a:lnTo>
                  <a:lnTo>
                    <a:pt x="124879" y="194981"/>
                  </a:lnTo>
                  <a:lnTo>
                    <a:pt x="128174" y="234581"/>
                  </a:lnTo>
                  <a:lnTo>
                    <a:pt x="124935" y="268644"/>
                  </a:lnTo>
                  <a:lnTo>
                    <a:pt x="112769" y="312723"/>
                  </a:lnTo>
                  <a:lnTo>
                    <a:pt x="10795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3" name="SMARTInkShape-2121"/>
            <p:cNvSpPr/>
            <p:nvPr>
              <p:custDataLst>
                <p:tags r:id="rId21"/>
              </p:custDataLst>
            </p:nvPr>
          </p:nvSpPr>
          <p:spPr>
            <a:xfrm>
              <a:off x="2914650" y="2870200"/>
              <a:ext cx="82551" cy="120651"/>
            </a:xfrm>
            <a:custGeom>
              <a:avLst/>
              <a:gdLst/>
              <a:ahLst/>
              <a:cxnLst/>
              <a:rect l="0" t="0" r="0" b="0"/>
              <a:pathLst>
                <a:path w="82551" h="120651">
                  <a:moveTo>
                    <a:pt x="82550" y="0"/>
                  </a:moveTo>
                  <a:lnTo>
                    <a:pt x="82550" y="0"/>
                  </a:lnTo>
                  <a:lnTo>
                    <a:pt x="59014" y="41427"/>
                  </a:lnTo>
                  <a:lnTo>
                    <a:pt x="26351" y="8202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4" name="SMARTInkShape-2122"/>
            <p:cNvSpPr/>
            <p:nvPr>
              <p:custDataLst>
                <p:tags r:id="rId22"/>
              </p:custDataLst>
            </p:nvPr>
          </p:nvSpPr>
          <p:spPr>
            <a:xfrm>
              <a:off x="2876550" y="2895600"/>
              <a:ext cx="88901" cy="82551"/>
            </a:xfrm>
            <a:custGeom>
              <a:avLst/>
              <a:gdLst/>
              <a:ahLst/>
              <a:cxnLst/>
              <a:rect l="0" t="0" r="0" b="0"/>
              <a:pathLst>
                <a:path w="88901" h="82551">
                  <a:moveTo>
                    <a:pt x="0" y="0"/>
                  </a:moveTo>
                  <a:lnTo>
                    <a:pt x="0" y="0"/>
                  </a:lnTo>
                  <a:lnTo>
                    <a:pt x="40477" y="34520"/>
                  </a:lnTo>
                  <a:lnTo>
                    <a:pt x="889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5" name="SMARTInkShape-2123"/>
            <p:cNvSpPr/>
            <p:nvPr>
              <p:custDataLst>
                <p:tags r:id="rId23"/>
              </p:custDataLst>
            </p:nvPr>
          </p:nvSpPr>
          <p:spPr>
            <a:xfrm>
              <a:off x="2721259" y="2561701"/>
              <a:ext cx="104492" cy="124350"/>
            </a:xfrm>
            <a:custGeom>
              <a:avLst/>
              <a:gdLst/>
              <a:ahLst/>
              <a:cxnLst/>
              <a:rect l="0" t="0" r="0" b="0"/>
              <a:pathLst>
                <a:path w="104492" h="124350">
                  <a:moveTo>
                    <a:pt x="21941" y="16399"/>
                  </a:moveTo>
                  <a:lnTo>
                    <a:pt x="21941" y="16399"/>
                  </a:lnTo>
                  <a:lnTo>
                    <a:pt x="18570" y="16399"/>
                  </a:lnTo>
                  <a:lnTo>
                    <a:pt x="17577" y="17810"/>
                  </a:lnTo>
                  <a:lnTo>
                    <a:pt x="16179" y="27243"/>
                  </a:lnTo>
                  <a:lnTo>
                    <a:pt x="8718" y="72488"/>
                  </a:lnTo>
                  <a:lnTo>
                    <a:pt x="4775" y="83661"/>
                  </a:lnTo>
                  <a:lnTo>
                    <a:pt x="671" y="88627"/>
                  </a:lnTo>
                  <a:lnTo>
                    <a:pt x="0" y="89245"/>
                  </a:lnTo>
                  <a:lnTo>
                    <a:pt x="1135" y="88051"/>
                  </a:lnTo>
                  <a:lnTo>
                    <a:pt x="7152" y="43722"/>
                  </a:lnTo>
                  <a:lnTo>
                    <a:pt x="10710" y="10769"/>
                  </a:lnTo>
                  <a:lnTo>
                    <a:pt x="12337" y="6295"/>
                  </a:lnTo>
                  <a:lnTo>
                    <a:pt x="14833" y="3313"/>
                  </a:lnTo>
                  <a:lnTo>
                    <a:pt x="21369" y="0"/>
                  </a:lnTo>
                  <a:lnTo>
                    <a:pt x="28977" y="409"/>
                  </a:lnTo>
                  <a:lnTo>
                    <a:pt x="32982" y="1505"/>
                  </a:lnTo>
                  <a:lnTo>
                    <a:pt x="48731" y="16533"/>
                  </a:lnTo>
                  <a:lnTo>
                    <a:pt x="75968" y="56328"/>
                  </a:lnTo>
                  <a:lnTo>
                    <a:pt x="92219" y="97011"/>
                  </a:lnTo>
                  <a:lnTo>
                    <a:pt x="104491" y="12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6" name="SMARTInkShape-2124"/>
            <p:cNvSpPr/>
            <p:nvPr>
              <p:custDataLst>
                <p:tags r:id="rId24"/>
              </p:custDataLst>
            </p:nvPr>
          </p:nvSpPr>
          <p:spPr>
            <a:xfrm>
              <a:off x="2711450" y="2728469"/>
              <a:ext cx="130814" cy="319620"/>
            </a:xfrm>
            <a:custGeom>
              <a:avLst/>
              <a:gdLst/>
              <a:ahLst/>
              <a:cxnLst/>
              <a:rect l="0" t="0" r="0" b="0"/>
              <a:pathLst>
                <a:path w="130814" h="319620">
                  <a:moveTo>
                    <a:pt x="19050" y="52831"/>
                  </a:moveTo>
                  <a:lnTo>
                    <a:pt x="19050" y="52831"/>
                  </a:lnTo>
                  <a:lnTo>
                    <a:pt x="19050" y="96139"/>
                  </a:lnTo>
                  <a:lnTo>
                    <a:pt x="19050" y="136219"/>
                  </a:lnTo>
                  <a:lnTo>
                    <a:pt x="19756" y="171031"/>
                  </a:lnTo>
                  <a:lnTo>
                    <a:pt x="22421" y="210022"/>
                  </a:lnTo>
                  <a:lnTo>
                    <a:pt x="25957" y="245225"/>
                  </a:lnTo>
                  <a:lnTo>
                    <a:pt x="30033" y="289047"/>
                  </a:lnTo>
                  <a:lnTo>
                    <a:pt x="31524" y="319619"/>
                  </a:lnTo>
                  <a:lnTo>
                    <a:pt x="32436" y="283646"/>
                  </a:lnTo>
                  <a:lnTo>
                    <a:pt x="35112" y="245726"/>
                  </a:lnTo>
                  <a:lnTo>
                    <a:pt x="36814" y="221645"/>
                  </a:lnTo>
                  <a:lnTo>
                    <a:pt x="38654" y="195007"/>
                  </a:lnTo>
                  <a:lnTo>
                    <a:pt x="40586" y="166665"/>
                  </a:lnTo>
                  <a:lnTo>
                    <a:pt x="43285" y="140009"/>
                  </a:lnTo>
                  <a:lnTo>
                    <a:pt x="46496" y="114477"/>
                  </a:lnTo>
                  <a:lnTo>
                    <a:pt x="54531" y="69646"/>
                  </a:lnTo>
                  <a:lnTo>
                    <a:pt x="70956" y="26690"/>
                  </a:lnTo>
                  <a:lnTo>
                    <a:pt x="83041" y="10404"/>
                  </a:lnTo>
                  <a:lnTo>
                    <a:pt x="93587" y="2224"/>
                  </a:lnTo>
                  <a:lnTo>
                    <a:pt x="98374" y="43"/>
                  </a:lnTo>
                  <a:lnTo>
                    <a:pt x="102978" y="0"/>
                  </a:lnTo>
                  <a:lnTo>
                    <a:pt x="111855" y="3715"/>
                  </a:lnTo>
                  <a:lnTo>
                    <a:pt x="124786" y="20483"/>
                  </a:lnTo>
                  <a:lnTo>
                    <a:pt x="130813" y="50067"/>
                  </a:lnTo>
                  <a:lnTo>
                    <a:pt x="122485" y="89014"/>
                  </a:lnTo>
                  <a:lnTo>
                    <a:pt x="103241" y="125092"/>
                  </a:lnTo>
                  <a:lnTo>
                    <a:pt x="82104" y="143508"/>
                  </a:lnTo>
                  <a:lnTo>
                    <a:pt x="56246" y="156632"/>
                  </a:lnTo>
                  <a:lnTo>
                    <a:pt x="0" y="167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7" name="SMARTInkShape-2125"/>
            <p:cNvSpPr/>
            <p:nvPr>
              <p:custDataLst>
                <p:tags r:id="rId25"/>
              </p:custDataLst>
            </p:nvPr>
          </p:nvSpPr>
          <p:spPr>
            <a:xfrm>
              <a:off x="2464432" y="2606954"/>
              <a:ext cx="100969" cy="320397"/>
            </a:xfrm>
            <a:custGeom>
              <a:avLst/>
              <a:gdLst/>
              <a:ahLst/>
              <a:cxnLst/>
              <a:rect l="0" t="0" r="0" b="0"/>
              <a:pathLst>
                <a:path w="100969" h="320397">
                  <a:moveTo>
                    <a:pt x="94618" y="15596"/>
                  </a:moveTo>
                  <a:lnTo>
                    <a:pt x="94618" y="15596"/>
                  </a:lnTo>
                  <a:lnTo>
                    <a:pt x="94618" y="6758"/>
                  </a:lnTo>
                  <a:lnTo>
                    <a:pt x="92736" y="2731"/>
                  </a:lnTo>
                  <a:lnTo>
                    <a:pt x="91247" y="669"/>
                  </a:lnTo>
                  <a:lnTo>
                    <a:pt x="88137" y="0"/>
                  </a:lnTo>
                  <a:lnTo>
                    <a:pt x="79038" y="1139"/>
                  </a:lnTo>
                  <a:lnTo>
                    <a:pt x="67938" y="9641"/>
                  </a:lnTo>
                  <a:lnTo>
                    <a:pt x="36823" y="48208"/>
                  </a:lnTo>
                  <a:lnTo>
                    <a:pt x="20954" y="80655"/>
                  </a:lnTo>
                  <a:lnTo>
                    <a:pt x="8256" y="119300"/>
                  </a:lnTo>
                  <a:lnTo>
                    <a:pt x="261" y="162346"/>
                  </a:lnTo>
                  <a:lnTo>
                    <a:pt x="0" y="203585"/>
                  </a:lnTo>
                  <a:lnTo>
                    <a:pt x="7410" y="240963"/>
                  </a:lnTo>
                  <a:lnTo>
                    <a:pt x="24815" y="271687"/>
                  </a:lnTo>
                  <a:lnTo>
                    <a:pt x="52305" y="293809"/>
                  </a:lnTo>
                  <a:lnTo>
                    <a:pt x="100968" y="320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8" name="SMARTInkShape-2126"/>
            <p:cNvSpPr/>
            <p:nvPr>
              <p:custDataLst>
                <p:tags r:id="rId26"/>
              </p:custDataLst>
            </p:nvPr>
          </p:nvSpPr>
          <p:spPr>
            <a:xfrm>
              <a:off x="2262683" y="2705100"/>
              <a:ext cx="86818" cy="133351"/>
            </a:xfrm>
            <a:custGeom>
              <a:avLst/>
              <a:gdLst/>
              <a:ahLst/>
              <a:cxnLst/>
              <a:rect l="0" t="0" r="0" b="0"/>
              <a:pathLst>
                <a:path w="86818" h="133351">
                  <a:moveTo>
                    <a:pt x="86817" y="0"/>
                  </a:moveTo>
                  <a:lnTo>
                    <a:pt x="86817" y="0"/>
                  </a:lnTo>
                  <a:lnTo>
                    <a:pt x="46340" y="1881"/>
                  </a:lnTo>
                  <a:lnTo>
                    <a:pt x="17752" y="8838"/>
                  </a:lnTo>
                  <a:lnTo>
                    <a:pt x="8379" y="14747"/>
                  </a:lnTo>
                  <a:lnTo>
                    <a:pt x="4891" y="18298"/>
                  </a:lnTo>
                  <a:lnTo>
                    <a:pt x="1017" y="27888"/>
                  </a:lnTo>
                  <a:lnTo>
                    <a:pt x="0" y="38500"/>
                  </a:lnTo>
                  <a:lnTo>
                    <a:pt x="1900" y="47920"/>
                  </a:lnTo>
                  <a:lnTo>
                    <a:pt x="10741" y="56811"/>
                  </a:lnTo>
                  <a:lnTo>
                    <a:pt x="51111" y="83341"/>
                  </a:lnTo>
                  <a:lnTo>
                    <a:pt x="79554" y="107662"/>
                  </a:lnTo>
                  <a:lnTo>
                    <a:pt x="79858" y="111286"/>
                  </a:lnTo>
                  <a:lnTo>
                    <a:pt x="77944" y="115113"/>
                  </a:lnTo>
                  <a:lnTo>
                    <a:pt x="74552" y="119075"/>
                  </a:lnTo>
                  <a:lnTo>
                    <a:pt x="52922" y="128023"/>
                  </a:lnTo>
                  <a:lnTo>
                    <a:pt x="426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9" name="SMARTInkShape-2127"/>
            <p:cNvSpPr/>
            <p:nvPr>
              <p:custDataLst>
                <p:tags r:id="rId27"/>
              </p:custDataLst>
            </p:nvPr>
          </p:nvSpPr>
          <p:spPr>
            <a:xfrm>
              <a:off x="2084810" y="2733740"/>
              <a:ext cx="131341" cy="98361"/>
            </a:xfrm>
            <a:custGeom>
              <a:avLst/>
              <a:gdLst/>
              <a:ahLst/>
              <a:cxnLst/>
              <a:rect l="0" t="0" r="0" b="0"/>
              <a:pathLst>
                <a:path w="131341" h="98361">
                  <a:moveTo>
                    <a:pt x="99590" y="9460"/>
                  </a:moveTo>
                  <a:lnTo>
                    <a:pt x="99590" y="9460"/>
                  </a:lnTo>
                  <a:lnTo>
                    <a:pt x="96219" y="9460"/>
                  </a:lnTo>
                  <a:lnTo>
                    <a:pt x="56722" y="0"/>
                  </a:lnTo>
                  <a:lnTo>
                    <a:pt x="43143" y="1963"/>
                  </a:lnTo>
                  <a:lnTo>
                    <a:pt x="30052" y="8245"/>
                  </a:lnTo>
                  <a:lnTo>
                    <a:pt x="12194" y="23681"/>
                  </a:lnTo>
                  <a:lnTo>
                    <a:pt x="4773" y="35536"/>
                  </a:lnTo>
                  <a:lnTo>
                    <a:pt x="0" y="57481"/>
                  </a:lnTo>
                  <a:lnTo>
                    <a:pt x="765" y="67962"/>
                  </a:lnTo>
                  <a:lnTo>
                    <a:pt x="1956" y="71745"/>
                  </a:lnTo>
                  <a:lnTo>
                    <a:pt x="7044" y="77829"/>
                  </a:lnTo>
                  <a:lnTo>
                    <a:pt x="10376" y="80439"/>
                  </a:lnTo>
                  <a:lnTo>
                    <a:pt x="14714" y="81474"/>
                  </a:lnTo>
                  <a:lnTo>
                    <a:pt x="25178" y="80742"/>
                  </a:lnTo>
                  <a:lnTo>
                    <a:pt x="35003" y="76183"/>
                  </a:lnTo>
                  <a:lnTo>
                    <a:pt x="52809" y="61759"/>
                  </a:lnTo>
                  <a:lnTo>
                    <a:pt x="67254" y="44892"/>
                  </a:lnTo>
                  <a:lnTo>
                    <a:pt x="69566" y="43664"/>
                  </a:lnTo>
                  <a:lnTo>
                    <a:pt x="72518" y="44257"/>
                  </a:lnTo>
                  <a:lnTo>
                    <a:pt x="83416" y="51834"/>
                  </a:lnTo>
                  <a:lnTo>
                    <a:pt x="131340" y="98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0" name="SMARTInkShape-2128"/>
            <p:cNvSpPr/>
            <p:nvPr>
              <p:custDataLst>
                <p:tags r:id="rId28"/>
              </p:custDataLst>
            </p:nvPr>
          </p:nvSpPr>
          <p:spPr>
            <a:xfrm>
              <a:off x="2019300" y="2624315"/>
              <a:ext cx="6351" cy="17286"/>
            </a:xfrm>
            <a:custGeom>
              <a:avLst/>
              <a:gdLst/>
              <a:ahLst/>
              <a:cxnLst/>
              <a:rect l="0" t="0" r="0" b="0"/>
              <a:pathLst>
                <a:path w="6351" h="172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6350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32" name="SMARTInkShape-2129"/>
          <p:cNvSpPr/>
          <p:nvPr>
            <p:custDataLst>
              <p:tags r:id="rId10"/>
            </p:custDataLst>
          </p:nvPr>
        </p:nvSpPr>
        <p:spPr>
          <a:xfrm>
            <a:off x="2588050" y="673100"/>
            <a:ext cx="4502190" cy="562459"/>
          </a:xfrm>
          <a:custGeom>
            <a:avLst/>
            <a:gdLst/>
            <a:ahLst/>
            <a:cxnLst/>
            <a:rect l="0" t="0" r="0" b="0"/>
            <a:pathLst>
              <a:path w="4502190" h="562459">
                <a:moveTo>
                  <a:pt x="282150" y="127000"/>
                </a:moveTo>
                <a:lnTo>
                  <a:pt x="282150" y="127000"/>
                </a:lnTo>
                <a:lnTo>
                  <a:pt x="282150" y="123629"/>
                </a:lnTo>
                <a:lnTo>
                  <a:pt x="285913" y="120092"/>
                </a:lnTo>
                <a:lnTo>
                  <a:pt x="293700" y="116169"/>
                </a:lnTo>
                <a:lnTo>
                  <a:pt x="316068" y="110699"/>
                </a:lnTo>
                <a:lnTo>
                  <a:pt x="353035" y="108764"/>
                </a:lnTo>
                <a:lnTo>
                  <a:pt x="397384" y="108897"/>
                </a:lnTo>
                <a:lnTo>
                  <a:pt x="434495" y="111428"/>
                </a:lnTo>
                <a:lnTo>
                  <a:pt x="476389" y="113024"/>
                </a:lnTo>
                <a:lnTo>
                  <a:pt x="522995" y="113027"/>
                </a:lnTo>
                <a:lnTo>
                  <a:pt x="549252" y="112040"/>
                </a:lnTo>
                <a:lnTo>
                  <a:pt x="576635" y="110677"/>
                </a:lnTo>
                <a:lnTo>
                  <a:pt x="604767" y="109768"/>
                </a:lnTo>
                <a:lnTo>
                  <a:pt x="633401" y="109162"/>
                </a:lnTo>
                <a:lnTo>
                  <a:pt x="662367" y="108758"/>
                </a:lnTo>
                <a:lnTo>
                  <a:pt x="692967" y="107783"/>
                </a:lnTo>
                <a:lnTo>
                  <a:pt x="724656" y="106428"/>
                </a:lnTo>
                <a:lnTo>
                  <a:pt x="757070" y="104818"/>
                </a:lnTo>
                <a:lnTo>
                  <a:pt x="789969" y="103040"/>
                </a:lnTo>
                <a:lnTo>
                  <a:pt x="823190" y="101149"/>
                </a:lnTo>
                <a:lnTo>
                  <a:pt x="856627" y="99183"/>
                </a:lnTo>
                <a:lnTo>
                  <a:pt x="890207" y="97872"/>
                </a:lnTo>
                <a:lnTo>
                  <a:pt x="923882" y="96998"/>
                </a:lnTo>
                <a:lnTo>
                  <a:pt x="957622" y="96415"/>
                </a:lnTo>
                <a:lnTo>
                  <a:pt x="991403" y="95321"/>
                </a:lnTo>
                <a:lnTo>
                  <a:pt x="1025213" y="93886"/>
                </a:lnTo>
                <a:lnTo>
                  <a:pt x="1059043" y="92224"/>
                </a:lnTo>
                <a:lnTo>
                  <a:pt x="1092178" y="90411"/>
                </a:lnTo>
                <a:lnTo>
                  <a:pt x="1124852" y="88496"/>
                </a:lnTo>
                <a:lnTo>
                  <a:pt x="1157218" y="86514"/>
                </a:lnTo>
                <a:lnTo>
                  <a:pt x="1190789" y="85193"/>
                </a:lnTo>
                <a:lnTo>
                  <a:pt x="1225165" y="84312"/>
                </a:lnTo>
                <a:lnTo>
                  <a:pt x="1260077" y="83724"/>
                </a:lnTo>
                <a:lnTo>
                  <a:pt x="1294640" y="82627"/>
                </a:lnTo>
                <a:lnTo>
                  <a:pt x="1328971" y="81190"/>
                </a:lnTo>
                <a:lnTo>
                  <a:pt x="1363147" y="79527"/>
                </a:lnTo>
                <a:lnTo>
                  <a:pt x="1396515" y="78418"/>
                </a:lnTo>
                <a:lnTo>
                  <a:pt x="1429343" y="77679"/>
                </a:lnTo>
                <a:lnTo>
                  <a:pt x="1461812" y="77186"/>
                </a:lnTo>
                <a:lnTo>
                  <a:pt x="1494747" y="76857"/>
                </a:lnTo>
                <a:lnTo>
                  <a:pt x="1527992" y="76638"/>
                </a:lnTo>
                <a:lnTo>
                  <a:pt x="1561445" y="76492"/>
                </a:lnTo>
                <a:lnTo>
                  <a:pt x="1595035" y="76395"/>
                </a:lnTo>
                <a:lnTo>
                  <a:pt x="1628718" y="76330"/>
                </a:lnTo>
                <a:lnTo>
                  <a:pt x="1662462" y="76287"/>
                </a:lnTo>
                <a:lnTo>
                  <a:pt x="1696952" y="76963"/>
                </a:lnTo>
                <a:lnTo>
                  <a:pt x="1731941" y="78120"/>
                </a:lnTo>
                <a:lnTo>
                  <a:pt x="1767261" y="79596"/>
                </a:lnTo>
                <a:lnTo>
                  <a:pt x="1802096" y="80581"/>
                </a:lnTo>
                <a:lnTo>
                  <a:pt x="1836608" y="81237"/>
                </a:lnTo>
                <a:lnTo>
                  <a:pt x="1870905" y="81675"/>
                </a:lnTo>
                <a:lnTo>
                  <a:pt x="1906470" y="81967"/>
                </a:lnTo>
                <a:lnTo>
                  <a:pt x="1942880" y="82161"/>
                </a:lnTo>
                <a:lnTo>
                  <a:pt x="1979853" y="82291"/>
                </a:lnTo>
                <a:lnTo>
                  <a:pt x="2017202" y="82377"/>
                </a:lnTo>
                <a:lnTo>
                  <a:pt x="2054801" y="82435"/>
                </a:lnTo>
                <a:lnTo>
                  <a:pt x="2092568" y="82473"/>
                </a:lnTo>
                <a:lnTo>
                  <a:pt x="2130445" y="82499"/>
                </a:lnTo>
                <a:lnTo>
                  <a:pt x="2168396" y="82516"/>
                </a:lnTo>
                <a:lnTo>
                  <a:pt x="2206398" y="82527"/>
                </a:lnTo>
                <a:lnTo>
                  <a:pt x="2243726" y="81829"/>
                </a:lnTo>
                <a:lnTo>
                  <a:pt x="2280606" y="80658"/>
                </a:lnTo>
                <a:lnTo>
                  <a:pt x="2317188" y="79172"/>
                </a:lnTo>
                <a:lnTo>
                  <a:pt x="2354980" y="78181"/>
                </a:lnTo>
                <a:lnTo>
                  <a:pt x="2393581" y="77521"/>
                </a:lnTo>
                <a:lnTo>
                  <a:pt x="2432721" y="77081"/>
                </a:lnTo>
                <a:lnTo>
                  <a:pt x="2471514" y="76787"/>
                </a:lnTo>
                <a:lnTo>
                  <a:pt x="2510076" y="76591"/>
                </a:lnTo>
                <a:lnTo>
                  <a:pt x="2548484" y="76461"/>
                </a:lnTo>
                <a:lnTo>
                  <a:pt x="2587495" y="76374"/>
                </a:lnTo>
                <a:lnTo>
                  <a:pt x="2626908" y="76316"/>
                </a:lnTo>
                <a:lnTo>
                  <a:pt x="2666589" y="76277"/>
                </a:lnTo>
                <a:lnTo>
                  <a:pt x="2706448" y="76957"/>
                </a:lnTo>
                <a:lnTo>
                  <a:pt x="2746427" y="78116"/>
                </a:lnTo>
                <a:lnTo>
                  <a:pt x="2786484" y="79594"/>
                </a:lnTo>
                <a:lnTo>
                  <a:pt x="2826595" y="80579"/>
                </a:lnTo>
                <a:lnTo>
                  <a:pt x="2866741" y="81236"/>
                </a:lnTo>
                <a:lnTo>
                  <a:pt x="2906910" y="81674"/>
                </a:lnTo>
                <a:lnTo>
                  <a:pt x="2947096" y="81966"/>
                </a:lnTo>
                <a:lnTo>
                  <a:pt x="2987291" y="82161"/>
                </a:lnTo>
                <a:lnTo>
                  <a:pt x="3027494" y="82290"/>
                </a:lnTo>
                <a:lnTo>
                  <a:pt x="3066996" y="82377"/>
                </a:lnTo>
                <a:lnTo>
                  <a:pt x="3106032" y="82435"/>
                </a:lnTo>
                <a:lnTo>
                  <a:pt x="3144754" y="82473"/>
                </a:lnTo>
                <a:lnTo>
                  <a:pt x="3183269" y="82499"/>
                </a:lnTo>
                <a:lnTo>
                  <a:pt x="3221647" y="82516"/>
                </a:lnTo>
                <a:lnTo>
                  <a:pt x="3259931" y="82527"/>
                </a:lnTo>
                <a:lnTo>
                  <a:pt x="3297448" y="81829"/>
                </a:lnTo>
                <a:lnTo>
                  <a:pt x="3334454" y="80658"/>
                </a:lnTo>
                <a:lnTo>
                  <a:pt x="3371119" y="79172"/>
                </a:lnTo>
                <a:lnTo>
                  <a:pt x="3407557" y="78181"/>
                </a:lnTo>
                <a:lnTo>
                  <a:pt x="3443844" y="77521"/>
                </a:lnTo>
                <a:lnTo>
                  <a:pt x="3480030" y="77081"/>
                </a:lnTo>
                <a:lnTo>
                  <a:pt x="3515443" y="76081"/>
                </a:lnTo>
                <a:lnTo>
                  <a:pt x="3550339" y="74710"/>
                </a:lnTo>
                <a:lnTo>
                  <a:pt x="3584893" y="73090"/>
                </a:lnTo>
                <a:lnTo>
                  <a:pt x="3619923" y="72010"/>
                </a:lnTo>
                <a:lnTo>
                  <a:pt x="3655270" y="71290"/>
                </a:lnTo>
                <a:lnTo>
                  <a:pt x="3690831" y="70810"/>
                </a:lnTo>
                <a:lnTo>
                  <a:pt x="3725826" y="70490"/>
                </a:lnTo>
                <a:lnTo>
                  <a:pt x="3760445" y="70277"/>
                </a:lnTo>
                <a:lnTo>
                  <a:pt x="3794813" y="70134"/>
                </a:lnTo>
                <a:lnTo>
                  <a:pt x="3828310" y="70040"/>
                </a:lnTo>
                <a:lnTo>
                  <a:pt x="3861223" y="69976"/>
                </a:lnTo>
                <a:lnTo>
                  <a:pt x="3893748" y="69934"/>
                </a:lnTo>
                <a:lnTo>
                  <a:pt x="3926015" y="71317"/>
                </a:lnTo>
                <a:lnTo>
                  <a:pt x="3958110" y="73650"/>
                </a:lnTo>
                <a:lnTo>
                  <a:pt x="3990090" y="76617"/>
                </a:lnTo>
                <a:lnTo>
                  <a:pt x="4021993" y="80006"/>
                </a:lnTo>
                <a:lnTo>
                  <a:pt x="4053845" y="83676"/>
                </a:lnTo>
                <a:lnTo>
                  <a:pt x="4085665" y="87534"/>
                </a:lnTo>
                <a:lnTo>
                  <a:pt x="4116048" y="92223"/>
                </a:lnTo>
                <a:lnTo>
                  <a:pt x="4145476" y="97465"/>
                </a:lnTo>
                <a:lnTo>
                  <a:pt x="4174267" y="103077"/>
                </a:lnTo>
                <a:lnTo>
                  <a:pt x="4201928" y="108934"/>
                </a:lnTo>
                <a:lnTo>
                  <a:pt x="4228835" y="114956"/>
                </a:lnTo>
                <a:lnTo>
                  <a:pt x="4255241" y="121087"/>
                </a:lnTo>
                <a:lnTo>
                  <a:pt x="4280605" y="127997"/>
                </a:lnTo>
                <a:lnTo>
                  <a:pt x="4305276" y="135426"/>
                </a:lnTo>
                <a:lnTo>
                  <a:pt x="4351973" y="151206"/>
                </a:lnTo>
                <a:lnTo>
                  <a:pt x="4393894" y="167627"/>
                </a:lnTo>
                <a:lnTo>
                  <a:pt x="4428047" y="182451"/>
                </a:lnTo>
                <a:lnTo>
                  <a:pt x="4467312" y="204578"/>
                </a:lnTo>
                <a:lnTo>
                  <a:pt x="4477725" y="212585"/>
                </a:lnTo>
                <a:lnTo>
                  <a:pt x="4491176" y="232771"/>
                </a:lnTo>
                <a:lnTo>
                  <a:pt x="4500834" y="266054"/>
                </a:lnTo>
                <a:lnTo>
                  <a:pt x="4502189" y="276853"/>
                </a:lnTo>
                <a:lnTo>
                  <a:pt x="4498050" y="298259"/>
                </a:lnTo>
                <a:lnTo>
                  <a:pt x="4493983" y="308906"/>
                </a:lnTo>
                <a:lnTo>
                  <a:pt x="4478176" y="328262"/>
                </a:lnTo>
                <a:lnTo>
                  <a:pt x="4439832" y="355026"/>
                </a:lnTo>
                <a:lnTo>
                  <a:pt x="4404014" y="372278"/>
                </a:lnTo>
                <a:lnTo>
                  <a:pt x="4359872" y="389353"/>
                </a:lnTo>
                <a:lnTo>
                  <a:pt x="4334132" y="396447"/>
                </a:lnTo>
                <a:lnTo>
                  <a:pt x="4306387" y="402587"/>
                </a:lnTo>
                <a:lnTo>
                  <a:pt x="4277308" y="408091"/>
                </a:lnTo>
                <a:lnTo>
                  <a:pt x="4245222" y="413877"/>
                </a:lnTo>
                <a:lnTo>
                  <a:pt x="4211132" y="419852"/>
                </a:lnTo>
                <a:lnTo>
                  <a:pt x="4175706" y="425951"/>
                </a:lnTo>
                <a:lnTo>
                  <a:pt x="4138680" y="431429"/>
                </a:lnTo>
                <a:lnTo>
                  <a:pt x="4100593" y="436491"/>
                </a:lnTo>
                <a:lnTo>
                  <a:pt x="4061795" y="441277"/>
                </a:lnTo>
                <a:lnTo>
                  <a:pt x="4021113" y="446585"/>
                </a:lnTo>
                <a:lnTo>
                  <a:pt x="3979175" y="452240"/>
                </a:lnTo>
                <a:lnTo>
                  <a:pt x="3936400" y="458127"/>
                </a:lnTo>
                <a:lnTo>
                  <a:pt x="3890949" y="463462"/>
                </a:lnTo>
                <a:lnTo>
                  <a:pt x="3843717" y="468430"/>
                </a:lnTo>
                <a:lnTo>
                  <a:pt x="3795294" y="473154"/>
                </a:lnTo>
                <a:lnTo>
                  <a:pt x="3745373" y="477713"/>
                </a:lnTo>
                <a:lnTo>
                  <a:pt x="3694455" y="482164"/>
                </a:lnTo>
                <a:lnTo>
                  <a:pt x="3642870" y="486543"/>
                </a:lnTo>
                <a:lnTo>
                  <a:pt x="3591546" y="490873"/>
                </a:lnTo>
                <a:lnTo>
                  <a:pt x="3540396" y="495171"/>
                </a:lnTo>
                <a:lnTo>
                  <a:pt x="3489365" y="499447"/>
                </a:lnTo>
                <a:lnTo>
                  <a:pt x="3436999" y="503004"/>
                </a:lnTo>
                <a:lnTo>
                  <a:pt x="3383744" y="506080"/>
                </a:lnTo>
                <a:lnTo>
                  <a:pt x="3329897" y="508837"/>
                </a:lnTo>
                <a:lnTo>
                  <a:pt x="3275653" y="512086"/>
                </a:lnTo>
                <a:lnTo>
                  <a:pt x="3221147" y="515663"/>
                </a:lnTo>
                <a:lnTo>
                  <a:pt x="3166464" y="519458"/>
                </a:lnTo>
                <a:lnTo>
                  <a:pt x="3112370" y="522694"/>
                </a:lnTo>
                <a:lnTo>
                  <a:pt x="3058669" y="525557"/>
                </a:lnTo>
                <a:lnTo>
                  <a:pt x="3005230" y="528172"/>
                </a:lnTo>
                <a:lnTo>
                  <a:pt x="2949141" y="531326"/>
                </a:lnTo>
                <a:lnTo>
                  <a:pt x="2891289" y="534839"/>
                </a:lnTo>
                <a:lnTo>
                  <a:pt x="2832259" y="538593"/>
                </a:lnTo>
                <a:lnTo>
                  <a:pt x="2773856" y="541801"/>
                </a:lnTo>
                <a:lnTo>
                  <a:pt x="2715870" y="544645"/>
                </a:lnTo>
                <a:lnTo>
                  <a:pt x="2658164" y="547247"/>
                </a:lnTo>
                <a:lnTo>
                  <a:pt x="2599936" y="549687"/>
                </a:lnTo>
                <a:lnTo>
                  <a:pt x="2541364" y="552019"/>
                </a:lnTo>
                <a:lnTo>
                  <a:pt x="2482559" y="554279"/>
                </a:lnTo>
                <a:lnTo>
                  <a:pt x="2422189" y="555786"/>
                </a:lnTo>
                <a:lnTo>
                  <a:pt x="2360775" y="556791"/>
                </a:lnTo>
                <a:lnTo>
                  <a:pt x="2298667" y="557460"/>
                </a:lnTo>
                <a:lnTo>
                  <a:pt x="2236095" y="557907"/>
                </a:lnTo>
                <a:lnTo>
                  <a:pt x="2173213" y="558205"/>
                </a:lnTo>
                <a:lnTo>
                  <a:pt x="2110126" y="558403"/>
                </a:lnTo>
                <a:lnTo>
                  <a:pt x="2046900" y="558535"/>
                </a:lnTo>
                <a:lnTo>
                  <a:pt x="1983584" y="558624"/>
                </a:lnTo>
                <a:lnTo>
                  <a:pt x="1920205" y="558682"/>
                </a:lnTo>
                <a:lnTo>
                  <a:pt x="1856787" y="558722"/>
                </a:lnTo>
                <a:lnTo>
                  <a:pt x="1793341" y="558748"/>
                </a:lnTo>
                <a:lnTo>
                  <a:pt x="1729878" y="558765"/>
                </a:lnTo>
                <a:lnTo>
                  <a:pt x="1666402" y="558777"/>
                </a:lnTo>
                <a:lnTo>
                  <a:pt x="1602918" y="558784"/>
                </a:lnTo>
                <a:lnTo>
                  <a:pt x="1539428" y="558790"/>
                </a:lnTo>
                <a:lnTo>
                  <a:pt x="1476641" y="558793"/>
                </a:lnTo>
                <a:lnTo>
                  <a:pt x="1414322" y="558795"/>
                </a:lnTo>
                <a:lnTo>
                  <a:pt x="1352314" y="558797"/>
                </a:lnTo>
                <a:lnTo>
                  <a:pt x="1291221" y="559504"/>
                </a:lnTo>
                <a:lnTo>
                  <a:pt x="1230736" y="560680"/>
                </a:lnTo>
                <a:lnTo>
                  <a:pt x="1170657" y="562170"/>
                </a:lnTo>
                <a:lnTo>
                  <a:pt x="1112966" y="562458"/>
                </a:lnTo>
                <a:lnTo>
                  <a:pt x="1056866" y="561944"/>
                </a:lnTo>
                <a:lnTo>
                  <a:pt x="1001827" y="560896"/>
                </a:lnTo>
                <a:lnTo>
                  <a:pt x="949613" y="560197"/>
                </a:lnTo>
                <a:lnTo>
                  <a:pt x="899281" y="559732"/>
                </a:lnTo>
                <a:lnTo>
                  <a:pt x="850204" y="559421"/>
                </a:lnTo>
                <a:lnTo>
                  <a:pt x="803374" y="557803"/>
                </a:lnTo>
                <a:lnTo>
                  <a:pt x="758044" y="555313"/>
                </a:lnTo>
                <a:lnTo>
                  <a:pt x="713713" y="552242"/>
                </a:lnTo>
                <a:lnTo>
                  <a:pt x="670753" y="548784"/>
                </a:lnTo>
                <a:lnTo>
                  <a:pt x="628708" y="545067"/>
                </a:lnTo>
                <a:lnTo>
                  <a:pt x="587272" y="541178"/>
                </a:lnTo>
                <a:lnTo>
                  <a:pt x="548359" y="537174"/>
                </a:lnTo>
                <a:lnTo>
                  <a:pt x="511128" y="533094"/>
                </a:lnTo>
                <a:lnTo>
                  <a:pt x="475019" y="528963"/>
                </a:lnTo>
                <a:lnTo>
                  <a:pt x="441068" y="524092"/>
                </a:lnTo>
                <a:lnTo>
                  <a:pt x="408557" y="518728"/>
                </a:lnTo>
                <a:lnTo>
                  <a:pt x="377004" y="513035"/>
                </a:lnTo>
                <a:lnTo>
                  <a:pt x="347503" y="506418"/>
                </a:lnTo>
                <a:lnTo>
                  <a:pt x="319369" y="499184"/>
                </a:lnTo>
                <a:lnTo>
                  <a:pt x="292146" y="491539"/>
                </a:lnTo>
                <a:lnTo>
                  <a:pt x="266941" y="483621"/>
                </a:lnTo>
                <a:lnTo>
                  <a:pt x="220122" y="467296"/>
                </a:lnTo>
                <a:lnTo>
                  <a:pt x="179558" y="450633"/>
                </a:lnTo>
                <a:lnTo>
                  <a:pt x="143420" y="433820"/>
                </a:lnTo>
                <a:lnTo>
                  <a:pt x="110896" y="416940"/>
                </a:lnTo>
                <a:lnTo>
                  <a:pt x="64818" y="391571"/>
                </a:lnTo>
                <a:lnTo>
                  <a:pt x="29999" y="362808"/>
                </a:lnTo>
                <a:lnTo>
                  <a:pt x="8550" y="328573"/>
                </a:lnTo>
                <a:lnTo>
                  <a:pt x="0" y="288247"/>
                </a:lnTo>
                <a:lnTo>
                  <a:pt x="5526" y="259578"/>
                </a:lnTo>
                <a:lnTo>
                  <a:pt x="19506" y="229668"/>
                </a:lnTo>
                <a:lnTo>
                  <a:pt x="42182" y="197560"/>
                </a:lnTo>
                <a:lnTo>
                  <a:pt x="89458" y="151121"/>
                </a:lnTo>
                <a:lnTo>
                  <a:pt x="129011" y="119141"/>
                </a:lnTo>
                <a:lnTo>
                  <a:pt x="174577" y="87524"/>
                </a:lnTo>
                <a:lnTo>
                  <a:pt x="200557" y="73166"/>
                </a:lnTo>
                <a:lnTo>
                  <a:pt x="227754" y="59361"/>
                </a:lnTo>
                <a:lnTo>
                  <a:pt x="255059" y="47335"/>
                </a:lnTo>
                <a:lnTo>
                  <a:pt x="282434" y="36495"/>
                </a:lnTo>
                <a:lnTo>
                  <a:pt x="309855" y="26447"/>
                </a:lnTo>
                <a:lnTo>
                  <a:pt x="338015" y="18337"/>
                </a:lnTo>
                <a:lnTo>
                  <a:pt x="366665" y="11519"/>
                </a:lnTo>
                <a:lnTo>
                  <a:pt x="395643" y="5563"/>
                </a:lnTo>
                <a:lnTo>
                  <a:pt x="425546" y="2297"/>
                </a:lnTo>
                <a:lnTo>
                  <a:pt x="456064" y="826"/>
                </a:lnTo>
                <a:lnTo>
                  <a:pt x="486993" y="551"/>
                </a:lnTo>
                <a:lnTo>
                  <a:pt x="5488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3" name="SMARTInkShape-2130"/>
          <p:cNvSpPr/>
          <p:nvPr>
            <p:custDataLst>
              <p:tags r:id="rId11"/>
            </p:custDataLst>
          </p:nvPr>
        </p:nvSpPr>
        <p:spPr>
          <a:xfrm>
            <a:off x="1678165" y="1010533"/>
            <a:ext cx="715786" cy="74363"/>
          </a:xfrm>
          <a:custGeom>
            <a:avLst/>
            <a:gdLst/>
            <a:ahLst/>
            <a:cxnLst/>
            <a:rect l="0" t="0" r="0" b="0"/>
            <a:pathLst>
              <a:path w="715786" h="74363">
                <a:moveTo>
                  <a:pt x="10935" y="5467"/>
                </a:moveTo>
                <a:lnTo>
                  <a:pt x="10935" y="5467"/>
                </a:lnTo>
                <a:lnTo>
                  <a:pt x="0" y="0"/>
                </a:lnTo>
                <a:lnTo>
                  <a:pt x="47438" y="8022"/>
                </a:lnTo>
                <a:lnTo>
                  <a:pt x="88542" y="14364"/>
                </a:lnTo>
                <a:lnTo>
                  <a:pt x="116295" y="17043"/>
                </a:lnTo>
                <a:lnTo>
                  <a:pt x="146792" y="19534"/>
                </a:lnTo>
                <a:lnTo>
                  <a:pt x="180528" y="20489"/>
                </a:lnTo>
                <a:lnTo>
                  <a:pt x="216425" y="20421"/>
                </a:lnTo>
                <a:lnTo>
                  <a:pt x="253762" y="19670"/>
                </a:lnTo>
                <a:lnTo>
                  <a:pt x="291353" y="18463"/>
                </a:lnTo>
                <a:lnTo>
                  <a:pt x="329114" y="16953"/>
                </a:lnTo>
                <a:lnTo>
                  <a:pt x="366987" y="15241"/>
                </a:lnTo>
                <a:lnTo>
                  <a:pt x="400703" y="14100"/>
                </a:lnTo>
                <a:lnTo>
                  <a:pt x="431647" y="13339"/>
                </a:lnTo>
                <a:lnTo>
                  <a:pt x="460743" y="12832"/>
                </a:lnTo>
                <a:lnTo>
                  <a:pt x="506242" y="14149"/>
                </a:lnTo>
                <a:lnTo>
                  <a:pt x="546454" y="18858"/>
                </a:lnTo>
                <a:lnTo>
                  <a:pt x="552098" y="20744"/>
                </a:lnTo>
                <a:lnTo>
                  <a:pt x="552332" y="23413"/>
                </a:lnTo>
                <a:lnTo>
                  <a:pt x="543185" y="30141"/>
                </a:lnTo>
                <a:lnTo>
                  <a:pt x="497977" y="41862"/>
                </a:lnTo>
                <a:lnTo>
                  <a:pt x="475329" y="45253"/>
                </a:lnTo>
                <a:lnTo>
                  <a:pt x="449648" y="48219"/>
                </a:lnTo>
                <a:lnTo>
                  <a:pt x="421943" y="50901"/>
                </a:lnTo>
                <a:lnTo>
                  <a:pt x="395007" y="53395"/>
                </a:lnTo>
                <a:lnTo>
                  <a:pt x="368583" y="55764"/>
                </a:lnTo>
                <a:lnTo>
                  <a:pt x="342500" y="58048"/>
                </a:lnTo>
                <a:lnTo>
                  <a:pt x="318056" y="60277"/>
                </a:lnTo>
                <a:lnTo>
                  <a:pt x="272081" y="64634"/>
                </a:lnTo>
                <a:lnTo>
                  <a:pt x="226757" y="71054"/>
                </a:lnTo>
                <a:lnTo>
                  <a:pt x="212309" y="74054"/>
                </a:lnTo>
                <a:lnTo>
                  <a:pt x="250515" y="74362"/>
                </a:lnTo>
                <a:lnTo>
                  <a:pt x="273666" y="73269"/>
                </a:lnTo>
                <a:lnTo>
                  <a:pt x="300389" y="71835"/>
                </a:lnTo>
                <a:lnTo>
                  <a:pt x="333021" y="69468"/>
                </a:lnTo>
                <a:lnTo>
                  <a:pt x="369592" y="66479"/>
                </a:lnTo>
                <a:lnTo>
                  <a:pt x="408790" y="63075"/>
                </a:lnTo>
                <a:lnTo>
                  <a:pt x="448327" y="60806"/>
                </a:lnTo>
                <a:lnTo>
                  <a:pt x="488091" y="59293"/>
                </a:lnTo>
                <a:lnTo>
                  <a:pt x="528006" y="58284"/>
                </a:lnTo>
                <a:lnTo>
                  <a:pt x="566610" y="59023"/>
                </a:lnTo>
                <a:lnTo>
                  <a:pt x="604340" y="60926"/>
                </a:lnTo>
                <a:lnTo>
                  <a:pt x="641489" y="63607"/>
                </a:lnTo>
                <a:lnTo>
                  <a:pt x="715785" y="6896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4" name="SMARTInkShape-2131"/>
          <p:cNvSpPr/>
          <p:nvPr>
            <p:custDataLst>
              <p:tags r:id="rId12"/>
            </p:custDataLst>
          </p:nvPr>
        </p:nvSpPr>
        <p:spPr>
          <a:xfrm>
            <a:off x="8595411" y="772218"/>
            <a:ext cx="732740" cy="21533"/>
          </a:xfrm>
          <a:custGeom>
            <a:avLst/>
            <a:gdLst/>
            <a:ahLst/>
            <a:cxnLst/>
            <a:rect l="0" t="0" r="0" b="0"/>
            <a:pathLst>
              <a:path w="732740" h="21533">
                <a:moveTo>
                  <a:pt x="8839" y="15182"/>
                </a:moveTo>
                <a:lnTo>
                  <a:pt x="8839" y="15182"/>
                </a:lnTo>
                <a:lnTo>
                  <a:pt x="0" y="876"/>
                </a:lnTo>
                <a:lnTo>
                  <a:pt x="829" y="0"/>
                </a:lnTo>
                <a:lnTo>
                  <a:pt x="36185" y="3664"/>
                </a:lnTo>
                <a:lnTo>
                  <a:pt x="83786" y="7241"/>
                </a:lnTo>
                <a:lnTo>
                  <a:pt x="115249" y="9182"/>
                </a:lnTo>
                <a:lnTo>
                  <a:pt x="149628" y="11182"/>
                </a:lnTo>
                <a:lnTo>
                  <a:pt x="188071" y="12515"/>
                </a:lnTo>
                <a:lnTo>
                  <a:pt x="229220" y="13404"/>
                </a:lnTo>
                <a:lnTo>
                  <a:pt x="272176" y="13997"/>
                </a:lnTo>
                <a:lnTo>
                  <a:pt x="310691" y="14392"/>
                </a:lnTo>
                <a:lnTo>
                  <a:pt x="346247" y="14655"/>
                </a:lnTo>
                <a:lnTo>
                  <a:pt x="379827" y="14831"/>
                </a:lnTo>
                <a:lnTo>
                  <a:pt x="426547" y="15026"/>
                </a:lnTo>
                <a:lnTo>
                  <a:pt x="468429" y="15151"/>
                </a:lnTo>
                <a:lnTo>
                  <a:pt x="421068" y="15176"/>
                </a:lnTo>
                <a:lnTo>
                  <a:pt x="395137" y="15178"/>
                </a:lnTo>
                <a:lnTo>
                  <a:pt x="365854" y="15179"/>
                </a:lnTo>
                <a:lnTo>
                  <a:pt x="333633" y="15180"/>
                </a:lnTo>
                <a:lnTo>
                  <a:pt x="299451" y="15181"/>
                </a:lnTo>
                <a:lnTo>
                  <a:pt x="263964" y="15181"/>
                </a:lnTo>
                <a:lnTo>
                  <a:pt x="230428" y="15181"/>
                </a:lnTo>
                <a:lnTo>
                  <a:pt x="198194" y="15182"/>
                </a:lnTo>
                <a:lnTo>
                  <a:pt x="166824" y="15182"/>
                </a:lnTo>
                <a:lnTo>
                  <a:pt x="126328" y="15182"/>
                </a:lnTo>
                <a:lnTo>
                  <a:pt x="99937" y="15182"/>
                </a:lnTo>
                <a:lnTo>
                  <a:pt x="134464" y="13301"/>
                </a:lnTo>
                <a:lnTo>
                  <a:pt x="162438" y="11811"/>
                </a:lnTo>
                <a:lnTo>
                  <a:pt x="200844" y="10112"/>
                </a:lnTo>
                <a:lnTo>
                  <a:pt x="246204" y="8274"/>
                </a:lnTo>
                <a:lnTo>
                  <a:pt x="296198" y="6344"/>
                </a:lnTo>
                <a:lnTo>
                  <a:pt x="350695" y="5762"/>
                </a:lnTo>
                <a:lnTo>
                  <a:pt x="408192" y="6080"/>
                </a:lnTo>
                <a:lnTo>
                  <a:pt x="467692" y="6997"/>
                </a:lnTo>
                <a:lnTo>
                  <a:pt x="523586" y="9020"/>
                </a:lnTo>
                <a:lnTo>
                  <a:pt x="577075" y="11779"/>
                </a:lnTo>
                <a:lnTo>
                  <a:pt x="628963" y="15030"/>
                </a:lnTo>
                <a:lnTo>
                  <a:pt x="663556" y="17198"/>
                </a:lnTo>
                <a:lnTo>
                  <a:pt x="732739" y="2153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5" name="SMARTInkShape-2132"/>
          <p:cNvSpPr/>
          <p:nvPr>
            <p:custDataLst>
              <p:tags r:id="rId13"/>
            </p:custDataLst>
          </p:nvPr>
        </p:nvSpPr>
        <p:spPr>
          <a:xfrm>
            <a:off x="7159825" y="737525"/>
            <a:ext cx="676076" cy="80783"/>
          </a:xfrm>
          <a:custGeom>
            <a:avLst/>
            <a:gdLst/>
            <a:ahLst/>
            <a:cxnLst/>
            <a:rect l="0" t="0" r="0" b="0"/>
            <a:pathLst>
              <a:path w="676076" h="80783">
                <a:moveTo>
                  <a:pt x="66475" y="24475"/>
                </a:moveTo>
                <a:lnTo>
                  <a:pt x="66475" y="24475"/>
                </a:lnTo>
                <a:lnTo>
                  <a:pt x="23855" y="18713"/>
                </a:lnTo>
                <a:lnTo>
                  <a:pt x="629" y="18202"/>
                </a:lnTo>
                <a:lnTo>
                  <a:pt x="0" y="18882"/>
                </a:lnTo>
                <a:lnTo>
                  <a:pt x="286" y="20041"/>
                </a:lnTo>
                <a:lnTo>
                  <a:pt x="1182" y="21519"/>
                </a:lnTo>
                <a:lnTo>
                  <a:pt x="29411" y="20228"/>
                </a:lnTo>
                <a:lnTo>
                  <a:pt x="74931" y="17178"/>
                </a:lnTo>
                <a:lnTo>
                  <a:pt x="103862" y="15377"/>
                </a:lnTo>
                <a:lnTo>
                  <a:pt x="137261" y="12765"/>
                </a:lnTo>
                <a:lnTo>
                  <a:pt x="173637" y="9613"/>
                </a:lnTo>
                <a:lnTo>
                  <a:pt x="211999" y="6100"/>
                </a:lnTo>
                <a:lnTo>
                  <a:pt x="248864" y="3759"/>
                </a:lnTo>
                <a:lnTo>
                  <a:pt x="284728" y="2197"/>
                </a:lnTo>
                <a:lnTo>
                  <a:pt x="319928" y="1157"/>
                </a:lnTo>
                <a:lnTo>
                  <a:pt x="350449" y="463"/>
                </a:lnTo>
                <a:lnTo>
                  <a:pt x="377852" y="0"/>
                </a:lnTo>
                <a:lnTo>
                  <a:pt x="422176" y="192"/>
                </a:lnTo>
                <a:lnTo>
                  <a:pt x="448931" y="2629"/>
                </a:lnTo>
                <a:lnTo>
                  <a:pt x="456206" y="4972"/>
                </a:lnTo>
                <a:lnTo>
                  <a:pt x="460351" y="7945"/>
                </a:lnTo>
                <a:lnTo>
                  <a:pt x="462409" y="11338"/>
                </a:lnTo>
                <a:lnTo>
                  <a:pt x="458842" y="15012"/>
                </a:lnTo>
                <a:lnTo>
                  <a:pt x="441709" y="22856"/>
                </a:lnTo>
                <a:lnTo>
                  <a:pt x="398816" y="32928"/>
                </a:lnTo>
                <a:lnTo>
                  <a:pt x="370585" y="38577"/>
                </a:lnTo>
                <a:lnTo>
                  <a:pt x="339065" y="44460"/>
                </a:lnTo>
                <a:lnTo>
                  <a:pt x="305352" y="50498"/>
                </a:lnTo>
                <a:lnTo>
                  <a:pt x="270177" y="56640"/>
                </a:lnTo>
                <a:lnTo>
                  <a:pt x="234026" y="62146"/>
                </a:lnTo>
                <a:lnTo>
                  <a:pt x="197226" y="67228"/>
                </a:lnTo>
                <a:lnTo>
                  <a:pt x="159992" y="72027"/>
                </a:lnTo>
                <a:lnTo>
                  <a:pt x="130230" y="75226"/>
                </a:lnTo>
                <a:lnTo>
                  <a:pt x="83993" y="78781"/>
                </a:lnTo>
                <a:lnTo>
                  <a:pt x="53791" y="80782"/>
                </a:lnTo>
                <a:lnTo>
                  <a:pt x="92610" y="75684"/>
                </a:lnTo>
                <a:lnTo>
                  <a:pt x="120585" y="72725"/>
                </a:lnTo>
                <a:lnTo>
                  <a:pt x="153350" y="69342"/>
                </a:lnTo>
                <a:lnTo>
                  <a:pt x="192830" y="65675"/>
                </a:lnTo>
                <a:lnTo>
                  <a:pt x="236789" y="61819"/>
                </a:lnTo>
                <a:lnTo>
                  <a:pt x="283735" y="57838"/>
                </a:lnTo>
                <a:lnTo>
                  <a:pt x="333376" y="54478"/>
                </a:lnTo>
                <a:lnTo>
                  <a:pt x="384814" y="51533"/>
                </a:lnTo>
                <a:lnTo>
                  <a:pt x="437451" y="48863"/>
                </a:lnTo>
                <a:lnTo>
                  <a:pt x="487359" y="45673"/>
                </a:lnTo>
                <a:lnTo>
                  <a:pt x="535447" y="42135"/>
                </a:lnTo>
                <a:lnTo>
                  <a:pt x="582323" y="38365"/>
                </a:lnTo>
                <a:lnTo>
                  <a:pt x="613574" y="35851"/>
                </a:lnTo>
                <a:lnTo>
                  <a:pt x="676075" y="308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6" name="SMARTInkShape-2133"/>
          <p:cNvSpPr/>
          <p:nvPr>
            <p:custDataLst>
              <p:tags r:id="rId14"/>
            </p:custDataLst>
          </p:nvPr>
        </p:nvSpPr>
        <p:spPr>
          <a:xfrm>
            <a:off x="1240525" y="293453"/>
            <a:ext cx="2264677" cy="555876"/>
          </a:xfrm>
          <a:custGeom>
            <a:avLst/>
            <a:gdLst/>
            <a:ahLst/>
            <a:cxnLst/>
            <a:rect l="0" t="0" r="0" b="0"/>
            <a:pathLst>
              <a:path w="2264677" h="555876">
                <a:moveTo>
                  <a:pt x="226325" y="481247"/>
                </a:moveTo>
                <a:lnTo>
                  <a:pt x="226325" y="481247"/>
                </a:lnTo>
                <a:lnTo>
                  <a:pt x="222954" y="477876"/>
                </a:lnTo>
                <a:lnTo>
                  <a:pt x="222667" y="476883"/>
                </a:lnTo>
                <a:lnTo>
                  <a:pt x="223181" y="476221"/>
                </a:lnTo>
                <a:lnTo>
                  <a:pt x="224229" y="475780"/>
                </a:lnTo>
                <a:lnTo>
                  <a:pt x="247188" y="474975"/>
                </a:lnTo>
                <a:lnTo>
                  <a:pt x="286153" y="479933"/>
                </a:lnTo>
                <a:lnTo>
                  <a:pt x="333079" y="480987"/>
                </a:lnTo>
                <a:lnTo>
                  <a:pt x="375391" y="481170"/>
                </a:lnTo>
                <a:lnTo>
                  <a:pt x="412051" y="481213"/>
                </a:lnTo>
                <a:lnTo>
                  <a:pt x="454920" y="481232"/>
                </a:lnTo>
                <a:lnTo>
                  <a:pt x="502195" y="481240"/>
                </a:lnTo>
                <a:lnTo>
                  <a:pt x="549547" y="479363"/>
                </a:lnTo>
                <a:lnTo>
                  <a:pt x="573039" y="477874"/>
                </a:lnTo>
                <a:lnTo>
                  <a:pt x="597873" y="476176"/>
                </a:lnTo>
                <a:lnTo>
                  <a:pt x="623602" y="474339"/>
                </a:lnTo>
                <a:lnTo>
                  <a:pt x="649926" y="472408"/>
                </a:lnTo>
                <a:lnTo>
                  <a:pt x="677353" y="471827"/>
                </a:lnTo>
                <a:lnTo>
                  <a:pt x="705516" y="472145"/>
                </a:lnTo>
                <a:lnTo>
                  <a:pt x="734169" y="473062"/>
                </a:lnTo>
                <a:lnTo>
                  <a:pt x="763149" y="473674"/>
                </a:lnTo>
                <a:lnTo>
                  <a:pt x="792346" y="474081"/>
                </a:lnTo>
                <a:lnTo>
                  <a:pt x="821689" y="474353"/>
                </a:lnTo>
                <a:lnTo>
                  <a:pt x="852540" y="474534"/>
                </a:lnTo>
                <a:lnTo>
                  <a:pt x="884396" y="474655"/>
                </a:lnTo>
                <a:lnTo>
                  <a:pt x="916922" y="474736"/>
                </a:lnTo>
                <a:lnTo>
                  <a:pt x="948484" y="474790"/>
                </a:lnTo>
                <a:lnTo>
                  <a:pt x="979403" y="474825"/>
                </a:lnTo>
                <a:lnTo>
                  <a:pt x="1009894" y="474849"/>
                </a:lnTo>
                <a:lnTo>
                  <a:pt x="1041510" y="474865"/>
                </a:lnTo>
                <a:lnTo>
                  <a:pt x="1073876" y="474876"/>
                </a:lnTo>
                <a:lnTo>
                  <a:pt x="1106742" y="474883"/>
                </a:lnTo>
                <a:lnTo>
                  <a:pt x="1139942" y="474888"/>
                </a:lnTo>
                <a:lnTo>
                  <a:pt x="1173364" y="474891"/>
                </a:lnTo>
                <a:lnTo>
                  <a:pt x="1206935" y="474893"/>
                </a:lnTo>
                <a:lnTo>
                  <a:pt x="1240603" y="474894"/>
                </a:lnTo>
                <a:lnTo>
                  <a:pt x="1274339" y="474895"/>
                </a:lnTo>
                <a:lnTo>
                  <a:pt x="1308117" y="474896"/>
                </a:lnTo>
                <a:lnTo>
                  <a:pt x="1342631" y="474191"/>
                </a:lnTo>
                <a:lnTo>
                  <a:pt x="1377635" y="473015"/>
                </a:lnTo>
                <a:lnTo>
                  <a:pt x="1412965" y="471526"/>
                </a:lnTo>
                <a:lnTo>
                  <a:pt x="1447101" y="469827"/>
                </a:lnTo>
                <a:lnTo>
                  <a:pt x="1480443" y="467989"/>
                </a:lnTo>
                <a:lnTo>
                  <a:pt x="1513253" y="466059"/>
                </a:lnTo>
                <a:lnTo>
                  <a:pt x="1545711" y="464771"/>
                </a:lnTo>
                <a:lnTo>
                  <a:pt x="1577932" y="463913"/>
                </a:lnTo>
                <a:lnTo>
                  <a:pt x="1609996" y="463341"/>
                </a:lnTo>
                <a:lnTo>
                  <a:pt x="1641250" y="462960"/>
                </a:lnTo>
                <a:lnTo>
                  <a:pt x="1671964" y="462705"/>
                </a:lnTo>
                <a:lnTo>
                  <a:pt x="1702318" y="462536"/>
                </a:lnTo>
                <a:lnTo>
                  <a:pt x="1732431" y="461717"/>
                </a:lnTo>
                <a:lnTo>
                  <a:pt x="1762385" y="460466"/>
                </a:lnTo>
                <a:lnTo>
                  <a:pt x="1792232" y="458926"/>
                </a:lnTo>
                <a:lnTo>
                  <a:pt x="1821301" y="456489"/>
                </a:lnTo>
                <a:lnTo>
                  <a:pt x="1849853" y="453453"/>
                </a:lnTo>
                <a:lnTo>
                  <a:pt x="1878061" y="450017"/>
                </a:lnTo>
                <a:lnTo>
                  <a:pt x="1905332" y="445611"/>
                </a:lnTo>
                <a:lnTo>
                  <a:pt x="1931980" y="440556"/>
                </a:lnTo>
                <a:lnTo>
                  <a:pt x="1958212" y="435070"/>
                </a:lnTo>
                <a:lnTo>
                  <a:pt x="1983460" y="429295"/>
                </a:lnTo>
                <a:lnTo>
                  <a:pt x="2008054" y="423329"/>
                </a:lnTo>
                <a:lnTo>
                  <a:pt x="2054666" y="411056"/>
                </a:lnTo>
                <a:lnTo>
                  <a:pt x="2096549" y="398545"/>
                </a:lnTo>
                <a:lnTo>
                  <a:pt x="2134448" y="384048"/>
                </a:lnTo>
                <a:lnTo>
                  <a:pt x="2169402" y="368198"/>
                </a:lnTo>
                <a:lnTo>
                  <a:pt x="2214025" y="342701"/>
                </a:lnTo>
                <a:lnTo>
                  <a:pt x="2241201" y="313118"/>
                </a:lnTo>
                <a:lnTo>
                  <a:pt x="2261502" y="271517"/>
                </a:lnTo>
                <a:lnTo>
                  <a:pt x="2264676" y="260994"/>
                </a:lnTo>
                <a:lnTo>
                  <a:pt x="2264440" y="239894"/>
                </a:lnTo>
                <a:lnTo>
                  <a:pt x="2258221" y="218757"/>
                </a:lnTo>
                <a:lnTo>
                  <a:pt x="2246049" y="197603"/>
                </a:lnTo>
                <a:lnTo>
                  <a:pt x="2213217" y="165861"/>
                </a:lnTo>
                <a:lnTo>
                  <a:pt x="2180656" y="146577"/>
                </a:lnTo>
                <a:lnTo>
                  <a:pt x="2140550" y="128599"/>
                </a:lnTo>
                <a:lnTo>
                  <a:pt x="2117014" y="119854"/>
                </a:lnTo>
                <a:lnTo>
                  <a:pt x="2092151" y="111202"/>
                </a:lnTo>
                <a:lnTo>
                  <a:pt x="2064992" y="103317"/>
                </a:lnTo>
                <a:lnTo>
                  <a:pt x="2036303" y="95944"/>
                </a:lnTo>
                <a:lnTo>
                  <a:pt x="2006594" y="88911"/>
                </a:lnTo>
                <a:lnTo>
                  <a:pt x="1974793" y="81401"/>
                </a:lnTo>
                <a:lnTo>
                  <a:pt x="1941598" y="73572"/>
                </a:lnTo>
                <a:lnTo>
                  <a:pt x="1907474" y="65530"/>
                </a:lnTo>
                <a:lnTo>
                  <a:pt x="1872024" y="58053"/>
                </a:lnTo>
                <a:lnTo>
                  <a:pt x="1835691" y="50951"/>
                </a:lnTo>
                <a:lnTo>
                  <a:pt x="1798769" y="44099"/>
                </a:lnTo>
                <a:lnTo>
                  <a:pt x="1760749" y="38826"/>
                </a:lnTo>
                <a:lnTo>
                  <a:pt x="1721997" y="34605"/>
                </a:lnTo>
                <a:lnTo>
                  <a:pt x="1682756" y="31086"/>
                </a:lnTo>
                <a:lnTo>
                  <a:pt x="1643190" y="27329"/>
                </a:lnTo>
                <a:lnTo>
                  <a:pt x="1603407" y="23412"/>
                </a:lnTo>
                <a:lnTo>
                  <a:pt x="1563480" y="19391"/>
                </a:lnTo>
                <a:lnTo>
                  <a:pt x="1523456" y="16004"/>
                </a:lnTo>
                <a:lnTo>
                  <a:pt x="1483368" y="13040"/>
                </a:lnTo>
                <a:lnTo>
                  <a:pt x="1443237" y="10359"/>
                </a:lnTo>
                <a:lnTo>
                  <a:pt x="1400960" y="7866"/>
                </a:lnTo>
                <a:lnTo>
                  <a:pt x="1357254" y="5499"/>
                </a:lnTo>
                <a:lnTo>
                  <a:pt x="1312595" y="3215"/>
                </a:lnTo>
                <a:lnTo>
                  <a:pt x="1267299" y="1692"/>
                </a:lnTo>
                <a:lnTo>
                  <a:pt x="1221580" y="677"/>
                </a:lnTo>
                <a:lnTo>
                  <a:pt x="1175578" y="0"/>
                </a:lnTo>
                <a:lnTo>
                  <a:pt x="1130094" y="255"/>
                </a:lnTo>
                <a:lnTo>
                  <a:pt x="1084954" y="1130"/>
                </a:lnTo>
                <a:lnTo>
                  <a:pt x="1040045" y="2419"/>
                </a:lnTo>
                <a:lnTo>
                  <a:pt x="994582" y="3984"/>
                </a:lnTo>
                <a:lnTo>
                  <a:pt x="948752" y="5733"/>
                </a:lnTo>
                <a:lnTo>
                  <a:pt x="902676" y="7604"/>
                </a:lnTo>
                <a:lnTo>
                  <a:pt x="858554" y="10968"/>
                </a:lnTo>
                <a:lnTo>
                  <a:pt x="815733" y="15328"/>
                </a:lnTo>
                <a:lnTo>
                  <a:pt x="773780" y="20351"/>
                </a:lnTo>
                <a:lnTo>
                  <a:pt x="732406" y="25816"/>
                </a:lnTo>
                <a:lnTo>
                  <a:pt x="691418" y="31577"/>
                </a:lnTo>
                <a:lnTo>
                  <a:pt x="650687" y="37533"/>
                </a:lnTo>
                <a:lnTo>
                  <a:pt x="611539" y="45032"/>
                </a:lnTo>
                <a:lnTo>
                  <a:pt x="573445" y="53559"/>
                </a:lnTo>
                <a:lnTo>
                  <a:pt x="536055" y="62772"/>
                </a:lnTo>
                <a:lnTo>
                  <a:pt x="498428" y="73147"/>
                </a:lnTo>
                <a:lnTo>
                  <a:pt x="460644" y="84297"/>
                </a:lnTo>
                <a:lnTo>
                  <a:pt x="422754" y="95964"/>
                </a:lnTo>
                <a:lnTo>
                  <a:pt x="386206" y="107975"/>
                </a:lnTo>
                <a:lnTo>
                  <a:pt x="350551" y="120216"/>
                </a:lnTo>
                <a:lnTo>
                  <a:pt x="315492" y="132609"/>
                </a:lnTo>
                <a:lnTo>
                  <a:pt x="281537" y="145811"/>
                </a:lnTo>
                <a:lnTo>
                  <a:pt x="248316" y="159551"/>
                </a:lnTo>
                <a:lnTo>
                  <a:pt x="215586" y="173649"/>
                </a:lnTo>
                <a:lnTo>
                  <a:pt x="185299" y="187987"/>
                </a:lnTo>
                <a:lnTo>
                  <a:pt x="156641" y="202485"/>
                </a:lnTo>
                <a:lnTo>
                  <a:pt x="129069" y="217089"/>
                </a:lnTo>
                <a:lnTo>
                  <a:pt x="85263" y="248368"/>
                </a:lnTo>
                <a:lnTo>
                  <a:pt x="50742" y="281084"/>
                </a:lnTo>
                <a:lnTo>
                  <a:pt x="23640" y="314439"/>
                </a:lnTo>
                <a:lnTo>
                  <a:pt x="9243" y="348079"/>
                </a:lnTo>
                <a:lnTo>
                  <a:pt x="2844" y="381139"/>
                </a:lnTo>
                <a:lnTo>
                  <a:pt x="0" y="412295"/>
                </a:lnTo>
                <a:lnTo>
                  <a:pt x="8144" y="440724"/>
                </a:lnTo>
                <a:lnTo>
                  <a:pt x="24228" y="466765"/>
                </a:lnTo>
                <a:lnTo>
                  <a:pt x="59200" y="501258"/>
                </a:lnTo>
                <a:lnTo>
                  <a:pt x="91369" y="523067"/>
                </a:lnTo>
                <a:lnTo>
                  <a:pt x="130597" y="540756"/>
                </a:lnTo>
                <a:lnTo>
                  <a:pt x="176018" y="552851"/>
                </a:lnTo>
                <a:lnTo>
                  <a:pt x="201959" y="555089"/>
                </a:lnTo>
                <a:lnTo>
                  <a:pt x="229131" y="555875"/>
                </a:lnTo>
                <a:lnTo>
                  <a:pt x="259946" y="554282"/>
                </a:lnTo>
                <a:lnTo>
                  <a:pt x="293189" y="551104"/>
                </a:lnTo>
                <a:lnTo>
                  <a:pt x="328051" y="546868"/>
                </a:lnTo>
                <a:lnTo>
                  <a:pt x="363287" y="541222"/>
                </a:lnTo>
                <a:lnTo>
                  <a:pt x="398771" y="534636"/>
                </a:lnTo>
                <a:lnTo>
                  <a:pt x="434423" y="527423"/>
                </a:lnTo>
                <a:lnTo>
                  <a:pt x="470185" y="519087"/>
                </a:lnTo>
                <a:lnTo>
                  <a:pt x="506020" y="510001"/>
                </a:lnTo>
                <a:lnTo>
                  <a:pt x="541905" y="500416"/>
                </a:lnTo>
                <a:lnTo>
                  <a:pt x="577823" y="491204"/>
                </a:lnTo>
                <a:lnTo>
                  <a:pt x="613762" y="482241"/>
                </a:lnTo>
                <a:lnTo>
                  <a:pt x="649717" y="473443"/>
                </a:lnTo>
                <a:lnTo>
                  <a:pt x="684269" y="467578"/>
                </a:lnTo>
                <a:lnTo>
                  <a:pt x="717888" y="463667"/>
                </a:lnTo>
                <a:lnTo>
                  <a:pt x="750883" y="461061"/>
                </a:lnTo>
                <a:lnTo>
                  <a:pt x="816875" y="4558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40" name="SMARTInkShape-Group422"/>
          <p:cNvGrpSpPr/>
          <p:nvPr/>
        </p:nvGrpSpPr>
        <p:grpSpPr>
          <a:xfrm>
            <a:off x="994107" y="2617965"/>
            <a:ext cx="403950" cy="252236"/>
            <a:chOff x="994107" y="2617965"/>
            <a:chExt cx="403950" cy="252236"/>
          </a:xfrm>
        </p:grpSpPr>
        <p:sp>
          <p:nvSpPr>
            <p:cNvPr id="7537" name="SMARTInkShape-2134"/>
            <p:cNvSpPr/>
            <p:nvPr>
              <p:custDataLst>
                <p:tags r:id="rId15"/>
              </p:custDataLst>
            </p:nvPr>
          </p:nvSpPr>
          <p:spPr>
            <a:xfrm>
              <a:off x="994107" y="2617965"/>
              <a:ext cx="79044" cy="220486"/>
            </a:xfrm>
            <a:custGeom>
              <a:avLst/>
              <a:gdLst/>
              <a:ahLst/>
              <a:cxnLst/>
              <a:rect l="0" t="0" r="0" b="0"/>
              <a:pathLst>
                <a:path w="79044" h="220486">
                  <a:moveTo>
                    <a:pt x="79043" y="10935"/>
                  </a:moveTo>
                  <a:lnTo>
                    <a:pt x="79043" y="10935"/>
                  </a:lnTo>
                  <a:lnTo>
                    <a:pt x="72301" y="4193"/>
                  </a:lnTo>
                  <a:lnTo>
                    <a:pt x="63346" y="883"/>
                  </a:lnTo>
                  <a:lnTo>
                    <a:pt x="57995" y="0"/>
                  </a:lnTo>
                  <a:lnTo>
                    <a:pt x="52311" y="1529"/>
                  </a:lnTo>
                  <a:lnTo>
                    <a:pt x="40351" y="8871"/>
                  </a:lnTo>
                  <a:lnTo>
                    <a:pt x="18347" y="41760"/>
                  </a:lnTo>
                  <a:lnTo>
                    <a:pt x="5971" y="78962"/>
                  </a:lnTo>
                  <a:lnTo>
                    <a:pt x="0" y="123720"/>
                  </a:lnTo>
                  <a:lnTo>
                    <a:pt x="2359" y="147508"/>
                  </a:lnTo>
                  <a:lnTo>
                    <a:pt x="9683" y="188051"/>
                  </a:lnTo>
                  <a:lnTo>
                    <a:pt x="15543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8" name="SMARTInkShape-2135"/>
            <p:cNvSpPr/>
            <p:nvPr>
              <p:custDataLst>
                <p:tags r:id="rId16"/>
              </p:custDataLst>
            </p:nvPr>
          </p:nvSpPr>
          <p:spPr>
            <a:xfrm>
              <a:off x="1333500" y="2660650"/>
              <a:ext cx="64557" cy="209551"/>
            </a:xfrm>
            <a:custGeom>
              <a:avLst/>
              <a:gdLst/>
              <a:ahLst/>
              <a:cxnLst/>
              <a:rect l="0" t="0" r="0" b="0"/>
              <a:pathLst>
                <a:path w="64557" h="209551">
                  <a:moveTo>
                    <a:pt x="19050" y="0"/>
                  </a:moveTo>
                  <a:lnTo>
                    <a:pt x="19050" y="0"/>
                  </a:lnTo>
                  <a:lnTo>
                    <a:pt x="51653" y="30507"/>
                  </a:lnTo>
                  <a:lnTo>
                    <a:pt x="63361" y="60545"/>
                  </a:lnTo>
                  <a:lnTo>
                    <a:pt x="64556" y="102998"/>
                  </a:lnTo>
                  <a:lnTo>
                    <a:pt x="53700" y="147954"/>
                  </a:lnTo>
                  <a:lnTo>
                    <a:pt x="35391" y="17394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9" name="SMARTInkShape-2136"/>
            <p:cNvSpPr/>
            <p:nvPr>
              <p:custDataLst>
                <p:tags r:id="rId17"/>
              </p:custDataLst>
            </p:nvPr>
          </p:nvSpPr>
          <p:spPr>
            <a:xfrm>
              <a:off x="1163937" y="2702503"/>
              <a:ext cx="118764" cy="164314"/>
            </a:xfrm>
            <a:custGeom>
              <a:avLst/>
              <a:gdLst/>
              <a:ahLst/>
              <a:cxnLst/>
              <a:rect l="0" t="0" r="0" b="0"/>
              <a:pathLst>
                <a:path w="118764" h="164314">
                  <a:moveTo>
                    <a:pt x="87013" y="53397"/>
                  </a:moveTo>
                  <a:lnTo>
                    <a:pt x="87013" y="53397"/>
                  </a:lnTo>
                  <a:lnTo>
                    <a:pt x="87013" y="38470"/>
                  </a:lnTo>
                  <a:lnTo>
                    <a:pt x="78175" y="17032"/>
                  </a:lnTo>
                  <a:lnTo>
                    <a:pt x="72266" y="10659"/>
                  </a:lnTo>
                  <a:lnTo>
                    <a:pt x="56975" y="818"/>
                  </a:lnTo>
                  <a:lnTo>
                    <a:pt x="52877" y="0"/>
                  </a:lnTo>
                  <a:lnTo>
                    <a:pt x="44560" y="972"/>
                  </a:lnTo>
                  <a:lnTo>
                    <a:pt x="36160" y="7519"/>
                  </a:lnTo>
                  <a:lnTo>
                    <a:pt x="21616" y="28750"/>
                  </a:lnTo>
                  <a:lnTo>
                    <a:pt x="7664" y="61852"/>
                  </a:lnTo>
                  <a:lnTo>
                    <a:pt x="0" y="107592"/>
                  </a:lnTo>
                  <a:lnTo>
                    <a:pt x="5414" y="136561"/>
                  </a:lnTo>
                  <a:lnTo>
                    <a:pt x="15955" y="156277"/>
                  </a:lnTo>
                  <a:lnTo>
                    <a:pt x="20591" y="160083"/>
                  </a:lnTo>
                  <a:lnTo>
                    <a:pt x="31387" y="164313"/>
                  </a:lnTo>
                  <a:lnTo>
                    <a:pt x="45122" y="162430"/>
                  </a:lnTo>
                  <a:lnTo>
                    <a:pt x="52735" y="159953"/>
                  </a:lnTo>
                  <a:lnTo>
                    <a:pt x="64958" y="149673"/>
                  </a:lnTo>
                  <a:lnTo>
                    <a:pt x="84303" y="116708"/>
                  </a:lnTo>
                  <a:lnTo>
                    <a:pt x="90678" y="79838"/>
                  </a:lnTo>
                  <a:lnTo>
                    <a:pt x="87763" y="35389"/>
                  </a:lnTo>
                  <a:lnTo>
                    <a:pt x="81737" y="12708"/>
                  </a:lnTo>
                  <a:lnTo>
                    <a:pt x="81379" y="12160"/>
                  </a:lnTo>
                  <a:lnTo>
                    <a:pt x="81140" y="12500"/>
                  </a:lnTo>
                  <a:lnTo>
                    <a:pt x="80757" y="24857"/>
                  </a:lnTo>
                  <a:lnTo>
                    <a:pt x="94490" y="67635"/>
                  </a:lnTo>
                  <a:lnTo>
                    <a:pt x="113267" y="111324"/>
                  </a:lnTo>
                  <a:lnTo>
                    <a:pt x="118763" y="123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68" cstate="print"/>
          <a:srcRect l="13333" t="30933" r="10000" b="42667"/>
          <a:stretch>
            <a:fillRect/>
          </a:stretch>
        </p:blipFill>
        <p:spPr bwMode="auto">
          <a:xfrm>
            <a:off x="1025913" y="0"/>
            <a:ext cx="10515606" cy="226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77" name="SMARTInkShape-Group481"/>
          <p:cNvGrpSpPr/>
          <p:nvPr/>
        </p:nvGrpSpPr>
        <p:grpSpPr>
          <a:xfrm>
            <a:off x="6687012" y="5937250"/>
            <a:ext cx="868450" cy="222826"/>
            <a:chOff x="6687012" y="5937250"/>
            <a:chExt cx="868450" cy="222826"/>
          </a:xfrm>
        </p:grpSpPr>
        <p:sp>
          <p:nvSpPr>
            <p:cNvPr id="7674" name="SMARTInkShape-2618"/>
            <p:cNvSpPr/>
            <p:nvPr>
              <p:custDataLst>
                <p:tags r:id="rId264"/>
              </p:custDataLst>
            </p:nvPr>
          </p:nvSpPr>
          <p:spPr>
            <a:xfrm>
              <a:off x="7423150" y="5991029"/>
              <a:ext cx="132312" cy="169047"/>
            </a:xfrm>
            <a:custGeom>
              <a:avLst/>
              <a:gdLst/>
              <a:ahLst/>
              <a:cxnLst/>
              <a:rect l="0" t="0" r="0" b="0"/>
              <a:pathLst>
                <a:path w="132312" h="169047">
                  <a:moveTo>
                    <a:pt x="101600" y="3371"/>
                  </a:moveTo>
                  <a:lnTo>
                    <a:pt x="101600" y="3371"/>
                  </a:lnTo>
                  <a:lnTo>
                    <a:pt x="88116" y="0"/>
                  </a:lnTo>
                  <a:lnTo>
                    <a:pt x="73970" y="2108"/>
                  </a:lnTo>
                  <a:lnTo>
                    <a:pt x="38522" y="18330"/>
                  </a:lnTo>
                  <a:lnTo>
                    <a:pt x="25822" y="33538"/>
                  </a:lnTo>
                  <a:lnTo>
                    <a:pt x="14706" y="65697"/>
                  </a:lnTo>
                  <a:lnTo>
                    <a:pt x="8827" y="104622"/>
                  </a:lnTo>
                  <a:lnTo>
                    <a:pt x="9567" y="128806"/>
                  </a:lnTo>
                  <a:lnTo>
                    <a:pt x="16952" y="148961"/>
                  </a:lnTo>
                  <a:lnTo>
                    <a:pt x="23295" y="156169"/>
                  </a:lnTo>
                  <a:lnTo>
                    <a:pt x="39752" y="166061"/>
                  </a:lnTo>
                  <a:lnTo>
                    <a:pt x="60706" y="169046"/>
                  </a:lnTo>
                  <a:lnTo>
                    <a:pt x="72220" y="168854"/>
                  </a:lnTo>
                  <a:lnTo>
                    <a:pt x="94421" y="161115"/>
                  </a:lnTo>
                  <a:lnTo>
                    <a:pt x="105281" y="155100"/>
                  </a:lnTo>
                  <a:lnTo>
                    <a:pt x="121110" y="137129"/>
                  </a:lnTo>
                  <a:lnTo>
                    <a:pt x="127307" y="126409"/>
                  </a:lnTo>
                  <a:lnTo>
                    <a:pt x="132311" y="97565"/>
                  </a:lnTo>
                  <a:lnTo>
                    <a:pt x="129279" y="51271"/>
                  </a:lnTo>
                  <a:lnTo>
                    <a:pt x="126402" y="37421"/>
                  </a:lnTo>
                  <a:lnTo>
                    <a:pt x="120957" y="27483"/>
                  </a:lnTo>
                  <a:lnTo>
                    <a:pt x="105500" y="14558"/>
                  </a:lnTo>
                  <a:lnTo>
                    <a:pt x="69937" y="13987"/>
                  </a:lnTo>
                  <a:lnTo>
                    <a:pt x="31083" y="18674"/>
                  </a:lnTo>
                  <a:lnTo>
                    <a:pt x="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5" name="SMARTInkShape-2619"/>
            <p:cNvSpPr/>
            <p:nvPr>
              <p:custDataLst>
                <p:tags r:id="rId265"/>
              </p:custDataLst>
            </p:nvPr>
          </p:nvSpPr>
          <p:spPr>
            <a:xfrm>
              <a:off x="7118350" y="5937250"/>
              <a:ext cx="89465" cy="196851"/>
            </a:xfrm>
            <a:custGeom>
              <a:avLst/>
              <a:gdLst/>
              <a:ahLst/>
              <a:cxnLst/>
              <a:rect l="0" t="0" r="0" b="0"/>
              <a:pathLst>
                <a:path w="89465" h="196851">
                  <a:moveTo>
                    <a:pt x="0" y="0"/>
                  </a:moveTo>
                  <a:lnTo>
                    <a:pt x="0" y="0"/>
                  </a:lnTo>
                  <a:lnTo>
                    <a:pt x="12553" y="1882"/>
                  </a:lnTo>
                  <a:lnTo>
                    <a:pt x="35468" y="10670"/>
                  </a:lnTo>
                  <a:lnTo>
                    <a:pt x="71447" y="32603"/>
                  </a:lnTo>
                  <a:lnTo>
                    <a:pt x="83024" y="48592"/>
                  </a:lnTo>
                  <a:lnTo>
                    <a:pt x="89111" y="66752"/>
                  </a:lnTo>
                  <a:lnTo>
                    <a:pt x="89464" y="84231"/>
                  </a:lnTo>
                  <a:lnTo>
                    <a:pt x="78955" y="113309"/>
                  </a:lnTo>
                  <a:lnTo>
                    <a:pt x="52076" y="153327"/>
                  </a:lnTo>
                  <a:lnTo>
                    <a:pt x="19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6" name="SMARTInkShape-2620"/>
            <p:cNvSpPr/>
            <p:nvPr>
              <p:custDataLst>
                <p:tags r:id="rId266"/>
              </p:custDataLst>
            </p:nvPr>
          </p:nvSpPr>
          <p:spPr>
            <a:xfrm>
              <a:off x="6687012" y="5994403"/>
              <a:ext cx="526589" cy="44448"/>
            </a:xfrm>
            <a:custGeom>
              <a:avLst/>
              <a:gdLst/>
              <a:ahLst/>
              <a:cxnLst/>
              <a:rect l="0" t="0" r="0" b="0"/>
              <a:pathLst>
                <a:path w="526589" h="44448">
                  <a:moveTo>
                    <a:pt x="31288" y="12697"/>
                  </a:moveTo>
                  <a:lnTo>
                    <a:pt x="31288" y="12697"/>
                  </a:lnTo>
                  <a:lnTo>
                    <a:pt x="7440" y="1713"/>
                  </a:lnTo>
                  <a:lnTo>
                    <a:pt x="0" y="98"/>
                  </a:lnTo>
                  <a:lnTo>
                    <a:pt x="40852" y="6"/>
                  </a:lnTo>
                  <a:lnTo>
                    <a:pt x="86809" y="1"/>
                  </a:lnTo>
                  <a:lnTo>
                    <a:pt x="114869" y="0"/>
                  </a:lnTo>
                  <a:lnTo>
                    <a:pt x="146980" y="1409"/>
                  </a:lnTo>
                  <a:lnTo>
                    <a:pt x="181794" y="3761"/>
                  </a:lnTo>
                  <a:lnTo>
                    <a:pt x="218408" y="6740"/>
                  </a:lnTo>
                  <a:lnTo>
                    <a:pt x="255518" y="10137"/>
                  </a:lnTo>
                  <a:lnTo>
                    <a:pt x="292958" y="13812"/>
                  </a:lnTo>
                  <a:lnTo>
                    <a:pt x="330617" y="17673"/>
                  </a:lnTo>
                  <a:lnTo>
                    <a:pt x="364192" y="22365"/>
                  </a:lnTo>
                  <a:lnTo>
                    <a:pt x="395040" y="27609"/>
                  </a:lnTo>
                  <a:lnTo>
                    <a:pt x="424073" y="33221"/>
                  </a:lnTo>
                  <a:lnTo>
                    <a:pt x="469502" y="39459"/>
                  </a:lnTo>
                  <a:lnTo>
                    <a:pt x="526588" y="44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84" name="SMARTInkShape-Group482"/>
          <p:cNvGrpSpPr/>
          <p:nvPr/>
        </p:nvGrpSpPr>
        <p:grpSpPr>
          <a:xfrm>
            <a:off x="5527113" y="5759450"/>
            <a:ext cx="931215" cy="430987"/>
            <a:chOff x="5527113" y="5759450"/>
            <a:chExt cx="931215" cy="430987"/>
          </a:xfrm>
        </p:grpSpPr>
        <p:sp>
          <p:nvSpPr>
            <p:cNvPr id="7678" name="SMARTInkShape-2621"/>
            <p:cNvSpPr/>
            <p:nvPr>
              <p:custDataLst>
                <p:tags r:id="rId258"/>
              </p:custDataLst>
            </p:nvPr>
          </p:nvSpPr>
          <p:spPr>
            <a:xfrm>
              <a:off x="6388100" y="5759450"/>
              <a:ext cx="70228" cy="342901"/>
            </a:xfrm>
            <a:custGeom>
              <a:avLst/>
              <a:gdLst/>
              <a:ahLst/>
              <a:cxnLst/>
              <a:rect l="0" t="0" r="0" b="0"/>
              <a:pathLst>
                <a:path w="70228" h="342901">
                  <a:moveTo>
                    <a:pt x="25400" y="0"/>
                  </a:moveTo>
                  <a:lnTo>
                    <a:pt x="25400" y="0"/>
                  </a:lnTo>
                  <a:lnTo>
                    <a:pt x="42005" y="39693"/>
                  </a:lnTo>
                  <a:lnTo>
                    <a:pt x="57602" y="86785"/>
                  </a:lnTo>
                  <a:lnTo>
                    <a:pt x="66993" y="122532"/>
                  </a:lnTo>
                  <a:lnTo>
                    <a:pt x="70227" y="163349"/>
                  </a:lnTo>
                  <a:lnTo>
                    <a:pt x="67901" y="206655"/>
                  </a:lnTo>
                  <a:lnTo>
                    <a:pt x="59811" y="249421"/>
                  </a:lnTo>
                  <a:lnTo>
                    <a:pt x="39987" y="296309"/>
                  </a:lnTo>
                  <a:lnTo>
                    <a:pt x="18142" y="331501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9" name="SMARTInkShape-2622"/>
            <p:cNvSpPr/>
            <p:nvPr>
              <p:custDataLst>
                <p:tags r:id="rId259"/>
              </p:custDataLst>
            </p:nvPr>
          </p:nvSpPr>
          <p:spPr>
            <a:xfrm>
              <a:off x="6254955" y="5778500"/>
              <a:ext cx="69646" cy="95251"/>
            </a:xfrm>
            <a:custGeom>
              <a:avLst/>
              <a:gdLst/>
              <a:ahLst/>
              <a:cxnLst/>
              <a:rect l="0" t="0" r="0" b="0"/>
              <a:pathLst>
                <a:path w="69646" h="95251">
                  <a:moveTo>
                    <a:pt x="18845" y="0"/>
                  </a:moveTo>
                  <a:lnTo>
                    <a:pt x="18845" y="0"/>
                  </a:lnTo>
                  <a:lnTo>
                    <a:pt x="12104" y="10113"/>
                  </a:lnTo>
                  <a:lnTo>
                    <a:pt x="5048" y="50529"/>
                  </a:lnTo>
                  <a:lnTo>
                    <a:pt x="102" y="85633"/>
                  </a:lnTo>
                  <a:lnTo>
                    <a:pt x="0" y="85311"/>
                  </a:lnTo>
                  <a:lnTo>
                    <a:pt x="561" y="77410"/>
                  </a:lnTo>
                  <a:lnTo>
                    <a:pt x="6972" y="35976"/>
                  </a:lnTo>
                  <a:lnTo>
                    <a:pt x="12627" y="23985"/>
                  </a:lnTo>
                  <a:lnTo>
                    <a:pt x="17962" y="17716"/>
                  </a:lnTo>
                  <a:lnTo>
                    <a:pt x="20372" y="16044"/>
                  </a:lnTo>
                  <a:lnTo>
                    <a:pt x="23391" y="17046"/>
                  </a:lnTo>
                  <a:lnTo>
                    <a:pt x="30508" y="23804"/>
                  </a:lnTo>
                  <a:lnTo>
                    <a:pt x="54923" y="66405"/>
                  </a:lnTo>
                  <a:lnTo>
                    <a:pt x="6964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0" name="SMARTInkShape-2623"/>
            <p:cNvSpPr/>
            <p:nvPr>
              <p:custDataLst>
                <p:tags r:id="rId260"/>
              </p:custDataLst>
            </p:nvPr>
          </p:nvSpPr>
          <p:spPr>
            <a:xfrm>
              <a:off x="6166112" y="5930995"/>
              <a:ext cx="111002" cy="259442"/>
            </a:xfrm>
            <a:custGeom>
              <a:avLst/>
              <a:gdLst/>
              <a:ahLst/>
              <a:cxnLst/>
              <a:rect l="0" t="0" r="0" b="0"/>
              <a:pathLst>
                <a:path w="111002" h="259442">
                  <a:moveTo>
                    <a:pt x="6088" y="114205"/>
                  </a:moveTo>
                  <a:lnTo>
                    <a:pt x="6088" y="114205"/>
                  </a:lnTo>
                  <a:lnTo>
                    <a:pt x="2717" y="110834"/>
                  </a:lnTo>
                  <a:lnTo>
                    <a:pt x="1724" y="111957"/>
                  </a:lnTo>
                  <a:lnTo>
                    <a:pt x="0" y="138002"/>
                  </a:lnTo>
                  <a:lnTo>
                    <a:pt x="4859" y="179191"/>
                  </a:lnTo>
                  <a:lnTo>
                    <a:pt x="12613" y="222029"/>
                  </a:lnTo>
                  <a:lnTo>
                    <a:pt x="18681" y="259441"/>
                  </a:lnTo>
                  <a:lnTo>
                    <a:pt x="15109" y="231924"/>
                  </a:lnTo>
                  <a:lnTo>
                    <a:pt x="16682" y="202508"/>
                  </a:lnTo>
                  <a:lnTo>
                    <a:pt x="17852" y="160741"/>
                  </a:lnTo>
                  <a:lnTo>
                    <a:pt x="19783" y="113721"/>
                  </a:lnTo>
                  <a:lnTo>
                    <a:pt x="25345" y="69305"/>
                  </a:lnTo>
                  <a:lnTo>
                    <a:pt x="39781" y="24858"/>
                  </a:lnTo>
                  <a:lnTo>
                    <a:pt x="54093" y="3928"/>
                  </a:lnTo>
                  <a:lnTo>
                    <a:pt x="58552" y="1175"/>
                  </a:lnTo>
                  <a:lnTo>
                    <a:pt x="62937" y="46"/>
                  </a:lnTo>
                  <a:lnTo>
                    <a:pt x="67270" y="0"/>
                  </a:lnTo>
                  <a:lnTo>
                    <a:pt x="79611" y="9354"/>
                  </a:lnTo>
                  <a:lnTo>
                    <a:pt x="93092" y="25976"/>
                  </a:lnTo>
                  <a:lnTo>
                    <a:pt x="107204" y="59135"/>
                  </a:lnTo>
                  <a:lnTo>
                    <a:pt x="111001" y="83380"/>
                  </a:lnTo>
                  <a:lnTo>
                    <a:pt x="107045" y="102623"/>
                  </a:lnTo>
                  <a:lnTo>
                    <a:pt x="98229" y="117523"/>
                  </a:lnTo>
                  <a:lnTo>
                    <a:pt x="87256" y="128850"/>
                  </a:lnTo>
                  <a:lnTo>
                    <a:pt x="73442" y="134825"/>
                  </a:lnTo>
                  <a:lnTo>
                    <a:pt x="50538" y="139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1" name="SMARTInkShape-2624"/>
            <p:cNvSpPr/>
            <p:nvPr>
              <p:custDataLst>
                <p:tags r:id="rId261"/>
              </p:custDataLst>
            </p:nvPr>
          </p:nvSpPr>
          <p:spPr>
            <a:xfrm>
              <a:off x="5989537" y="5869689"/>
              <a:ext cx="93764" cy="272777"/>
            </a:xfrm>
            <a:custGeom>
              <a:avLst/>
              <a:gdLst/>
              <a:ahLst/>
              <a:cxnLst/>
              <a:rect l="0" t="0" r="0" b="0"/>
              <a:pathLst>
                <a:path w="93764" h="272777">
                  <a:moveTo>
                    <a:pt x="93763" y="23111"/>
                  </a:moveTo>
                  <a:lnTo>
                    <a:pt x="93763" y="23111"/>
                  </a:lnTo>
                  <a:lnTo>
                    <a:pt x="72102" y="2860"/>
                  </a:lnTo>
                  <a:lnTo>
                    <a:pt x="63909" y="0"/>
                  </a:lnTo>
                  <a:lnTo>
                    <a:pt x="51802" y="4373"/>
                  </a:lnTo>
                  <a:lnTo>
                    <a:pt x="37719" y="14784"/>
                  </a:lnTo>
                  <a:lnTo>
                    <a:pt x="24405" y="31168"/>
                  </a:lnTo>
                  <a:lnTo>
                    <a:pt x="11751" y="73711"/>
                  </a:lnTo>
                  <a:lnTo>
                    <a:pt x="6043" y="110277"/>
                  </a:lnTo>
                  <a:lnTo>
                    <a:pt x="1860" y="149340"/>
                  </a:lnTo>
                  <a:lnTo>
                    <a:pt x="0" y="187868"/>
                  </a:lnTo>
                  <a:lnTo>
                    <a:pt x="9067" y="235147"/>
                  </a:lnTo>
                  <a:lnTo>
                    <a:pt x="21313" y="255167"/>
                  </a:lnTo>
                  <a:lnTo>
                    <a:pt x="35458" y="267358"/>
                  </a:lnTo>
                  <a:lnTo>
                    <a:pt x="48799" y="272776"/>
                  </a:lnTo>
                  <a:lnTo>
                    <a:pt x="56025" y="272105"/>
                  </a:lnTo>
                  <a:lnTo>
                    <a:pt x="87413" y="25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2" name="SMARTInkShape-2625"/>
            <p:cNvSpPr/>
            <p:nvPr>
              <p:custDataLst>
                <p:tags r:id="rId262"/>
              </p:custDataLst>
            </p:nvPr>
          </p:nvSpPr>
          <p:spPr>
            <a:xfrm>
              <a:off x="5692346" y="6018742"/>
              <a:ext cx="143305" cy="153245"/>
            </a:xfrm>
            <a:custGeom>
              <a:avLst/>
              <a:gdLst/>
              <a:ahLst/>
              <a:cxnLst/>
              <a:rect l="0" t="0" r="0" b="0"/>
              <a:pathLst>
                <a:path w="143305" h="153245">
                  <a:moveTo>
                    <a:pt x="16304" y="70908"/>
                  </a:moveTo>
                  <a:lnTo>
                    <a:pt x="16304" y="70908"/>
                  </a:lnTo>
                  <a:lnTo>
                    <a:pt x="19675" y="74279"/>
                  </a:lnTo>
                  <a:lnTo>
                    <a:pt x="21373" y="74565"/>
                  </a:lnTo>
                  <a:lnTo>
                    <a:pt x="23211" y="74053"/>
                  </a:lnTo>
                  <a:lnTo>
                    <a:pt x="31052" y="68076"/>
                  </a:lnTo>
                  <a:lnTo>
                    <a:pt x="46341" y="53415"/>
                  </a:lnTo>
                  <a:lnTo>
                    <a:pt x="50820" y="41497"/>
                  </a:lnTo>
                  <a:lnTo>
                    <a:pt x="53696" y="14219"/>
                  </a:lnTo>
                  <a:lnTo>
                    <a:pt x="52521" y="9126"/>
                  </a:lnTo>
                  <a:lnTo>
                    <a:pt x="47452" y="1587"/>
                  </a:lnTo>
                  <a:lnTo>
                    <a:pt x="43419" y="0"/>
                  </a:lnTo>
                  <a:lnTo>
                    <a:pt x="33294" y="117"/>
                  </a:lnTo>
                  <a:lnTo>
                    <a:pt x="21738" y="6284"/>
                  </a:lnTo>
                  <a:lnTo>
                    <a:pt x="15693" y="10892"/>
                  </a:lnTo>
                  <a:lnTo>
                    <a:pt x="7096" y="25419"/>
                  </a:lnTo>
                  <a:lnTo>
                    <a:pt x="1628" y="44341"/>
                  </a:lnTo>
                  <a:lnTo>
                    <a:pt x="0" y="90982"/>
                  </a:lnTo>
                  <a:lnTo>
                    <a:pt x="6300" y="122717"/>
                  </a:lnTo>
                  <a:lnTo>
                    <a:pt x="13974" y="137680"/>
                  </a:lnTo>
                  <a:lnTo>
                    <a:pt x="24440" y="149032"/>
                  </a:lnTo>
                  <a:lnTo>
                    <a:pt x="31607" y="151919"/>
                  </a:lnTo>
                  <a:lnTo>
                    <a:pt x="48975" y="153244"/>
                  </a:lnTo>
                  <a:lnTo>
                    <a:pt x="85328" y="146653"/>
                  </a:lnTo>
                  <a:lnTo>
                    <a:pt x="128194" y="124467"/>
                  </a:lnTo>
                  <a:lnTo>
                    <a:pt x="143304" y="11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3" name="SMARTInkShape-2626"/>
            <p:cNvSpPr/>
            <p:nvPr>
              <p:custDataLst>
                <p:tags r:id="rId263"/>
              </p:custDataLst>
            </p:nvPr>
          </p:nvSpPr>
          <p:spPr>
            <a:xfrm>
              <a:off x="5527113" y="5985807"/>
              <a:ext cx="86288" cy="194327"/>
            </a:xfrm>
            <a:custGeom>
              <a:avLst/>
              <a:gdLst/>
              <a:ahLst/>
              <a:cxnLst/>
              <a:rect l="0" t="0" r="0" b="0"/>
              <a:pathLst>
                <a:path w="86288" h="194327">
                  <a:moveTo>
                    <a:pt x="86287" y="21293"/>
                  </a:moveTo>
                  <a:lnTo>
                    <a:pt x="86287" y="21293"/>
                  </a:lnTo>
                  <a:lnTo>
                    <a:pt x="70707" y="9084"/>
                  </a:lnTo>
                  <a:lnTo>
                    <a:pt x="53684" y="899"/>
                  </a:lnTo>
                  <a:lnTo>
                    <a:pt x="41458" y="0"/>
                  </a:lnTo>
                  <a:lnTo>
                    <a:pt x="29675" y="2657"/>
                  </a:lnTo>
                  <a:lnTo>
                    <a:pt x="19733" y="8542"/>
                  </a:lnTo>
                  <a:lnTo>
                    <a:pt x="6203" y="23159"/>
                  </a:lnTo>
                  <a:lnTo>
                    <a:pt x="1305" y="38586"/>
                  </a:lnTo>
                  <a:lnTo>
                    <a:pt x="0" y="47638"/>
                  </a:lnTo>
                  <a:lnTo>
                    <a:pt x="4193" y="65224"/>
                  </a:lnTo>
                  <a:lnTo>
                    <a:pt x="30738" y="108713"/>
                  </a:lnTo>
                  <a:lnTo>
                    <a:pt x="66472" y="152497"/>
                  </a:lnTo>
                  <a:lnTo>
                    <a:pt x="79318" y="173059"/>
                  </a:lnTo>
                  <a:lnTo>
                    <a:pt x="81309" y="182348"/>
                  </a:lnTo>
                  <a:lnTo>
                    <a:pt x="80851" y="185813"/>
                  </a:lnTo>
                  <a:lnTo>
                    <a:pt x="79135" y="188828"/>
                  </a:lnTo>
                  <a:lnTo>
                    <a:pt x="73466" y="194060"/>
                  </a:lnTo>
                  <a:lnTo>
                    <a:pt x="69273" y="194326"/>
                  </a:lnTo>
                  <a:lnTo>
                    <a:pt x="58969" y="190860"/>
                  </a:lnTo>
                  <a:lnTo>
                    <a:pt x="35487" y="167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88" name="SMARTInkShape-Group483"/>
          <p:cNvGrpSpPr/>
          <p:nvPr/>
        </p:nvGrpSpPr>
        <p:grpSpPr>
          <a:xfrm>
            <a:off x="4871333" y="6013450"/>
            <a:ext cx="324168" cy="209551"/>
            <a:chOff x="4871333" y="6013450"/>
            <a:chExt cx="324168" cy="209551"/>
          </a:xfrm>
        </p:grpSpPr>
        <p:sp>
          <p:nvSpPr>
            <p:cNvPr id="7685" name="SMARTInkShape-2627"/>
            <p:cNvSpPr/>
            <p:nvPr>
              <p:custDataLst>
                <p:tags r:id="rId255"/>
              </p:custDataLst>
            </p:nvPr>
          </p:nvSpPr>
          <p:spPr>
            <a:xfrm>
              <a:off x="5105400" y="6013450"/>
              <a:ext cx="90101" cy="209551"/>
            </a:xfrm>
            <a:custGeom>
              <a:avLst/>
              <a:gdLst/>
              <a:ahLst/>
              <a:cxnLst/>
              <a:rect l="0" t="0" r="0" b="0"/>
              <a:pathLst>
                <a:path w="90101" h="20955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27281" y="6907"/>
                  </a:lnTo>
                  <a:lnTo>
                    <a:pt x="64069" y="50036"/>
                  </a:lnTo>
                  <a:lnTo>
                    <a:pt x="81307" y="75190"/>
                  </a:lnTo>
                  <a:lnTo>
                    <a:pt x="90100" y="103260"/>
                  </a:lnTo>
                  <a:lnTo>
                    <a:pt x="89903" y="118566"/>
                  </a:lnTo>
                  <a:lnTo>
                    <a:pt x="79084" y="142453"/>
                  </a:lnTo>
                  <a:lnTo>
                    <a:pt x="38410" y="18235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6" name="SMARTInkShape-2628"/>
            <p:cNvSpPr/>
            <p:nvPr>
              <p:custDataLst>
                <p:tags r:id="rId256"/>
              </p:custDataLst>
            </p:nvPr>
          </p:nvSpPr>
          <p:spPr>
            <a:xfrm>
              <a:off x="4871333" y="6134100"/>
              <a:ext cx="310268" cy="23933"/>
            </a:xfrm>
            <a:custGeom>
              <a:avLst/>
              <a:gdLst/>
              <a:ahLst/>
              <a:cxnLst/>
              <a:rect l="0" t="0" r="0" b="0"/>
              <a:pathLst>
                <a:path w="310268" h="23933">
                  <a:moveTo>
                    <a:pt x="5467" y="12700"/>
                  </a:moveTo>
                  <a:lnTo>
                    <a:pt x="5467" y="12700"/>
                  </a:lnTo>
                  <a:lnTo>
                    <a:pt x="2096" y="12698"/>
                  </a:lnTo>
                  <a:lnTo>
                    <a:pt x="1103" y="13405"/>
                  </a:lnTo>
                  <a:lnTo>
                    <a:pt x="441" y="14582"/>
                  </a:lnTo>
                  <a:lnTo>
                    <a:pt x="0" y="16071"/>
                  </a:lnTo>
                  <a:lnTo>
                    <a:pt x="22975" y="21539"/>
                  </a:lnTo>
                  <a:lnTo>
                    <a:pt x="56992" y="23684"/>
                  </a:lnTo>
                  <a:lnTo>
                    <a:pt x="101039" y="23932"/>
                  </a:lnTo>
                  <a:lnTo>
                    <a:pt x="125626" y="23011"/>
                  </a:lnTo>
                  <a:lnTo>
                    <a:pt x="151190" y="21690"/>
                  </a:lnTo>
                  <a:lnTo>
                    <a:pt x="198409" y="18342"/>
                  </a:lnTo>
                  <a:lnTo>
                    <a:pt x="240796" y="13796"/>
                  </a:lnTo>
                  <a:lnTo>
                    <a:pt x="287488" y="4715"/>
                  </a:lnTo>
                  <a:lnTo>
                    <a:pt x="310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7" name="SMARTInkShape-2629"/>
            <p:cNvSpPr/>
            <p:nvPr>
              <p:custDataLst>
                <p:tags r:id="rId257"/>
              </p:custDataLst>
            </p:nvPr>
          </p:nvSpPr>
          <p:spPr>
            <a:xfrm>
              <a:off x="4876800" y="6070598"/>
              <a:ext cx="209551" cy="12703"/>
            </a:xfrm>
            <a:custGeom>
              <a:avLst/>
              <a:gdLst/>
              <a:ahLst/>
              <a:cxnLst/>
              <a:rect l="0" t="0" r="0" b="0"/>
              <a:pathLst>
                <a:path w="209551" h="12703">
                  <a:moveTo>
                    <a:pt x="0" y="2"/>
                  </a:moveTo>
                  <a:lnTo>
                    <a:pt x="0" y="2"/>
                  </a:lnTo>
                  <a:lnTo>
                    <a:pt x="39999" y="0"/>
                  </a:lnTo>
                  <a:lnTo>
                    <a:pt x="86875" y="3373"/>
                  </a:lnTo>
                  <a:lnTo>
                    <a:pt x="120691" y="5028"/>
                  </a:lnTo>
                  <a:lnTo>
                    <a:pt x="167699" y="7842"/>
                  </a:lnTo>
                  <a:lnTo>
                    <a:pt x="209550" y="12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93" name="SMARTInkShape-Group484"/>
          <p:cNvGrpSpPr/>
          <p:nvPr/>
        </p:nvGrpSpPr>
        <p:grpSpPr>
          <a:xfrm>
            <a:off x="4026316" y="6033383"/>
            <a:ext cx="539335" cy="151518"/>
            <a:chOff x="4026316" y="6033383"/>
            <a:chExt cx="539335" cy="151518"/>
          </a:xfrm>
        </p:grpSpPr>
        <p:sp>
          <p:nvSpPr>
            <p:cNvPr id="7689" name="SMARTInkShape-2630"/>
            <p:cNvSpPr/>
            <p:nvPr>
              <p:custDataLst>
                <p:tags r:id="rId251"/>
              </p:custDataLst>
            </p:nvPr>
          </p:nvSpPr>
          <p:spPr>
            <a:xfrm>
              <a:off x="4559300" y="61468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0" name="SMARTInkShape-2631"/>
            <p:cNvSpPr/>
            <p:nvPr>
              <p:custDataLst>
                <p:tags r:id="rId252"/>
              </p:custDataLst>
            </p:nvPr>
          </p:nvSpPr>
          <p:spPr>
            <a:xfrm>
              <a:off x="4399314" y="6045200"/>
              <a:ext cx="71087" cy="123923"/>
            </a:xfrm>
            <a:custGeom>
              <a:avLst/>
              <a:gdLst/>
              <a:ahLst/>
              <a:cxnLst/>
              <a:rect l="0" t="0" r="0" b="0"/>
              <a:pathLst>
                <a:path w="71087" h="123923">
                  <a:moveTo>
                    <a:pt x="71086" y="25400"/>
                  </a:moveTo>
                  <a:lnTo>
                    <a:pt x="71086" y="25400"/>
                  </a:lnTo>
                  <a:lnTo>
                    <a:pt x="64344" y="18659"/>
                  </a:lnTo>
                  <a:lnTo>
                    <a:pt x="59536" y="17378"/>
                  </a:lnTo>
                  <a:lnTo>
                    <a:pt x="39990" y="18947"/>
                  </a:lnTo>
                  <a:lnTo>
                    <a:pt x="26927" y="22062"/>
                  </a:lnTo>
                  <a:lnTo>
                    <a:pt x="15947" y="31442"/>
                  </a:lnTo>
                  <a:lnTo>
                    <a:pt x="7069" y="45724"/>
                  </a:lnTo>
                  <a:lnTo>
                    <a:pt x="771" y="63831"/>
                  </a:lnTo>
                  <a:lnTo>
                    <a:pt x="0" y="93858"/>
                  </a:lnTo>
                  <a:lnTo>
                    <a:pt x="6331" y="108978"/>
                  </a:lnTo>
                  <a:lnTo>
                    <a:pt x="10983" y="114985"/>
                  </a:lnTo>
                  <a:lnTo>
                    <a:pt x="21795" y="121659"/>
                  </a:lnTo>
                  <a:lnTo>
                    <a:pt x="34361" y="123922"/>
                  </a:lnTo>
                  <a:lnTo>
                    <a:pt x="49355" y="122574"/>
                  </a:lnTo>
                  <a:lnTo>
                    <a:pt x="61663" y="115861"/>
                  </a:lnTo>
                  <a:lnTo>
                    <a:pt x="66920" y="111107"/>
                  </a:lnTo>
                  <a:lnTo>
                    <a:pt x="69720" y="104410"/>
                  </a:lnTo>
                  <a:lnTo>
                    <a:pt x="70290" y="77424"/>
                  </a:lnTo>
                  <a:lnTo>
                    <a:pt x="62279" y="34501"/>
                  </a:lnTo>
                  <a:lnTo>
                    <a:pt x="456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1" name="SMARTInkShape-2632"/>
            <p:cNvSpPr/>
            <p:nvPr>
              <p:custDataLst>
                <p:tags r:id="rId253"/>
              </p:custDataLst>
            </p:nvPr>
          </p:nvSpPr>
          <p:spPr>
            <a:xfrm>
              <a:off x="4178300" y="6033383"/>
              <a:ext cx="77449" cy="151518"/>
            </a:xfrm>
            <a:custGeom>
              <a:avLst/>
              <a:gdLst/>
              <a:ahLst/>
              <a:cxnLst/>
              <a:rect l="0" t="0" r="0" b="0"/>
              <a:pathLst>
                <a:path w="77449" h="1515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8724" y="11403"/>
                  </a:lnTo>
                  <a:lnTo>
                    <a:pt x="61804" y="26276"/>
                  </a:lnTo>
                  <a:lnTo>
                    <a:pt x="71683" y="39880"/>
                  </a:lnTo>
                  <a:lnTo>
                    <a:pt x="75305" y="47459"/>
                  </a:lnTo>
                  <a:lnTo>
                    <a:pt x="77448" y="65287"/>
                  </a:lnTo>
                  <a:lnTo>
                    <a:pt x="75343" y="84265"/>
                  </a:lnTo>
                  <a:lnTo>
                    <a:pt x="59656" y="130782"/>
                  </a:lnTo>
                  <a:lnTo>
                    <a:pt x="53032" y="144747"/>
                  </a:lnTo>
                  <a:lnTo>
                    <a:pt x="4445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2" name="SMARTInkShape-2633"/>
            <p:cNvSpPr/>
            <p:nvPr>
              <p:custDataLst>
                <p:tags r:id="rId254"/>
              </p:custDataLst>
            </p:nvPr>
          </p:nvSpPr>
          <p:spPr>
            <a:xfrm>
              <a:off x="4026316" y="6102350"/>
              <a:ext cx="190085" cy="12701"/>
            </a:xfrm>
            <a:custGeom>
              <a:avLst/>
              <a:gdLst/>
              <a:ahLst/>
              <a:cxnLst/>
              <a:rect l="0" t="0" r="0" b="0"/>
              <a:pathLst>
                <a:path w="190085" h="12701">
                  <a:moveTo>
                    <a:pt x="18634" y="12700"/>
                  </a:moveTo>
                  <a:lnTo>
                    <a:pt x="18634" y="12700"/>
                  </a:lnTo>
                  <a:lnTo>
                    <a:pt x="0" y="339"/>
                  </a:lnTo>
                  <a:lnTo>
                    <a:pt x="34795" y="5071"/>
                  </a:lnTo>
                  <a:lnTo>
                    <a:pt x="80572" y="5970"/>
                  </a:lnTo>
                  <a:lnTo>
                    <a:pt x="126827" y="6238"/>
                  </a:lnTo>
                  <a:lnTo>
                    <a:pt x="170690" y="2956"/>
                  </a:lnTo>
                  <a:lnTo>
                    <a:pt x="190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98" name="SMARTInkShape-Group485"/>
          <p:cNvGrpSpPr/>
          <p:nvPr/>
        </p:nvGrpSpPr>
        <p:grpSpPr>
          <a:xfrm>
            <a:off x="3524328" y="5956300"/>
            <a:ext cx="266623" cy="327772"/>
            <a:chOff x="3524328" y="5956300"/>
            <a:chExt cx="266623" cy="327772"/>
          </a:xfrm>
        </p:grpSpPr>
        <p:sp>
          <p:nvSpPr>
            <p:cNvPr id="7694" name="SMARTInkShape-2634"/>
            <p:cNvSpPr/>
            <p:nvPr>
              <p:custDataLst>
                <p:tags r:id="rId247"/>
              </p:custDataLst>
            </p:nvPr>
          </p:nvSpPr>
          <p:spPr>
            <a:xfrm>
              <a:off x="3721100" y="6201654"/>
              <a:ext cx="69851" cy="72147"/>
            </a:xfrm>
            <a:custGeom>
              <a:avLst/>
              <a:gdLst/>
              <a:ahLst/>
              <a:cxnLst/>
              <a:rect l="0" t="0" r="0" b="0"/>
              <a:pathLst>
                <a:path w="69851" h="72147">
                  <a:moveTo>
                    <a:pt x="0" y="8646"/>
                  </a:moveTo>
                  <a:lnTo>
                    <a:pt x="0" y="8646"/>
                  </a:lnTo>
                  <a:lnTo>
                    <a:pt x="0" y="12017"/>
                  </a:lnTo>
                  <a:lnTo>
                    <a:pt x="1881" y="15553"/>
                  </a:lnTo>
                  <a:lnTo>
                    <a:pt x="3371" y="17485"/>
                  </a:lnTo>
                  <a:lnTo>
                    <a:pt x="5467" y="30315"/>
                  </a:lnTo>
                  <a:lnTo>
                    <a:pt x="8115" y="57910"/>
                  </a:lnTo>
                  <a:lnTo>
                    <a:pt x="12432" y="71312"/>
                  </a:lnTo>
                  <a:lnTo>
                    <a:pt x="10808" y="28492"/>
                  </a:lnTo>
                  <a:lnTo>
                    <a:pt x="9322" y="21877"/>
                  </a:lnTo>
                  <a:lnTo>
                    <a:pt x="9742" y="16761"/>
                  </a:lnTo>
                  <a:lnTo>
                    <a:pt x="11434" y="12644"/>
                  </a:lnTo>
                  <a:lnTo>
                    <a:pt x="20917" y="969"/>
                  </a:lnTo>
                  <a:lnTo>
                    <a:pt x="24528" y="0"/>
                  </a:lnTo>
                  <a:lnTo>
                    <a:pt x="34184" y="805"/>
                  </a:lnTo>
                  <a:lnTo>
                    <a:pt x="43650" y="5395"/>
                  </a:lnTo>
                  <a:lnTo>
                    <a:pt x="48150" y="8596"/>
                  </a:lnTo>
                  <a:lnTo>
                    <a:pt x="55031" y="17797"/>
                  </a:lnTo>
                  <a:lnTo>
                    <a:pt x="65198" y="44321"/>
                  </a:lnTo>
                  <a:lnTo>
                    <a:pt x="69850" y="72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5" name="SMARTInkShape-2635"/>
            <p:cNvSpPr/>
            <p:nvPr>
              <p:custDataLst>
                <p:tags r:id="rId248"/>
              </p:custDataLst>
            </p:nvPr>
          </p:nvSpPr>
          <p:spPr>
            <a:xfrm>
              <a:off x="3663950" y="6159500"/>
              <a:ext cx="95251" cy="17757"/>
            </a:xfrm>
            <a:custGeom>
              <a:avLst/>
              <a:gdLst/>
              <a:ahLst/>
              <a:cxnLst/>
              <a:rect l="0" t="0" r="0" b="0"/>
              <a:pathLst>
                <a:path w="95251" h="17757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8789" y="17726"/>
                  </a:lnTo>
                  <a:lnTo>
                    <a:pt x="17312" y="17756"/>
                  </a:lnTo>
                  <a:lnTo>
                    <a:pt x="57173" y="1013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6" name="SMARTInkShape-2636"/>
            <p:cNvSpPr/>
            <p:nvPr>
              <p:custDataLst>
                <p:tags r:id="rId249"/>
              </p:custDataLst>
            </p:nvPr>
          </p:nvSpPr>
          <p:spPr>
            <a:xfrm>
              <a:off x="3695700" y="6013450"/>
              <a:ext cx="44451" cy="120651"/>
            </a:xfrm>
            <a:custGeom>
              <a:avLst/>
              <a:gdLst/>
              <a:ahLst/>
              <a:cxnLst/>
              <a:rect l="0" t="0" r="0" b="0"/>
              <a:pathLst>
                <a:path w="4445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677" y="42716"/>
                  </a:lnTo>
                  <a:lnTo>
                    <a:pt x="33308" y="84036"/>
                  </a:lnTo>
                  <a:lnTo>
                    <a:pt x="444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7" name="SMARTInkShape-2637"/>
            <p:cNvSpPr/>
            <p:nvPr>
              <p:custDataLst>
                <p:tags r:id="rId250"/>
              </p:custDataLst>
            </p:nvPr>
          </p:nvSpPr>
          <p:spPr>
            <a:xfrm>
              <a:off x="3524328" y="5956300"/>
              <a:ext cx="247573" cy="327772"/>
            </a:xfrm>
            <a:custGeom>
              <a:avLst/>
              <a:gdLst/>
              <a:ahLst/>
              <a:cxnLst/>
              <a:rect l="0" t="0" r="0" b="0"/>
              <a:pathLst>
                <a:path w="247573" h="327772">
                  <a:moveTo>
                    <a:pt x="6272" y="241300"/>
                  </a:moveTo>
                  <a:lnTo>
                    <a:pt x="6272" y="241300"/>
                  </a:lnTo>
                  <a:lnTo>
                    <a:pt x="2901" y="237929"/>
                  </a:lnTo>
                  <a:lnTo>
                    <a:pt x="1246" y="232511"/>
                  </a:lnTo>
                  <a:lnTo>
                    <a:pt x="0" y="222851"/>
                  </a:lnTo>
                  <a:lnTo>
                    <a:pt x="25655" y="269657"/>
                  </a:lnTo>
                  <a:lnTo>
                    <a:pt x="41463" y="312820"/>
                  </a:lnTo>
                  <a:lnTo>
                    <a:pt x="49363" y="327771"/>
                  </a:lnTo>
                  <a:lnTo>
                    <a:pt x="49816" y="327170"/>
                  </a:lnTo>
                  <a:lnTo>
                    <a:pt x="50319" y="322738"/>
                  </a:lnTo>
                  <a:lnTo>
                    <a:pt x="44867" y="283884"/>
                  </a:lnTo>
                  <a:lnTo>
                    <a:pt x="38477" y="244703"/>
                  </a:lnTo>
                  <a:lnTo>
                    <a:pt x="29052" y="197187"/>
                  </a:lnTo>
                  <a:lnTo>
                    <a:pt x="19218" y="151139"/>
                  </a:lnTo>
                  <a:lnTo>
                    <a:pt x="9716" y="106792"/>
                  </a:lnTo>
                  <a:lnTo>
                    <a:pt x="1351" y="71762"/>
                  </a:lnTo>
                  <a:lnTo>
                    <a:pt x="2439" y="65291"/>
                  </a:lnTo>
                  <a:lnTo>
                    <a:pt x="5979" y="59356"/>
                  </a:lnTo>
                  <a:lnTo>
                    <a:pt x="12257" y="52015"/>
                  </a:lnTo>
                  <a:lnTo>
                    <a:pt x="48768" y="35805"/>
                  </a:lnTo>
                  <a:lnTo>
                    <a:pt x="89341" y="23230"/>
                  </a:lnTo>
                  <a:lnTo>
                    <a:pt x="135385" y="11272"/>
                  </a:lnTo>
                  <a:lnTo>
                    <a:pt x="175761" y="3654"/>
                  </a:lnTo>
                  <a:lnTo>
                    <a:pt x="219485" y="721"/>
                  </a:lnTo>
                  <a:lnTo>
                    <a:pt x="2475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04" name="SMARTInkShape-Group486"/>
          <p:cNvGrpSpPr/>
          <p:nvPr/>
        </p:nvGrpSpPr>
        <p:grpSpPr>
          <a:xfrm>
            <a:off x="2235200" y="6051550"/>
            <a:ext cx="1028701" cy="169173"/>
            <a:chOff x="2235200" y="6051550"/>
            <a:chExt cx="1028701" cy="169173"/>
          </a:xfrm>
        </p:grpSpPr>
        <p:sp>
          <p:nvSpPr>
            <p:cNvPr id="7699" name="SMARTInkShape-2638"/>
            <p:cNvSpPr/>
            <p:nvPr>
              <p:custDataLst>
                <p:tags r:id="rId242"/>
              </p:custDataLst>
            </p:nvPr>
          </p:nvSpPr>
          <p:spPr>
            <a:xfrm>
              <a:off x="3213100" y="618490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50800" y="0"/>
                  </a:moveTo>
                  <a:lnTo>
                    <a:pt x="50800" y="0"/>
                  </a:lnTo>
                  <a:lnTo>
                    <a:pt x="47429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0" name="SMARTInkShape-2639"/>
            <p:cNvSpPr/>
            <p:nvPr>
              <p:custDataLst>
                <p:tags r:id="rId243"/>
              </p:custDataLst>
            </p:nvPr>
          </p:nvSpPr>
          <p:spPr>
            <a:xfrm>
              <a:off x="2993996" y="6053425"/>
              <a:ext cx="160557" cy="97751"/>
            </a:xfrm>
            <a:custGeom>
              <a:avLst/>
              <a:gdLst/>
              <a:ahLst/>
              <a:cxnLst/>
              <a:rect l="0" t="0" r="0" b="0"/>
              <a:pathLst>
                <a:path w="160557" h="97751">
                  <a:moveTo>
                    <a:pt x="79404" y="29875"/>
                  </a:moveTo>
                  <a:lnTo>
                    <a:pt x="79404" y="29875"/>
                  </a:lnTo>
                  <a:lnTo>
                    <a:pt x="55639" y="62478"/>
                  </a:lnTo>
                  <a:lnTo>
                    <a:pt x="42751" y="85782"/>
                  </a:lnTo>
                  <a:lnTo>
                    <a:pt x="28562" y="95280"/>
                  </a:lnTo>
                  <a:lnTo>
                    <a:pt x="22001" y="97750"/>
                  </a:lnTo>
                  <a:lnTo>
                    <a:pt x="18557" y="96996"/>
                  </a:lnTo>
                  <a:lnTo>
                    <a:pt x="10969" y="92398"/>
                  </a:lnTo>
                  <a:lnTo>
                    <a:pt x="8380" y="87785"/>
                  </a:lnTo>
                  <a:lnTo>
                    <a:pt x="0" y="41060"/>
                  </a:lnTo>
                  <a:lnTo>
                    <a:pt x="1310" y="28732"/>
                  </a:lnTo>
                  <a:lnTo>
                    <a:pt x="4244" y="22312"/>
                  </a:lnTo>
                  <a:lnTo>
                    <a:pt x="6014" y="20600"/>
                  </a:lnTo>
                  <a:lnTo>
                    <a:pt x="9310" y="20869"/>
                  </a:lnTo>
                  <a:lnTo>
                    <a:pt x="24769" y="28695"/>
                  </a:lnTo>
                  <a:lnTo>
                    <a:pt x="70638" y="65738"/>
                  </a:lnTo>
                  <a:lnTo>
                    <a:pt x="104486" y="90685"/>
                  </a:lnTo>
                  <a:lnTo>
                    <a:pt x="117362" y="93826"/>
                  </a:lnTo>
                  <a:lnTo>
                    <a:pt x="123760" y="93675"/>
                  </a:lnTo>
                  <a:lnTo>
                    <a:pt x="134631" y="89747"/>
                  </a:lnTo>
                  <a:lnTo>
                    <a:pt x="139505" y="86722"/>
                  </a:lnTo>
                  <a:lnTo>
                    <a:pt x="146802" y="77719"/>
                  </a:lnTo>
                  <a:lnTo>
                    <a:pt x="157236" y="51320"/>
                  </a:lnTo>
                  <a:lnTo>
                    <a:pt x="160556" y="30584"/>
                  </a:lnTo>
                  <a:lnTo>
                    <a:pt x="158169" y="14407"/>
                  </a:lnTo>
                  <a:lnTo>
                    <a:pt x="152981" y="7007"/>
                  </a:lnTo>
                  <a:lnTo>
                    <a:pt x="149622" y="4046"/>
                  </a:lnTo>
                  <a:lnTo>
                    <a:pt x="140245" y="756"/>
                  </a:lnTo>
                  <a:lnTo>
                    <a:pt x="129022" y="0"/>
                  </a:lnTo>
                  <a:lnTo>
                    <a:pt x="116979" y="2016"/>
                  </a:lnTo>
                  <a:lnTo>
                    <a:pt x="112921" y="4246"/>
                  </a:lnTo>
                  <a:lnTo>
                    <a:pt x="110215" y="7145"/>
                  </a:lnTo>
                  <a:lnTo>
                    <a:pt x="104804" y="1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1" name="SMARTInkShape-2640"/>
            <p:cNvSpPr/>
            <p:nvPr>
              <p:custDataLst>
                <p:tags r:id="rId244"/>
              </p:custDataLst>
            </p:nvPr>
          </p:nvSpPr>
          <p:spPr>
            <a:xfrm>
              <a:off x="2755900" y="6051550"/>
              <a:ext cx="76798" cy="146051"/>
            </a:xfrm>
            <a:custGeom>
              <a:avLst/>
              <a:gdLst/>
              <a:ahLst/>
              <a:cxnLst/>
              <a:rect l="0" t="0" r="0" b="0"/>
              <a:pathLst>
                <a:path w="76798" h="14605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47060" y="56704"/>
                  </a:lnTo>
                  <a:lnTo>
                    <a:pt x="72781" y="88841"/>
                  </a:lnTo>
                  <a:lnTo>
                    <a:pt x="76037" y="95211"/>
                  </a:lnTo>
                  <a:lnTo>
                    <a:pt x="76797" y="101574"/>
                  </a:lnTo>
                  <a:lnTo>
                    <a:pt x="73878" y="114289"/>
                  </a:lnTo>
                  <a:lnTo>
                    <a:pt x="65996" y="125113"/>
                  </a:lnTo>
                  <a:lnTo>
                    <a:pt x="47060" y="140190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2" name="SMARTInkShape-2641"/>
            <p:cNvSpPr/>
            <p:nvPr>
              <p:custDataLst>
                <p:tags r:id="rId245"/>
              </p:custDataLst>
            </p:nvPr>
          </p:nvSpPr>
          <p:spPr>
            <a:xfrm>
              <a:off x="2534533" y="6134100"/>
              <a:ext cx="246768" cy="12310"/>
            </a:xfrm>
            <a:custGeom>
              <a:avLst/>
              <a:gdLst/>
              <a:ahLst/>
              <a:cxnLst/>
              <a:rect l="0" t="0" r="0" b="0"/>
              <a:pathLst>
                <a:path w="246768" h="12310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0578" y="8231"/>
                  </a:lnTo>
                  <a:lnTo>
                    <a:pt x="75607" y="11376"/>
                  </a:lnTo>
                  <a:lnTo>
                    <a:pt x="119853" y="12309"/>
                  </a:lnTo>
                  <a:lnTo>
                    <a:pt x="160479" y="10702"/>
                  </a:lnTo>
                  <a:lnTo>
                    <a:pt x="205812" y="7210"/>
                  </a:lnTo>
                  <a:lnTo>
                    <a:pt x="246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3" name="SMARTInkShape-2642"/>
            <p:cNvSpPr/>
            <p:nvPr>
              <p:custDataLst>
                <p:tags r:id="rId246"/>
              </p:custDataLst>
            </p:nvPr>
          </p:nvSpPr>
          <p:spPr>
            <a:xfrm>
              <a:off x="2235200" y="6086260"/>
              <a:ext cx="99955" cy="134463"/>
            </a:xfrm>
            <a:custGeom>
              <a:avLst/>
              <a:gdLst/>
              <a:ahLst/>
              <a:cxnLst/>
              <a:rect l="0" t="0" r="0" b="0"/>
              <a:pathLst>
                <a:path w="99955" h="134463">
                  <a:moveTo>
                    <a:pt x="0" y="3390"/>
                  </a:moveTo>
                  <a:lnTo>
                    <a:pt x="0" y="3390"/>
                  </a:lnTo>
                  <a:lnTo>
                    <a:pt x="6742" y="10131"/>
                  </a:lnTo>
                  <a:lnTo>
                    <a:pt x="14306" y="27809"/>
                  </a:lnTo>
                  <a:lnTo>
                    <a:pt x="22477" y="64841"/>
                  </a:lnTo>
                  <a:lnTo>
                    <a:pt x="24823" y="106545"/>
                  </a:lnTo>
                  <a:lnTo>
                    <a:pt x="25366" y="134462"/>
                  </a:lnTo>
                  <a:lnTo>
                    <a:pt x="25398" y="93256"/>
                  </a:lnTo>
                  <a:lnTo>
                    <a:pt x="26105" y="51340"/>
                  </a:lnTo>
                  <a:lnTo>
                    <a:pt x="32307" y="12026"/>
                  </a:lnTo>
                  <a:lnTo>
                    <a:pt x="34238" y="7031"/>
                  </a:lnTo>
                  <a:lnTo>
                    <a:pt x="36936" y="3700"/>
                  </a:lnTo>
                  <a:lnTo>
                    <a:pt x="43698" y="0"/>
                  </a:lnTo>
                  <a:lnTo>
                    <a:pt x="53288" y="237"/>
                  </a:lnTo>
                  <a:lnTo>
                    <a:pt x="58808" y="1289"/>
                  </a:lnTo>
                  <a:lnTo>
                    <a:pt x="68705" y="8101"/>
                  </a:lnTo>
                  <a:lnTo>
                    <a:pt x="77808" y="19594"/>
                  </a:lnTo>
                  <a:lnTo>
                    <a:pt x="96045" y="62421"/>
                  </a:lnTo>
                  <a:lnTo>
                    <a:pt x="99954" y="87986"/>
                  </a:lnTo>
                  <a:lnTo>
                    <a:pt x="95250" y="130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07" name="SMARTInkShape-Group487"/>
          <p:cNvGrpSpPr/>
          <p:nvPr/>
        </p:nvGrpSpPr>
        <p:grpSpPr>
          <a:xfrm>
            <a:off x="1676574" y="6045846"/>
            <a:ext cx="256884" cy="189855"/>
            <a:chOff x="1676574" y="6045846"/>
            <a:chExt cx="256884" cy="189855"/>
          </a:xfrm>
        </p:grpSpPr>
        <p:sp>
          <p:nvSpPr>
            <p:cNvPr id="7705" name="SMARTInkShape-2643"/>
            <p:cNvSpPr/>
            <p:nvPr>
              <p:custDataLst>
                <p:tags r:id="rId240"/>
              </p:custDataLst>
            </p:nvPr>
          </p:nvSpPr>
          <p:spPr>
            <a:xfrm>
              <a:off x="1868570" y="6045846"/>
              <a:ext cx="64888" cy="158105"/>
            </a:xfrm>
            <a:custGeom>
              <a:avLst/>
              <a:gdLst/>
              <a:ahLst/>
              <a:cxnLst/>
              <a:rect l="0" t="0" r="0" b="0"/>
              <a:pathLst>
                <a:path w="64888" h="158105">
                  <a:moveTo>
                    <a:pt x="61830" y="31104"/>
                  </a:moveTo>
                  <a:lnTo>
                    <a:pt x="61830" y="31104"/>
                  </a:lnTo>
                  <a:lnTo>
                    <a:pt x="46903" y="6718"/>
                  </a:lnTo>
                  <a:lnTo>
                    <a:pt x="42731" y="2627"/>
                  </a:lnTo>
                  <a:lnTo>
                    <a:pt x="40631" y="1535"/>
                  </a:lnTo>
                  <a:lnTo>
                    <a:pt x="27562" y="0"/>
                  </a:lnTo>
                  <a:lnTo>
                    <a:pt x="13655" y="2916"/>
                  </a:lnTo>
                  <a:lnTo>
                    <a:pt x="9958" y="5963"/>
                  </a:lnTo>
                  <a:lnTo>
                    <a:pt x="3968" y="14991"/>
                  </a:lnTo>
                  <a:lnTo>
                    <a:pt x="0" y="28603"/>
                  </a:lnTo>
                  <a:lnTo>
                    <a:pt x="5567" y="48317"/>
                  </a:lnTo>
                  <a:lnTo>
                    <a:pt x="28227" y="82625"/>
                  </a:lnTo>
                  <a:lnTo>
                    <a:pt x="57596" y="107910"/>
                  </a:lnTo>
                  <a:lnTo>
                    <a:pt x="63241" y="118291"/>
                  </a:lnTo>
                  <a:lnTo>
                    <a:pt x="64887" y="129446"/>
                  </a:lnTo>
                  <a:lnTo>
                    <a:pt x="63868" y="141115"/>
                  </a:lnTo>
                  <a:lnTo>
                    <a:pt x="59661" y="148189"/>
                  </a:lnTo>
                  <a:lnTo>
                    <a:pt x="53328" y="152200"/>
                  </a:lnTo>
                  <a:lnTo>
                    <a:pt x="30080" y="158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6" name="SMARTInkShape-2644"/>
            <p:cNvSpPr/>
            <p:nvPr>
              <p:custDataLst>
                <p:tags r:id="rId241"/>
              </p:custDataLst>
            </p:nvPr>
          </p:nvSpPr>
          <p:spPr>
            <a:xfrm>
              <a:off x="1676574" y="6087389"/>
              <a:ext cx="152227" cy="148312"/>
            </a:xfrm>
            <a:custGeom>
              <a:avLst/>
              <a:gdLst/>
              <a:ahLst/>
              <a:cxnLst/>
              <a:rect l="0" t="0" r="0" b="0"/>
              <a:pathLst>
                <a:path w="152227" h="148312">
                  <a:moveTo>
                    <a:pt x="56976" y="14961"/>
                  </a:moveTo>
                  <a:lnTo>
                    <a:pt x="56976" y="14961"/>
                  </a:lnTo>
                  <a:lnTo>
                    <a:pt x="53605" y="11590"/>
                  </a:lnTo>
                  <a:lnTo>
                    <a:pt x="51950" y="8054"/>
                  </a:lnTo>
                  <a:lnTo>
                    <a:pt x="51509" y="6122"/>
                  </a:lnTo>
                  <a:lnTo>
                    <a:pt x="47516" y="34"/>
                  </a:lnTo>
                  <a:lnTo>
                    <a:pt x="11526" y="37584"/>
                  </a:lnTo>
                  <a:lnTo>
                    <a:pt x="3393" y="56148"/>
                  </a:lnTo>
                  <a:lnTo>
                    <a:pt x="0" y="95591"/>
                  </a:lnTo>
                  <a:lnTo>
                    <a:pt x="6620" y="137237"/>
                  </a:lnTo>
                  <a:lnTo>
                    <a:pt x="10705" y="142338"/>
                  </a:lnTo>
                  <a:lnTo>
                    <a:pt x="15545" y="142919"/>
                  </a:lnTo>
                  <a:lnTo>
                    <a:pt x="20889" y="140483"/>
                  </a:lnTo>
                  <a:lnTo>
                    <a:pt x="28708" y="107673"/>
                  </a:lnTo>
                  <a:lnTo>
                    <a:pt x="33829" y="63927"/>
                  </a:lnTo>
                  <a:lnTo>
                    <a:pt x="38998" y="16611"/>
                  </a:lnTo>
                  <a:lnTo>
                    <a:pt x="43233" y="0"/>
                  </a:lnTo>
                  <a:lnTo>
                    <a:pt x="59984" y="46003"/>
                  </a:lnTo>
                  <a:lnTo>
                    <a:pt x="83189" y="92205"/>
                  </a:lnTo>
                  <a:lnTo>
                    <a:pt x="114837" y="126356"/>
                  </a:lnTo>
                  <a:lnTo>
                    <a:pt x="152226" y="148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08" name="SMARTInkShape-2645"/>
          <p:cNvSpPr/>
          <p:nvPr>
            <p:custDataLst>
              <p:tags r:id="rId1"/>
            </p:custDataLst>
          </p:nvPr>
        </p:nvSpPr>
        <p:spPr>
          <a:xfrm>
            <a:off x="1706530" y="6146800"/>
            <a:ext cx="27021" cy="69851"/>
          </a:xfrm>
          <a:custGeom>
            <a:avLst/>
            <a:gdLst/>
            <a:ahLst/>
            <a:cxnLst/>
            <a:rect l="0" t="0" r="0" b="0"/>
            <a:pathLst>
              <a:path w="27021" h="69851">
                <a:moveTo>
                  <a:pt x="27020" y="69850"/>
                </a:moveTo>
                <a:lnTo>
                  <a:pt x="27020" y="69850"/>
                </a:lnTo>
                <a:lnTo>
                  <a:pt x="3423" y="22656"/>
                </a:lnTo>
                <a:lnTo>
                  <a:pt x="0" y="10871"/>
                </a:lnTo>
                <a:lnTo>
                  <a:pt x="1245" y="5130"/>
                </a:lnTo>
                <a:lnTo>
                  <a:pt x="143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12" name="SMARTInkShape-Group489"/>
          <p:cNvGrpSpPr/>
          <p:nvPr/>
        </p:nvGrpSpPr>
        <p:grpSpPr>
          <a:xfrm>
            <a:off x="725435" y="2591262"/>
            <a:ext cx="355816" cy="323389"/>
            <a:chOff x="725435" y="2591262"/>
            <a:chExt cx="355816" cy="323389"/>
          </a:xfrm>
        </p:grpSpPr>
        <p:sp>
          <p:nvSpPr>
            <p:cNvPr id="7709" name="SMARTInkShape-2646"/>
            <p:cNvSpPr/>
            <p:nvPr>
              <p:custDataLst>
                <p:tags r:id="rId237"/>
              </p:custDataLst>
            </p:nvPr>
          </p:nvSpPr>
          <p:spPr>
            <a:xfrm>
              <a:off x="882650" y="2591262"/>
              <a:ext cx="119772" cy="301307"/>
            </a:xfrm>
            <a:custGeom>
              <a:avLst/>
              <a:gdLst/>
              <a:ahLst/>
              <a:cxnLst/>
              <a:rect l="0" t="0" r="0" b="0"/>
              <a:pathLst>
                <a:path w="119772" h="301307">
                  <a:moveTo>
                    <a:pt x="12700" y="31288"/>
                  </a:moveTo>
                  <a:lnTo>
                    <a:pt x="12700" y="31288"/>
                  </a:lnTo>
                  <a:lnTo>
                    <a:pt x="11994" y="21149"/>
                  </a:lnTo>
                  <a:lnTo>
                    <a:pt x="6427" y="0"/>
                  </a:lnTo>
                  <a:lnTo>
                    <a:pt x="6357" y="36206"/>
                  </a:lnTo>
                  <a:lnTo>
                    <a:pt x="6352" y="80958"/>
                  </a:lnTo>
                  <a:lnTo>
                    <a:pt x="6351" y="118039"/>
                  </a:lnTo>
                  <a:lnTo>
                    <a:pt x="7056" y="158038"/>
                  </a:lnTo>
                  <a:lnTo>
                    <a:pt x="9721" y="199335"/>
                  </a:lnTo>
                  <a:lnTo>
                    <a:pt x="13258" y="233681"/>
                  </a:lnTo>
                  <a:lnTo>
                    <a:pt x="17906" y="276740"/>
                  </a:lnTo>
                  <a:lnTo>
                    <a:pt x="18950" y="290330"/>
                  </a:lnTo>
                  <a:lnTo>
                    <a:pt x="27879" y="249428"/>
                  </a:lnTo>
                  <a:lnTo>
                    <a:pt x="41125" y="209112"/>
                  </a:lnTo>
                  <a:lnTo>
                    <a:pt x="53186" y="191143"/>
                  </a:lnTo>
                  <a:lnTo>
                    <a:pt x="61503" y="183944"/>
                  </a:lnTo>
                  <a:lnTo>
                    <a:pt x="69903" y="180274"/>
                  </a:lnTo>
                  <a:lnTo>
                    <a:pt x="74119" y="179295"/>
                  </a:lnTo>
                  <a:lnTo>
                    <a:pt x="84447" y="181970"/>
                  </a:lnTo>
                  <a:lnTo>
                    <a:pt x="100281" y="191411"/>
                  </a:lnTo>
                  <a:lnTo>
                    <a:pt x="113909" y="205026"/>
                  </a:lnTo>
                  <a:lnTo>
                    <a:pt x="118273" y="210613"/>
                  </a:lnTo>
                  <a:lnTo>
                    <a:pt x="119771" y="216455"/>
                  </a:lnTo>
                  <a:lnTo>
                    <a:pt x="117672" y="228590"/>
                  </a:lnTo>
                  <a:lnTo>
                    <a:pt x="108557" y="254064"/>
                  </a:lnTo>
                  <a:lnTo>
                    <a:pt x="90177" y="277212"/>
                  </a:lnTo>
                  <a:lnTo>
                    <a:pt x="66857" y="294106"/>
                  </a:lnTo>
                  <a:lnTo>
                    <a:pt x="42074" y="301306"/>
                  </a:lnTo>
                  <a:lnTo>
                    <a:pt x="25285" y="299228"/>
                  </a:lnTo>
                  <a:lnTo>
                    <a:pt x="0" y="291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0" name="SMARTInkShape-2647"/>
            <p:cNvSpPr/>
            <p:nvPr>
              <p:custDataLst>
                <p:tags r:id="rId238"/>
              </p:custDataLst>
            </p:nvPr>
          </p:nvSpPr>
          <p:spPr>
            <a:xfrm>
              <a:off x="1022350" y="2603500"/>
              <a:ext cx="58901" cy="260351"/>
            </a:xfrm>
            <a:custGeom>
              <a:avLst/>
              <a:gdLst/>
              <a:ahLst/>
              <a:cxnLst/>
              <a:rect l="0" t="0" r="0" b="0"/>
              <a:pathLst>
                <a:path w="58901" h="260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0113"/>
                  </a:lnTo>
                  <a:lnTo>
                    <a:pt x="35974" y="36628"/>
                  </a:lnTo>
                  <a:lnTo>
                    <a:pt x="53149" y="78037"/>
                  </a:lnTo>
                  <a:lnTo>
                    <a:pt x="58900" y="111589"/>
                  </a:lnTo>
                  <a:lnTo>
                    <a:pt x="58633" y="147667"/>
                  </a:lnTo>
                  <a:lnTo>
                    <a:pt x="49107" y="184869"/>
                  </a:lnTo>
                  <a:lnTo>
                    <a:pt x="24506" y="231400"/>
                  </a:lnTo>
                  <a:lnTo>
                    <a:pt x="63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1" name="SMARTInkShape-2648"/>
            <p:cNvSpPr/>
            <p:nvPr>
              <p:custDataLst>
                <p:tags r:id="rId239"/>
              </p:custDataLst>
            </p:nvPr>
          </p:nvSpPr>
          <p:spPr>
            <a:xfrm>
              <a:off x="725435" y="2644150"/>
              <a:ext cx="119116" cy="270501"/>
            </a:xfrm>
            <a:custGeom>
              <a:avLst/>
              <a:gdLst/>
              <a:ahLst/>
              <a:cxnLst/>
              <a:rect l="0" t="0" r="0" b="0"/>
              <a:pathLst>
                <a:path w="119116" h="270501">
                  <a:moveTo>
                    <a:pt x="81015" y="29200"/>
                  </a:moveTo>
                  <a:lnTo>
                    <a:pt x="81015" y="29200"/>
                  </a:lnTo>
                  <a:lnTo>
                    <a:pt x="81015" y="6056"/>
                  </a:lnTo>
                  <a:lnTo>
                    <a:pt x="80309" y="3187"/>
                  </a:lnTo>
                  <a:lnTo>
                    <a:pt x="79134" y="1275"/>
                  </a:lnTo>
                  <a:lnTo>
                    <a:pt x="77644" y="0"/>
                  </a:lnTo>
                  <a:lnTo>
                    <a:pt x="74534" y="1267"/>
                  </a:lnTo>
                  <a:lnTo>
                    <a:pt x="60045" y="13868"/>
                  </a:lnTo>
                  <a:lnTo>
                    <a:pt x="26591" y="61248"/>
                  </a:lnTo>
                  <a:lnTo>
                    <a:pt x="5623" y="105880"/>
                  </a:lnTo>
                  <a:lnTo>
                    <a:pt x="0" y="140186"/>
                  </a:lnTo>
                  <a:lnTo>
                    <a:pt x="1264" y="175188"/>
                  </a:lnTo>
                  <a:lnTo>
                    <a:pt x="8881" y="207208"/>
                  </a:lnTo>
                  <a:lnTo>
                    <a:pt x="26848" y="232257"/>
                  </a:lnTo>
                  <a:lnTo>
                    <a:pt x="38554" y="242888"/>
                  </a:lnTo>
                  <a:lnTo>
                    <a:pt x="68493" y="256582"/>
                  </a:lnTo>
                  <a:lnTo>
                    <a:pt x="119115" y="27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19" name="SMARTInkShape-Group490"/>
          <p:cNvGrpSpPr/>
          <p:nvPr/>
        </p:nvGrpSpPr>
        <p:grpSpPr>
          <a:xfrm>
            <a:off x="1429855" y="2625529"/>
            <a:ext cx="829701" cy="392367"/>
            <a:chOff x="1429855" y="2625529"/>
            <a:chExt cx="829701" cy="392367"/>
          </a:xfrm>
        </p:grpSpPr>
        <p:sp>
          <p:nvSpPr>
            <p:cNvPr id="7713" name="SMARTInkShape-2649"/>
            <p:cNvSpPr/>
            <p:nvPr>
              <p:custDataLst>
                <p:tags r:id="rId231"/>
              </p:custDataLst>
            </p:nvPr>
          </p:nvSpPr>
          <p:spPr>
            <a:xfrm>
              <a:off x="1429855" y="2702498"/>
              <a:ext cx="94146" cy="225899"/>
            </a:xfrm>
            <a:custGeom>
              <a:avLst/>
              <a:gdLst/>
              <a:ahLst/>
              <a:cxnLst/>
              <a:rect l="0" t="0" r="0" b="0"/>
              <a:pathLst>
                <a:path w="94146" h="225899">
                  <a:moveTo>
                    <a:pt x="94145" y="21652"/>
                  </a:moveTo>
                  <a:lnTo>
                    <a:pt x="94145" y="21652"/>
                  </a:lnTo>
                  <a:lnTo>
                    <a:pt x="94145" y="18281"/>
                  </a:lnTo>
                  <a:lnTo>
                    <a:pt x="90382" y="14744"/>
                  </a:lnTo>
                  <a:lnTo>
                    <a:pt x="64291" y="453"/>
                  </a:lnTo>
                  <a:lnTo>
                    <a:pt x="54065" y="0"/>
                  </a:lnTo>
                  <a:lnTo>
                    <a:pt x="42465" y="2857"/>
                  </a:lnTo>
                  <a:lnTo>
                    <a:pt x="30254" y="8830"/>
                  </a:lnTo>
                  <a:lnTo>
                    <a:pt x="11479" y="26868"/>
                  </a:lnTo>
                  <a:lnTo>
                    <a:pt x="4488" y="42080"/>
                  </a:lnTo>
                  <a:lnTo>
                    <a:pt x="0" y="71470"/>
                  </a:lnTo>
                  <a:lnTo>
                    <a:pt x="3149" y="84715"/>
                  </a:lnTo>
                  <a:lnTo>
                    <a:pt x="5964" y="91211"/>
                  </a:lnTo>
                  <a:lnTo>
                    <a:pt x="16618" y="102191"/>
                  </a:lnTo>
                  <a:lnTo>
                    <a:pt x="60955" y="136333"/>
                  </a:lnTo>
                  <a:lnTo>
                    <a:pt x="73044" y="149527"/>
                  </a:lnTo>
                  <a:lnTo>
                    <a:pt x="80768" y="164798"/>
                  </a:lnTo>
                  <a:lnTo>
                    <a:pt x="81700" y="172116"/>
                  </a:lnTo>
                  <a:lnTo>
                    <a:pt x="78971" y="185892"/>
                  </a:lnTo>
                  <a:lnTo>
                    <a:pt x="62760" y="208918"/>
                  </a:lnTo>
                  <a:lnTo>
                    <a:pt x="43453" y="223502"/>
                  </a:lnTo>
                  <a:lnTo>
                    <a:pt x="32575" y="225898"/>
                  </a:lnTo>
                  <a:lnTo>
                    <a:pt x="17945" y="22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4" name="SMARTInkShape-2650"/>
            <p:cNvSpPr/>
            <p:nvPr>
              <p:custDataLst>
                <p:tags r:id="rId232"/>
              </p:custDataLst>
            </p:nvPr>
          </p:nvSpPr>
          <p:spPr>
            <a:xfrm>
              <a:off x="1569856" y="2746839"/>
              <a:ext cx="100195" cy="155112"/>
            </a:xfrm>
            <a:custGeom>
              <a:avLst/>
              <a:gdLst/>
              <a:ahLst/>
              <a:cxnLst/>
              <a:rect l="0" t="0" r="0" b="0"/>
              <a:pathLst>
                <a:path w="100195" h="155112">
                  <a:moveTo>
                    <a:pt x="17644" y="47161"/>
                  </a:moveTo>
                  <a:lnTo>
                    <a:pt x="17644" y="47161"/>
                  </a:lnTo>
                  <a:lnTo>
                    <a:pt x="3338" y="55999"/>
                  </a:lnTo>
                  <a:lnTo>
                    <a:pt x="703" y="60026"/>
                  </a:lnTo>
                  <a:lnTo>
                    <a:pt x="0" y="62088"/>
                  </a:lnTo>
                  <a:lnTo>
                    <a:pt x="237" y="63462"/>
                  </a:lnTo>
                  <a:lnTo>
                    <a:pt x="1100" y="64379"/>
                  </a:lnTo>
                  <a:lnTo>
                    <a:pt x="2382" y="64989"/>
                  </a:lnTo>
                  <a:lnTo>
                    <a:pt x="14298" y="62478"/>
                  </a:lnTo>
                  <a:lnTo>
                    <a:pt x="49658" y="42414"/>
                  </a:lnTo>
                  <a:lnTo>
                    <a:pt x="58448" y="32351"/>
                  </a:lnTo>
                  <a:lnTo>
                    <a:pt x="64001" y="20823"/>
                  </a:lnTo>
                  <a:lnTo>
                    <a:pt x="66470" y="8644"/>
                  </a:lnTo>
                  <a:lnTo>
                    <a:pt x="65717" y="4550"/>
                  </a:lnTo>
                  <a:lnTo>
                    <a:pt x="63804" y="1820"/>
                  </a:lnTo>
                  <a:lnTo>
                    <a:pt x="61117" y="0"/>
                  </a:lnTo>
                  <a:lnTo>
                    <a:pt x="57209" y="1610"/>
                  </a:lnTo>
                  <a:lnTo>
                    <a:pt x="26330" y="32034"/>
                  </a:lnTo>
                  <a:lnTo>
                    <a:pt x="9007" y="59534"/>
                  </a:lnTo>
                  <a:lnTo>
                    <a:pt x="1679" y="93395"/>
                  </a:lnTo>
                  <a:lnTo>
                    <a:pt x="3728" y="114041"/>
                  </a:lnTo>
                  <a:lnTo>
                    <a:pt x="6250" y="123498"/>
                  </a:lnTo>
                  <a:lnTo>
                    <a:pt x="16578" y="137768"/>
                  </a:lnTo>
                  <a:lnTo>
                    <a:pt x="31282" y="148109"/>
                  </a:lnTo>
                  <a:lnTo>
                    <a:pt x="49576" y="155056"/>
                  </a:lnTo>
                  <a:lnTo>
                    <a:pt x="100194" y="155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5" name="SMARTInkShape-2651"/>
            <p:cNvSpPr/>
            <p:nvPr>
              <p:custDataLst>
                <p:tags r:id="rId233"/>
              </p:custDataLst>
            </p:nvPr>
          </p:nvSpPr>
          <p:spPr>
            <a:xfrm>
              <a:off x="1785340" y="2645198"/>
              <a:ext cx="119661" cy="294853"/>
            </a:xfrm>
            <a:custGeom>
              <a:avLst/>
              <a:gdLst/>
              <a:ahLst/>
              <a:cxnLst/>
              <a:rect l="0" t="0" r="0" b="0"/>
              <a:pathLst>
                <a:path w="119661" h="294853">
                  <a:moveTo>
                    <a:pt x="119660" y="9102"/>
                  </a:moveTo>
                  <a:lnTo>
                    <a:pt x="119660" y="9102"/>
                  </a:lnTo>
                  <a:lnTo>
                    <a:pt x="119660" y="5731"/>
                  </a:lnTo>
                  <a:lnTo>
                    <a:pt x="115897" y="2195"/>
                  </a:lnTo>
                  <a:lnTo>
                    <a:pt x="112918" y="264"/>
                  </a:lnTo>
                  <a:lnTo>
                    <a:pt x="102082" y="0"/>
                  </a:lnTo>
                  <a:lnTo>
                    <a:pt x="95241" y="917"/>
                  </a:lnTo>
                  <a:lnTo>
                    <a:pt x="68759" y="15692"/>
                  </a:lnTo>
                  <a:lnTo>
                    <a:pt x="41940" y="44686"/>
                  </a:lnTo>
                  <a:lnTo>
                    <a:pt x="24675" y="75482"/>
                  </a:lnTo>
                  <a:lnTo>
                    <a:pt x="9711" y="113393"/>
                  </a:lnTo>
                  <a:lnTo>
                    <a:pt x="709" y="156113"/>
                  </a:lnTo>
                  <a:lnTo>
                    <a:pt x="0" y="195325"/>
                  </a:lnTo>
                  <a:lnTo>
                    <a:pt x="5800" y="229451"/>
                  </a:lnTo>
                  <a:lnTo>
                    <a:pt x="17785" y="256378"/>
                  </a:lnTo>
                  <a:lnTo>
                    <a:pt x="36282" y="274459"/>
                  </a:lnTo>
                  <a:lnTo>
                    <a:pt x="68860" y="294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6" name="SMARTInkShape-2652"/>
            <p:cNvSpPr/>
            <p:nvPr>
              <p:custDataLst>
                <p:tags r:id="rId234"/>
              </p:custDataLst>
            </p:nvPr>
          </p:nvSpPr>
          <p:spPr>
            <a:xfrm>
              <a:off x="1962150" y="2767342"/>
              <a:ext cx="80567" cy="250554"/>
            </a:xfrm>
            <a:custGeom>
              <a:avLst/>
              <a:gdLst/>
              <a:ahLst/>
              <a:cxnLst/>
              <a:rect l="0" t="0" r="0" b="0"/>
              <a:pathLst>
                <a:path w="80567" h="250554">
                  <a:moveTo>
                    <a:pt x="19050" y="45708"/>
                  </a:moveTo>
                  <a:lnTo>
                    <a:pt x="19050" y="45708"/>
                  </a:lnTo>
                  <a:lnTo>
                    <a:pt x="12308" y="52450"/>
                  </a:lnTo>
                  <a:lnTo>
                    <a:pt x="4744" y="70127"/>
                  </a:lnTo>
                  <a:lnTo>
                    <a:pt x="937" y="107159"/>
                  </a:lnTo>
                  <a:lnTo>
                    <a:pt x="983" y="142938"/>
                  </a:lnTo>
                  <a:lnTo>
                    <a:pt x="4446" y="183800"/>
                  </a:lnTo>
                  <a:lnTo>
                    <a:pt x="5974" y="230246"/>
                  </a:lnTo>
                  <a:lnTo>
                    <a:pt x="6300" y="250553"/>
                  </a:lnTo>
                  <a:lnTo>
                    <a:pt x="5640" y="209501"/>
                  </a:lnTo>
                  <a:lnTo>
                    <a:pt x="2977" y="173068"/>
                  </a:lnTo>
                  <a:lnTo>
                    <a:pt x="3205" y="127242"/>
                  </a:lnTo>
                  <a:lnTo>
                    <a:pt x="6363" y="81240"/>
                  </a:lnTo>
                  <a:lnTo>
                    <a:pt x="16780" y="33658"/>
                  </a:lnTo>
                  <a:lnTo>
                    <a:pt x="27213" y="13541"/>
                  </a:lnTo>
                  <a:lnTo>
                    <a:pt x="38906" y="3190"/>
                  </a:lnTo>
                  <a:lnTo>
                    <a:pt x="44987" y="429"/>
                  </a:lnTo>
                  <a:lnTo>
                    <a:pt x="51158" y="0"/>
                  </a:lnTo>
                  <a:lnTo>
                    <a:pt x="63659" y="3286"/>
                  </a:lnTo>
                  <a:lnTo>
                    <a:pt x="68545" y="8960"/>
                  </a:lnTo>
                  <a:lnTo>
                    <a:pt x="75855" y="26553"/>
                  </a:lnTo>
                  <a:lnTo>
                    <a:pt x="80566" y="60259"/>
                  </a:lnTo>
                  <a:lnTo>
                    <a:pt x="75220" y="93685"/>
                  </a:lnTo>
                  <a:lnTo>
                    <a:pt x="66592" y="109600"/>
                  </a:lnTo>
                  <a:lnTo>
                    <a:pt x="54997" y="120671"/>
                  </a:lnTo>
                  <a:lnTo>
                    <a:pt x="40435" y="127943"/>
                  </a:lnTo>
                  <a:lnTo>
                    <a:pt x="32601" y="128048"/>
                  </a:lnTo>
                  <a:lnTo>
                    <a:pt x="0" y="115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7" name="SMARTInkShape-2653"/>
            <p:cNvSpPr/>
            <p:nvPr>
              <p:custDataLst>
                <p:tags r:id="rId235"/>
              </p:custDataLst>
            </p:nvPr>
          </p:nvSpPr>
          <p:spPr>
            <a:xfrm>
              <a:off x="1976101" y="2632235"/>
              <a:ext cx="94000" cy="91916"/>
            </a:xfrm>
            <a:custGeom>
              <a:avLst/>
              <a:gdLst/>
              <a:ahLst/>
              <a:cxnLst/>
              <a:rect l="0" t="0" r="0" b="0"/>
              <a:pathLst>
                <a:path w="94000" h="91916">
                  <a:moveTo>
                    <a:pt x="30499" y="28415"/>
                  </a:moveTo>
                  <a:lnTo>
                    <a:pt x="30499" y="28415"/>
                  </a:lnTo>
                  <a:lnTo>
                    <a:pt x="30499" y="22948"/>
                  </a:lnTo>
                  <a:lnTo>
                    <a:pt x="29793" y="22654"/>
                  </a:lnTo>
                  <a:lnTo>
                    <a:pt x="27128" y="22326"/>
                  </a:lnTo>
                  <a:lnTo>
                    <a:pt x="23591" y="27826"/>
                  </a:lnTo>
                  <a:lnTo>
                    <a:pt x="9300" y="58014"/>
                  </a:lnTo>
                  <a:lnTo>
                    <a:pt x="5084" y="62737"/>
                  </a:lnTo>
                  <a:lnTo>
                    <a:pt x="2973" y="63996"/>
                  </a:lnTo>
                  <a:lnTo>
                    <a:pt x="1565" y="64130"/>
                  </a:lnTo>
                  <a:lnTo>
                    <a:pt x="626" y="63514"/>
                  </a:lnTo>
                  <a:lnTo>
                    <a:pt x="0" y="62398"/>
                  </a:lnTo>
                  <a:lnTo>
                    <a:pt x="2491" y="50713"/>
                  </a:lnTo>
                  <a:lnTo>
                    <a:pt x="19792" y="23438"/>
                  </a:lnTo>
                  <a:lnTo>
                    <a:pt x="39830" y="2581"/>
                  </a:lnTo>
                  <a:lnTo>
                    <a:pt x="43069" y="609"/>
                  </a:lnTo>
                  <a:lnTo>
                    <a:pt x="46640" y="0"/>
                  </a:lnTo>
                  <a:lnTo>
                    <a:pt x="54371" y="1204"/>
                  </a:lnTo>
                  <a:lnTo>
                    <a:pt x="62511" y="7855"/>
                  </a:lnTo>
                  <a:lnTo>
                    <a:pt x="70126" y="18572"/>
                  </a:lnTo>
                  <a:lnTo>
                    <a:pt x="82646" y="54092"/>
                  </a:lnTo>
                  <a:lnTo>
                    <a:pt x="93999" y="9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8" name="SMARTInkShape-2654"/>
            <p:cNvSpPr/>
            <p:nvPr>
              <p:custDataLst>
                <p:tags r:id="rId236"/>
              </p:custDataLst>
            </p:nvPr>
          </p:nvSpPr>
          <p:spPr>
            <a:xfrm>
              <a:off x="2171700" y="2625529"/>
              <a:ext cx="87856" cy="320872"/>
            </a:xfrm>
            <a:custGeom>
              <a:avLst/>
              <a:gdLst/>
              <a:ahLst/>
              <a:cxnLst/>
              <a:rect l="0" t="0" r="0" b="0"/>
              <a:pathLst>
                <a:path w="87856" h="320872">
                  <a:moveTo>
                    <a:pt x="31750" y="3371"/>
                  </a:moveTo>
                  <a:lnTo>
                    <a:pt x="31750" y="3371"/>
                  </a:lnTo>
                  <a:lnTo>
                    <a:pt x="31750" y="0"/>
                  </a:lnTo>
                  <a:lnTo>
                    <a:pt x="32456" y="418"/>
                  </a:lnTo>
                  <a:lnTo>
                    <a:pt x="36819" y="8454"/>
                  </a:lnTo>
                  <a:lnTo>
                    <a:pt x="53419" y="52645"/>
                  </a:lnTo>
                  <a:lnTo>
                    <a:pt x="66545" y="84537"/>
                  </a:lnTo>
                  <a:lnTo>
                    <a:pt x="79670" y="120584"/>
                  </a:lnTo>
                  <a:lnTo>
                    <a:pt x="87855" y="160123"/>
                  </a:lnTo>
                  <a:lnTo>
                    <a:pt x="86319" y="201214"/>
                  </a:lnTo>
                  <a:lnTo>
                    <a:pt x="77170" y="240879"/>
                  </a:lnTo>
                  <a:lnTo>
                    <a:pt x="52890" y="288154"/>
                  </a:lnTo>
                  <a:lnTo>
                    <a:pt x="35972" y="308447"/>
                  </a:lnTo>
                  <a:lnTo>
                    <a:pt x="28214" y="313999"/>
                  </a:lnTo>
                  <a:lnTo>
                    <a:pt x="0" y="32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22" name="SMARTInkShape-Group491"/>
          <p:cNvGrpSpPr/>
          <p:nvPr/>
        </p:nvGrpSpPr>
        <p:grpSpPr>
          <a:xfrm>
            <a:off x="2482850" y="2794000"/>
            <a:ext cx="158751" cy="95251"/>
            <a:chOff x="2482850" y="2794000"/>
            <a:chExt cx="158751" cy="95251"/>
          </a:xfrm>
        </p:grpSpPr>
        <p:sp>
          <p:nvSpPr>
            <p:cNvPr id="7720" name="SMARTInkShape-2655"/>
            <p:cNvSpPr/>
            <p:nvPr>
              <p:custDataLst>
                <p:tags r:id="rId229"/>
              </p:custDataLst>
            </p:nvPr>
          </p:nvSpPr>
          <p:spPr>
            <a:xfrm>
              <a:off x="2504879" y="2794000"/>
              <a:ext cx="136722" cy="6351"/>
            </a:xfrm>
            <a:custGeom>
              <a:avLst/>
              <a:gdLst/>
              <a:ahLst/>
              <a:cxnLst/>
              <a:rect l="0" t="0" r="0" b="0"/>
              <a:pathLst>
                <a:path w="136722" h="63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8016" y="3371"/>
                  </a:lnTo>
                  <a:lnTo>
                    <a:pt x="46308" y="5762"/>
                  </a:lnTo>
                  <a:lnTo>
                    <a:pt x="88609" y="6176"/>
                  </a:lnTo>
                  <a:lnTo>
                    <a:pt x="13672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1" name="SMARTInkShape-2656"/>
            <p:cNvSpPr/>
            <p:nvPr>
              <p:custDataLst>
                <p:tags r:id="rId230"/>
              </p:custDataLst>
            </p:nvPr>
          </p:nvSpPr>
          <p:spPr>
            <a:xfrm>
              <a:off x="2482850" y="28702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2659" y="8219"/>
                  </a:lnTo>
                  <a:lnTo>
                    <a:pt x="85782" y="274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31" name="SMARTInkShape-Group492"/>
          <p:cNvGrpSpPr/>
          <p:nvPr/>
        </p:nvGrpSpPr>
        <p:grpSpPr>
          <a:xfrm>
            <a:off x="2921000" y="2489200"/>
            <a:ext cx="1149351" cy="502537"/>
            <a:chOff x="2921000" y="2489200"/>
            <a:chExt cx="1149351" cy="502537"/>
          </a:xfrm>
        </p:grpSpPr>
        <p:sp>
          <p:nvSpPr>
            <p:cNvPr id="7723" name="SMARTInkShape-2657"/>
            <p:cNvSpPr/>
            <p:nvPr>
              <p:custDataLst>
                <p:tags r:id="rId221"/>
              </p:custDataLst>
            </p:nvPr>
          </p:nvSpPr>
          <p:spPr>
            <a:xfrm>
              <a:off x="2921000" y="2489200"/>
              <a:ext cx="1149351" cy="470702"/>
            </a:xfrm>
            <a:custGeom>
              <a:avLst/>
              <a:gdLst/>
              <a:ahLst/>
              <a:cxnLst/>
              <a:rect l="0" t="0" r="0" b="0"/>
              <a:pathLst>
                <a:path w="1149351" h="470702">
                  <a:moveTo>
                    <a:pt x="0" y="368300"/>
                  </a:moveTo>
                  <a:lnTo>
                    <a:pt x="0" y="368300"/>
                  </a:lnTo>
                  <a:lnTo>
                    <a:pt x="18298" y="415830"/>
                  </a:lnTo>
                  <a:lnTo>
                    <a:pt x="31451" y="463345"/>
                  </a:lnTo>
                  <a:lnTo>
                    <a:pt x="34675" y="470044"/>
                  </a:lnTo>
                  <a:lnTo>
                    <a:pt x="36522" y="470701"/>
                  </a:lnTo>
                  <a:lnTo>
                    <a:pt x="38459" y="469729"/>
                  </a:lnTo>
                  <a:lnTo>
                    <a:pt x="40456" y="467669"/>
                  </a:lnTo>
                  <a:lnTo>
                    <a:pt x="43267" y="444544"/>
                  </a:lnTo>
                  <a:lnTo>
                    <a:pt x="40729" y="397398"/>
                  </a:lnTo>
                  <a:lnTo>
                    <a:pt x="38441" y="373587"/>
                  </a:lnTo>
                  <a:lnTo>
                    <a:pt x="35505" y="345719"/>
                  </a:lnTo>
                  <a:lnTo>
                    <a:pt x="32137" y="315146"/>
                  </a:lnTo>
                  <a:lnTo>
                    <a:pt x="29185" y="284886"/>
                  </a:lnTo>
                  <a:lnTo>
                    <a:pt x="26513" y="254835"/>
                  </a:lnTo>
                  <a:lnTo>
                    <a:pt x="24025" y="224923"/>
                  </a:lnTo>
                  <a:lnTo>
                    <a:pt x="19380" y="180399"/>
                  </a:lnTo>
                  <a:lnTo>
                    <a:pt x="14679" y="139059"/>
                  </a:lnTo>
                  <a:lnTo>
                    <a:pt x="6438" y="95794"/>
                  </a:lnTo>
                  <a:lnTo>
                    <a:pt x="36244" y="100765"/>
                  </a:lnTo>
                  <a:lnTo>
                    <a:pt x="76826" y="97982"/>
                  </a:lnTo>
                  <a:lnTo>
                    <a:pt x="124221" y="92701"/>
                  </a:lnTo>
                  <a:lnTo>
                    <a:pt x="152664" y="89317"/>
                  </a:lnTo>
                  <a:lnTo>
                    <a:pt x="188559" y="84945"/>
                  </a:lnTo>
                  <a:lnTo>
                    <a:pt x="229423" y="79914"/>
                  </a:lnTo>
                  <a:lnTo>
                    <a:pt x="273598" y="74442"/>
                  </a:lnTo>
                  <a:lnTo>
                    <a:pt x="322099" y="69384"/>
                  </a:lnTo>
                  <a:lnTo>
                    <a:pt x="373483" y="64600"/>
                  </a:lnTo>
                  <a:lnTo>
                    <a:pt x="426788" y="60000"/>
                  </a:lnTo>
                  <a:lnTo>
                    <a:pt x="481376" y="55522"/>
                  </a:lnTo>
                  <a:lnTo>
                    <a:pt x="536817" y="51126"/>
                  </a:lnTo>
                  <a:lnTo>
                    <a:pt x="592828" y="46784"/>
                  </a:lnTo>
                  <a:lnTo>
                    <a:pt x="647102" y="42478"/>
                  </a:lnTo>
                  <a:lnTo>
                    <a:pt x="700218" y="38197"/>
                  </a:lnTo>
                  <a:lnTo>
                    <a:pt x="752562" y="33931"/>
                  </a:lnTo>
                  <a:lnTo>
                    <a:pt x="803685" y="30382"/>
                  </a:lnTo>
                  <a:lnTo>
                    <a:pt x="853996" y="27310"/>
                  </a:lnTo>
                  <a:lnTo>
                    <a:pt x="903764" y="24557"/>
                  </a:lnTo>
                  <a:lnTo>
                    <a:pt x="948937" y="22016"/>
                  </a:lnTo>
                  <a:lnTo>
                    <a:pt x="991047" y="19616"/>
                  </a:lnTo>
                  <a:lnTo>
                    <a:pt x="1031115" y="17311"/>
                  </a:lnTo>
                  <a:lnTo>
                    <a:pt x="1062059" y="14362"/>
                  </a:lnTo>
                  <a:lnTo>
                    <a:pt x="1107732" y="7324"/>
                  </a:lnTo>
                  <a:lnTo>
                    <a:pt x="1149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4" name="SMARTInkShape-2658"/>
            <p:cNvSpPr/>
            <p:nvPr>
              <p:custDataLst>
                <p:tags r:id="rId222"/>
              </p:custDataLst>
            </p:nvPr>
          </p:nvSpPr>
          <p:spPr>
            <a:xfrm>
              <a:off x="3067050" y="2705100"/>
              <a:ext cx="152401" cy="215744"/>
            </a:xfrm>
            <a:custGeom>
              <a:avLst/>
              <a:gdLst/>
              <a:ahLst/>
              <a:cxnLst/>
              <a:rect l="0" t="0" r="0" b="0"/>
              <a:pathLst>
                <a:path w="152401" h="215744">
                  <a:moveTo>
                    <a:pt x="0" y="69850"/>
                  </a:moveTo>
                  <a:lnTo>
                    <a:pt x="0" y="69850"/>
                  </a:lnTo>
                  <a:lnTo>
                    <a:pt x="3371" y="66479"/>
                  </a:lnTo>
                  <a:lnTo>
                    <a:pt x="5026" y="62943"/>
                  </a:lnTo>
                  <a:lnTo>
                    <a:pt x="6089" y="54923"/>
                  </a:lnTo>
                  <a:lnTo>
                    <a:pt x="5470" y="53549"/>
                  </a:lnTo>
                  <a:lnTo>
                    <a:pt x="4352" y="52632"/>
                  </a:lnTo>
                  <a:lnTo>
                    <a:pt x="2901" y="52021"/>
                  </a:lnTo>
                  <a:lnTo>
                    <a:pt x="2640" y="52320"/>
                  </a:lnTo>
                  <a:lnTo>
                    <a:pt x="27212" y="99015"/>
                  </a:lnTo>
                  <a:lnTo>
                    <a:pt x="51729" y="137837"/>
                  </a:lnTo>
                  <a:lnTo>
                    <a:pt x="81479" y="183651"/>
                  </a:lnTo>
                  <a:lnTo>
                    <a:pt x="105857" y="210784"/>
                  </a:lnTo>
                  <a:lnTo>
                    <a:pt x="110788" y="214606"/>
                  </a:lnTo>
                  <a:lnTo>
                    <a:pt x="114781" y="215743"/>
                  </a:lnTo>
                  <a:lnTo>
                    <a:pt x="118148" y="215090"/>
                  </a:lnTo>
                  <a:lnTo>
                    <a:pt x="121099" y="213243"/>
                  </a:lnTo>
                  <a:lnTo>
                    <a:pt x="126259" y="205547"/>
                  </a:lnTo>
                  <a:lnTo>
                    <a:pt x="128623" y="200531"/>
                  </a:lnTo>
                  <a:lnTo>
                    <a:pt x="131949" y="169875"/>
                  </a:lnTo>
                  <a:lnTo>
                    <a:pt x="130846" y="132180"/>
                  </a:lnTo>
                  <a:lnTo>
                    <a:pt x="129415" y="87674"/>
                  </a:lnTo>
                  <a:lnTo>
                    <a:pt x="131131" y="46728"/>
                  </a:lnTo>
                  <a:lnTo>
                    <a:pt x="136063" y="14943"/>
                  </a:lnTo>
                  <a:lnTo>
                    <a:pt x="138686" y="9962"/>
                  </a:lnTo>
                  <a:lnTo>
                    <a:pt x="141847" y="66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5" name="SMARTInkShape-2659"/>
            <p:cNvSpPr/>
            <p:nvPr>
              <p:custDataLst>
                <p:tags r:id="rId223"/>
              </p:custDataLst>
            </p:nvPr>
          </p:nvSpPr>
          <p:spPr>
            <a:xfrm>
              <a:off x="3281276" y="2798106"/>
              <a:ext cx="90575" cy="84503"/>
            </a:xfrm>
            <a:custGeom>
              <a:avLst/>
              <a:gdLst/>
              <a:ahLst/>
              <a:cxnLst/>
              <a:rect l="0" t="0" r="0" b="0"/>
              <a:pathLst>
                <a:path w="90575" h="84503">
                  <a:moveTo>
                    <a:pt x="65174" y="21294"/>
                  </a:moveTo>
                  <a:lnTo>
                    <a:pt x="65174" y="21294"/>
                  </a:lnTo>
                  <a:lnTo>
                    <a:pt x="51359" y="12505"/>
                  </a:lnTo>
                  <a:lnTo>
                    <a:pt x="42806" y="6099"/>
                  </a:lnTo>
                  <a:lnTo>
                    <a:pt x="31949" y="900"/>
                  </a:lnTo>
                  <a:lnTo>
                    <a:pt x="21950" y="0"/>
                  </a:lnTo>
                  <a:lnTo>
                    <a:pt x="17308" y="748"/>
                  </a:lnTo>
                  <a:lnTo>
                    <a:pt x="13508" y="3363"/>
                  </a:lnTo>
                  <a:lnTo>
                    <a:pt x="7403" y="11914"/>
                  </a:lnTo>
                  <a:lnTo>
                    <a:pt x="0" y="35369"/>
                  </a:lnTo>
                  <a:lnTo>
                    <a:pt x="1202" y="80103"/>
                  </a:lnTo>
                  <a:lnTo>
                    <a:pt x="2770" y="83078"/>
                  </a:lnTo>
                  <a:lnTo>
                    <a:pt x="5226" y="84355"/>
                  </a:lnTo>
                  <a:lnTo>
                    <a:pt x="8276" y="84502"/>
                  </a:lnTo>
                  <a:lnTo>
                    <a:pt x="15427" y="80901"/>
                  </a:lnTo>
                  <a:lnTo>
                    <a:pt x="19309" y="77966"/>
                  </a:lnTo>
                  <a:lnTo>
                    <a:pt x="28144" y="63721"/>
                  </a:lnTo>
                  <a:lnTo>
                    <a:pt x="34610" y="34346"/>
                  </a:lnTo>
                  <a:lnTo>
                    <a:pt x="36332" y="32112"/>
                  </a:lnTo>
                  <a:lnTo>
                    <a:pt x="37479" y="31328"/>
                  </a:lnTo>
                  <a:lnTo>
                    <a:pt x="38244" y="31511"/>
                  </a:lnTo>
                  <a:lnTo>
                    <a:pt x="57012" y="54854"/>
                  </a:lnTo>
                  <a:lnTo>
                    <a:pt x="64133" y="60433"/>
                  </a:lnTo>
                  <a:lnTo>
                    <a:pt x="73884" y="63384"/>
                  </a:lnTo>
                  <a:lnTo>
                    <a:pt x="90574" y="65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6" name="SMARTInkShape-2660"/>
            <p:cNvSpPr/>
            <p:nvPr>
              <p:custDataLst>
                <p:tags r:id="rId224"/>
              </p:custDataLst>
            </p:nvPr>
          </p:nvSpPr>
          <p:spPr>
            <a:xfrm>
              <a:off x="3397250" y="2762250"/>
              <a:ext cx="69851" cy="115677"/>
            </a:xfrm>
            <a:custGeom>
              <a:avLst/>
              <a:gdLst/>
              <a:ahLst/>
              <a:cxnLst/>
              <a:rect l="0" t="0" r="0" b="0"/>
              <a:pathLst>
                <a:path w="69851" h="115677">
                  <a:moveTo>
                    <a:pt x="0" y="31750"/>
                  </a:moveTo>
                  <a:lnTo>
                    <a:pt x="0" y="31750"/>
                  </a:lnTo>
                  <a:lnTo>
                    <a:pt x="21048" y="43959"/>
                  </a:lnTo>
                  <a:lnTo>
                    <a:pt x="35321" y="58886"/>
                  </a:lnTo>
                  <a:lnTo>
                    <a:pt x="51374" y="87257"/>
                  </a:lnTo>
                  <a:lnTo>
                    <a:pt x="54583" y="100870"/>
                  </a:lnTo>
                  <a:lnTo>
                    <a:pt x="54128" y="110212"/>
                  </a:lnTo>
                  <a:lnTo>
                    <a:pt x="53018" y="113692"/>
                  </a:lnTo>
                  <a:lnTo>
                    <a:pt x="51573" y="115305"/>
                  </a:lnTo>
                  <a:lnTo>
                    <a:pt x="49905" y="115676"/>
                  </a:lnTo>
                  <a:lnTo>
                    <a:pt x="48086" y="115217"/>
                  </a:lnTo>
                  <a:lnTo>
                    <a:pt x="44185" y="110945"/>
                  </a:lnTo>
                  <a:lnTo>
                    <a:pt x="42156" y="107830"/>
                  </a:lnTo>
                  <a:lnTo>
                    <a:pt x="38634" y="64120"/>
                  </a:lnTo>
                  <a:lnTo>
                    <a:pt x="41577" y="22935"/>
                  </a:lnTo>
                  <a:lnTo>
                    <a:pt x="45357" y="1670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7" name="SMARTInkShape-2661"/>
            <p:cNvSpPr/>
            <p:nvPr>
              <p:custDataLst>
                <p:tags r:id="rId225"/>
              </p:custDataLst>
            </p:nvPr>
          </p:nvSpPr>
          <p:spPr>
            <a:xfrm>
              <a:off x="3578714" y="2656992"/>
              <a:ext cx="59837" cy="276709"/>
            </a:xfrm>
            <a:custGeom>
              <a:avLst/>
              <a:gdLst/>
              <a:ahLst/>
              <a:cxnLst/>
              <a:rect l="0" t="0" r="0" b="0"/>
              <a:pathLst>
                <a:path w="59837" h="276709">
                  <a:moveTo>
                    <a:pt x="59836" y="3658"/>
                  </a:moveTo>
                  <a:lnTo>
                    <a:pt x="59836" y="3658"/>
                  </a:lnTo>
                  <a:lnTo>
                    <a:pt x="56465" y="287"/>
                  </a:lnTo>
                  <a:lnTo>
                    <a:pt x="54061" y="0"/>
                  </a:lnTo>
                  <a:lnTo>
                    <a:pt x="47626" y="1562"/>
                  </a:lnTo>
                  <a:lnTo>
                    <a:pt x="36071" y="13150"/>
                  </a:lnTo>
                  <a:lnTo>
                    <a:pt x="18819" y="58424"/>
                  </a:lnTo>
                  <a:lnTo>
                    <a:pt x="7739" y="93850"/>
                  </a:lnTo>
                  <a:lnTo>
                    <a:pt x="1404" y="133113"/>
                  </a:lnTo>
                  <a:lnTo>
                    <a:pt x="0" y="172672"/>
                  </a:lnTo>
                  <a:lnTo>
                    <a:pt x="4079" y="209068"/>
                  </a:lnTo>
                  <a:lnTo>
                    <a:pt x="14359" y="236533"/>
                  </a:lnTo>
                  <a:lnTo>
                    <a:pt x="28335" y="256030"/>
                  </a:lnTo>
                  <a:lnTo>
                    <a:pt x="59836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8" name="SMARTInkShape-2662"/>
            <p:cNvSpPr/>
            <p:nvPr>
              <p:custDataLst>
                <p:tags r:id="rId226"/>
              </p:custDataLst>
            </p:nvPr>
          </p:nvSpPr>
          <p:spPr>
            <a:xfrm>
              <a:off x="3695700" y="2761501"/>
              <a:ext cx="96815" cy="230236"/>
            </a:xfrm>
            <a:custGeom>
              <a:avLst/>
              <a:gdLst/>
              <a:ahLst/>
              <a:cxnLst/>
              <a:rect l="0" t="0" r="0" b="0"/>
              <a:pathLst>
                <a:path w="96815" h="230236">
                  <a:moveTo>
                    <a:pt x="63500" y="38849"/>
                  </a:moveTo>
                  <a:lnTo>
                    <a:pt x="63500" y="38849"/>
                  </a:lnTo>
                  <a:lnTo>
                    <a:pt x="56758" y="45591"/>
                  </a:lnTo>
                  <a:lnTo>
                    <a:pt x="49195" y="66639"/>
                  </a:lnTo>
                  <a:lnTo>
                    <a:pt x="41023" y="111131"/>
                  </a:lnTo>
                  <a:lnTo>
                    <a:pt x="38260" y="152380"/>
                  </a:lnTo>
                  <a:lnTo>
                    <a:pt x="33287" y="193765"/>
                  </a:lnTo>
                  <a:lnTo>
                    <a:pt x="26577" y="229619"/>
                  </a:lnTo>
                  <a:lnTo>
                    <a:pt x="26186" y="230235"/>
                  </a:lnTo>
                  <a:lnTo>
                    <a:pt x="25749" y="227156"/>
                  </a:lnTo>
                  <a:lnTo>
                    <a:pt x="25446" y="181483"/>
                  </a:lnTo>
                  <a:lnTo>
                    <a:pt x="26126" y="146692"/>
                  </a:lnTo>
                  <a:lnTo>
                    <a:pt x="28780" y="103007"/>
                  </a:lnTo>
                  <a:lnTo>
                    <a:pt x="32312" y="66658"/>
                  </a:lnTo>
                  <a:lnTo>
                    <a:pt x="40148" y="28039"/>
                  </a:lnTo>
                  <a:lnTo>
                    <a:pt x="47477" y="12172"/>
                  </a:lnTo>
                  <a:lnTo>
                    <a:pt x="55438" y="2769"/>
                  </a:lnTo>
                  <a:lnTo>
                    <a:pt x="58831" y="684"/>
                  </a:lnTo>
                  <a:lnTo>
                    <a:pt x="61798" y="0"/>
                  </a:lnTo>
                  <a:lnTo>
                    <a:pt x="78372" y="3972"/>
                  </a:lnTo>
                  <a:lnTo>
                    <a:pt x="82586" y="8542"/>
                  </a:lnTo>
                  <a:lnTo>
                    <a:pt x="91890" y="32535"/>
                  </a:lnTo>
                  <a:lnTo>
                    <a:pt x="96814" y="54387"/>
                  </a:lnTo>
                  <a:lnTo>
                    <a:pt x="88184" y="80092"/>
                  </a:lnTo>
                  <a:lnTo>
                    <a:pt x="79956" y="93861"/>
                  </a:lnTo>
                  <a:lnTo>
                    <a:pt x="59525" y="111041"/>
                  </a:lnTo>
                  <a:lnTo>
                    <a:pt x="48150" y="116611"/>
                  </a:lnTo>
                  <a:lnTo>
                    <a:pt x="27985" y="119036"/>
                  </a:lnTo>
                  <a:lnTo>
                    <a:pt x="0" y="115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9" name="SMARTInkShape-2663"/>
            <p:cNvSpPr/>
            <p:nvPr>
              <p:custDataLst>
                <p:tags r:id="rId227"/>
              </p:custDataLst>
            </p:nvPr>
          </p:nvSpPr>
          <p:spPr>
            <a:xfrm>
              <a:off x="3709390" y="2636713"/>
              <a:ext cx="87911" cy="71909"/>
            </a:xfrm>
            <a:custGeom>
              <a:avLst/>
              <a:gdLst/>
              <a:ahLst/>
              <a:cxnLst/>
              <a:rect l="0" t="0" r="0" b="0"/>
              <a:pathLst>
                <a:path w="87911" h="71909">
                  <a:moveTo>
                    <a:pt x="24410" y="11237"/>
                  </a:moveTo>
                  <a:lnTo>
                    <a:pt x="24410" y="11237"/>
                  </a:lnTo>
                  <a:lnTo>
                    <a:pt x="21039" y="11237"/>
                  </a:lnTo>
                  <a:lnTo>
                    <a:pt x="17502" y="15000"/>
                  </a:lnTo>
                  <a:lnTo>
                    <a:pt x="9483" y="32285"/>
                  </a:lnTo>
                  <a:lnTo>
                    <a:pt x="0" y="71908"/>
                  </a:lnTo>
                  <a:lnTo>
                    <a:pt x="7935" y="56812"/>
                  </a:lnTo>
                  <a:lnTo>
                    <a:pt x="17445" y="35605"/>
                  </a:lnTo>
                  <a:lnTo>
                    <a:pt x="32459" y="18692"/>
                  </a:lnTo>
                  <a:lnTo>
                    <a:pt x="59363" y="3474"/>
                  </a:lnTo>
                  <a:lnTo>
                    <a:pt x="76160" y="0"/>
                  </a:lnTo>
                  <a:lnTo>
                    <a:pt x="80076" y="1629"/>
                  </a:lnTo>
                  <a:lnTo>
                    <a:pt x="82687" y="4832"/>
                  </a:lnTo>
                  <a:lnTo>
                    <a:pt x="85589" y="14740"/>
                  </a:lnTo>
                  <a:lnTo>
                    <a:pt x="87910" y="68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0" name="SMARTInkShape-2664"/>
            <p:cNvSpPr/>
            <p:nvPr>
              <p:custDataLst>
                <p:tags r:id="rId228"/>
              </p:custDataLst>
            </p:nvPr>
          </p:nvSpPr>
          <p:spPr>
            <a:xfrm>
              <a:off x="3886200" y="2603500"/>
              <a:ext cx="58769" cy="317501"/>
            </a:xfrm>
            <a:custGeom>
              <a:avLst/>
              <a:gdLst/>
              <a:ahLst/>
              <a:cxnLst/>
              <a:rect l="0" t="0" r="0" b="0"/>
              <a:pathLst>
                <a:path w="58769" h="317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7578" y="39232"/>
                  </a:lnTo>
                  <a:lnTo>
                    <a:pt x="39545" y="84061"/>
                  </a:lnTo>
                  <a:lnTo>
                    <a:pt x="52853" y="122733"/>
                  </a:lnTo>
                  <a:lnTo>
                    <a:pt x="58768" y="165790"/>
                  </a:lnTo>
                  <a:lnTo>
                    <a:pt x="55752" y="208916"/>
                  </a:lnTo>
                  <a:lnTo>
                    <a:pt x="44534" y="249485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34" name="SMARTInkShape-Group493"/>
          <p:cNvGrpSpPr/>
          <p:nvPr/>
        </p:nvGrpSpPr>
        <p:grpSpPr>
          <a:xfrm>
            <a:off x="4591050" y="2866829"/>
            <a:ext cx="241301" cy="92272"/>
            <a:chOff x="4591050" y="2866829"/>
            <a:chExt cx="241301" cy="92272"/>
          </a:xfrm>
        </p:grpSpPr>
        <p:sp>
          <p:nvSpPr>
            <p:cNvPr id="7732" name="SMARTInkShape-2665"/>
            <p:cNvSpPr/>
            <p:nvPr>
              <p:custDataLst>
                <p:tags r:id="rId219"/>
              </p:custDataLst>
            </p:nvPr>
          </p:nvSpPr>
          <p:spPr>
            <a:xfrm>
              <a:off x="4591050" y="2866829"/>
              <a:ext cx="203201" cy="3372"/>
            </a:xfrm>
            <a:custGeom>
              <a:avLst/>
              <a:gdLst/>
              <a:ahLst/>
              <a:cxnLst/>
              <a:rect l="0" t="0" r="0" b="0"/>
              <a:pathLst>
                <a:path w="203201" h="33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526" y="227"/>
                  </a:lnTo>
                  <a:lnTo>
                    <a:pt x="48837" y="2750"/>
                  </a:lnTo>
                  <a:lnTo>
                    <a:pt x="80972" y="3095"/>
                  </a:lnTo>
                  <a:lnTo>
                    <a:pt x="115010" y="3248"/>
                  </a:lnTo>
                  <a:lnTo>
                    <a:pt x="159824" y="3335"/>
                  </a:lnTo>
                  <a:lnTo>
                    <a:pt x="2032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3" name="SMARTInkShape-2666"/>
            <p:cNvSpPr/>
            <p:nvPr>
              <p:custDataLst>
                <p:tags r:id="rId220"/>
              </p:custDataLst>
            </p:nvPr>
          </p:nvSpPr>
          <p:spPr>
            <a:xfrm>
              <a:off x="4629150" y="2952750"/>
              <a:ext cx="203201" cy="6351"/>
            </a:xfrm>
            <a:custGeom>
              <a:avLst/>
              <a:gdLst/>
              <a:ahLst/>
              <a:cxnLst/>
              <a:rect l="0" t="0" r="0" b="0"/>
              <a:pathLst>
                <a:path w="20320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9831" y="5762"/>
                  </a:lnTo>
                  <a:lnTo>
                    <a:pt x="87529" y="6089"/>
                  </a:lnTo>
                  <a:lnTo>
                    <a:pt x="132035" y="6234"/>
                  </a:lnTo>
                  <a:lnTo>
                    <a:pt x="171571" y="6298"/>
                  </a:lnTo>
                  <a:lnTo>
                    <a:pt x="203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5" name="SMARTInkShape-Group494"/>
          <p:cNvGrpSpPr/>
          <p:nvPr/>
        </p:nvGrpSpPr>
        <p:grpSpPr>
          <a:xfrm>
            <a:off x="5302250" y="2571750"/>
            <a:ext cx="1606551" cy="508001"/>
            <a:chOff x="5302250" y="2571750"/>
            <a:chExt cx="1606551" cy="508001"/>
          </a:xfrm>
        </p:grpSpPr>
        <p:sp>
          <p:nvSpPr>
            <p:cNvPr id="7735" name="SMARTInkShape-2667"/>
            <p:cNvSpPr/>
            <p:nvPr>
              <p:custDataLst>
                <p:tags r:id="rId209"/>
              </p:custDataLst>
            </p:nvPr>
          </p:nvSpPr>
          <p:spPr>
            <a:xfrm>
              <a:off x="5302250" y="2571750"/>
              <a:ext cx="1543051" cy="499154"/>
            </a:xfrm>
            <a:custGeom>
              <a:avLst/>
              <a:gdLst/>
              <a:ahLst/>
              <a:cxnLst/>
              <a:rect l="0" t="0" r="0" b="0"/>
              <a:pathLst>
                <a:path w="1543051" h="499154">
                  <a:moveTo>
                    <a:pt x="0" y="374650"/>
                  </a:moveTo>
                  <a:lnTo>
                    <a:pt x="0" y="374650"/>
                  </a:lnTo>
                  <a:lnTo>
                    <a:pt x="3371" y="374650"/>
                  </a:lnTo>
                  <a:lnTo>
                    <a:pt x="12209" y="384763"/>
                  </a:lnTo>
                  <a:lnTo>
                    <a:pt x="36566" y="426010"/>
                  </a:lnTo>
                  <a:lnTo>
                    <a:pt x="58310" y="467711"/>
                  </a:lnTo>
                  <a:lnTo>
                    <a:pt x="74550" y="496031"/>
                  </a:lnTo>
                  <a:lnTo>
                    <a:pt x="78524" y="499153"/>
                  </a:lnTo>
                  <a:lnTo>
                    <a:pt x="84728" y="467200"/>
                  </a:lnTo>
                  <a:lnTo>
                    <a:pt x="87045" y="430365"/>
                  </a:lnTo>
                  <a:lnTo>
                    <a:pt x="86664" y="384595"/>
                  </a:lnTo>
                  <a:lnTo>
                    <a:pt x="84587" y="356586"/>
                  </a:lnTo>
                  <a:lnTo>
                    <a:pt x="81792" y="326624"/>
                  </a:lnTo>
                  <a:lnTo>
                    <a:pt x="78517" y="292538"/>
                  </a:lnTo>
                  <a:lnTo>
                    <a:pt x="74922" y="255703"/>
                  </a:lnTo>
                  <a:lnTo>
                    <a:pt x="71115" y="217036"/>
                  </a:lnTo>
                  <a:lnTo>
                    <a:pt x="67166" y="181379"/>
                  </a:lnTo>
                  <a:lnTo>
                    <a:pt x="63123" y="147731"/>
                  </a:lnTo>
                  <a:lnTo>
                    <a:pt x="59015" y="115420"/>
                  </a:lnTo>
                  <a:lnTo>
                    <a:pt x="50688" y="73876"/>
                  </a:lnTo>
                  <a:lnTo>
                    <a:pt x="35393" y="28569"/>
                  </a:lnTo>
                  <a:lnTo>
                    <a:pt x="32229" y="20303"/>
                  </a:lnTo>
                  <a:lnTo>
                    <a:pt x="71791" y="36837"/>
                  </a:lnTo>
                  <a:lnTo>
                    <a:pt x="114927" y="41066"/>
                  </a:lnTo>
                  <a:lnTo>
                    <a:pt x="142235" y="42194"/>
                  </a:lnTo>
                  <a:lnTo>
                    <a:pt x="176668" y="42946"/>
                  </a:lnTo>
                  <a:lnTo>
                    <a:pt x="215852" y="43447"/>
                  </a:lnTo>
                  <a:lnTo>
                    <a:pt x="258201" y="43782"/>
                  </a:lnTo>
                  <a:lnTo>
                    <a:pt x="306189" y="43299"/>
                  </a:lnTo>
                  <a:lnTo>
                    <a:pt x="357937" y="42271"/>
                  </a:lnTo>
                  <a:lnTo>
                    <a:pt x="412191" y="40881"/>
                  </a:lnTo>
                  <a:lnTo>
                    <a:pt x="470939" y="39248"/>
                  </a:lnTo>
                  <a:lnTo>
                    <a:pt x="532681" y="37455"/>
                  </a:lnTo>
                  <a:lnTo>
                    <a:pt x="596421" y="35553"/>
                  </a:lnTo>
                  <a:lnTo>
                    <a:pt x="662903" y="32874"/>
                  </a:lnTo>
                  <a:lnTo>
                    <a:pt x="731213" y="29677"/>
                  </a:lnTo>
                  <a:lnTo>
                    <a:pt x="800742" y="26135"/>
                  </a:lnTo>
                  <a:lnTo>
                    <a:pt x="868262" y="23068"/>
                  </a:lnTo>
                  <a:lnTo>
                    <a:pt x="934441" y="20317"/>
                  </a:lnTo>
                  <a:lnTo>
                    <a:pt x="999727" y="17778"/>
                  </a:lnTo>
                  <a:lnTo>
                    <a:pt x="1063713" y="14674"/>
                  </a:lnTo>
                  <a:lnTo>
                    <a:pt x="1126831" y="11194"/>
                  </a:lnTo>
                  <a:lnTo>
                    <a:pt x="1189371" y="7463"/>
                  </a:lnTo>
                  <a:lnTo>
                    <a:pt x="1246586" y="4975"/>
                  </a:lnTo>
                  <a:lnTo>
                    <a:pt x="1300252" y="3317"/>
                  </a:lnTo>
                  <a:lnTo>
                    <a:pt x="1351551" y="2211"/>
                  </a:lnTo>
                  <a:lnTo>
                    <a:pt x="1395628" y="1474"/>
                  </a:lnTo>
                  <a:lnTo>
                    <a:pt x="1434891" y="982"/>
                  </a:lnTo>
                  <a:lnTo>
                    <a:pt x="1470944" y="655"/>
                  </a:lnTo>
                  <a:lnTo>
                    <a:pt x="154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6" name="SMARTInkShape-2668"/>
            <p:cNvSpPr/>
            <p:nvPr>
              <p:custDataLst>
                <p:tags r:id="rId210"/>
              </p:custDataLst>
            </p:nvPr>
          </p:nvSpPr>
          <p:spPr>
            <a:xfrm>
              <a:off x="5524500" y="2774212"/>
              <a:ext cx="190501" cy="266020"/>
            </a:xfrm>
            <a:custGeom>
              <a:avLst/>
              <a:gdLst/>
              <a:ahLst/>
              <a:cxnLst/>
              <a:rect l="0" t="0" r="0" b="0"/>
              <a:pathLst>
                <a:path w="190501" h="266020">
                  <a:moveTo>
                    <a:pt x="0" y="7088"/>
                  </a:moveTo>
                  <a:lnTo>
                    <a:pt x="0" y="7088"/>
                  </a:lnTo>
                  <a:lnTo>
                    <a:pt x="0" y="3717"/>
                  </a:lnTo>
                  <a:lnTo>
                    <a:pt x="29699" y="44956"/>
                  </a:lnTo>
                  <a:lnTo>
                    <a:pt x="50192" y="85728"/>
                  </a:lnTo>
                  <a:lnTo>
                    <a:pt x="63229" y="122002"/>
                  </a:lnTo>
                  <a:lnTo>
                    <a:pt x="74198" y="161643"/>
                  </a:lnTo>
                  <a:lnTo>
                    <a:pt x="83072" y="199956"/>
                  </a:lnTo>
                  <a:lnTo>
                    <a:pt x="92034" y="242504"/>
                  </a:lnTo>
                  <a:lnTo>
                    <a:pt x="96878" y="258944"/>
                  </a:lnTo>
                  <a:lnTo>
                    <a:pt x="99863" y="263186"/>
                  </a:lnTo>
                  <a:lnTo>
                    <a:pt x="103264" y="265309"/>
                  </a:lnTo>
                  <a:lnTo>
                    <a:pt x="106943" y="266019"/>
                  </a:lnTo>
                  <a:lnTo>
                    <a:pt x="110806" y="262964"/>
                  </a:lnTo>
                  <a:lnTo>
                    <a:pt x="118862" y="250163"/>
                  </a:lnTo>
                  <a:lnTo>
                    <a:pt x="127960" y="216380"/>
                  </a:lnTo>
                  <a:lnTo>
                    <a:pt x="132835" y="177953"/>
                  </a:lnTo>
                  <a:lnTo>
                    <a:pt x="135124" y="154865"/>
                  </a:lnTo>
                  <a:lnTo>
                    <a:pt x="138766" y="129594"/>
                  </a:lnTo>
                  <a:lnTo>
                    <a:pt x="143310" y="102870"/>
                  </a:lnTo>
                  <a:lnTo>
                    <a:pt x="148457" y="75176"/>
                  </a:lnTo>
                  <a:lnTo>
                    <a:pt x="159820" y="36879"/>
                  </a:lnTo>
                  <a:lnTo>
                    <a:pt x="174354" y="6978"/>
                  </a:lnTo>
                  <a:lnTo>
                    <a:pt x="177619" y="2781"/>
                  </a:lnTo>
                  <a:lnTo>
                    <a:pt x="180502" y="689"/>
                  </a:lnTo>
                  <a:lnTo>
                    <a:pt x="183129" y="0"/>
                  </a:lnTo>
                  <a:lnTo>
                    <a:pt x="190500" y="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7" name="SMARTInkShape-2669"/>
            <p:cNvSpPr/>
            <p:nvPr>
              <p:custDataLst>
                <p:tags r:id="rId211"/>
              </p:custDataLst>
            </p:nvPr>
          </p:nvSpPr>
          <p:spPr>
            <a:xfrm>
              <a:off x="5736083" y="2909445"/>
              <a:ext cx="112268" cy="81406"/>
            </a:xfrm>
            <a:custGeom>
              <a:avLst/>
              <a:gdLst/>
              <a:ahLst/>
              <a:cxnLst/>
              <a:rect l="0" t="0" r="0" b="0"/>
              <a:pathLst>
                <a:path w="112268" h="81406">
                  <a:moveTo>
                    <a:pt x="86867" y="11555"/>
                  </a:moveTo>
                  <a:lnTo>
                    <a:pt x="86867" y="11555"/>
                  </a:lnTo>
                  <a:lnTo>
                    <a:pt x="83496" y="8184"/>
                  </a:lnTo>
                  <a:lnTo>
                    <a:pt x="71287" y="2717"/>
                  </a:lnTo>
                  <a:lnTo>
                    <a:pt x="54264" y="0"/>
                  </a:lnTo>
                  <a:lnTo>
                    <a:pt x="35814" y="2565"/>
                  </a:lnTo>
                  <a:lnTo>
                    <a:pt x="16941" y="14536"/>
                  </a:lnTo>
                  <a:lnTo>
                    <a:pt x="8047" y="27461"/>
                  </a:lnTo>
                  <a:lnTo>
                    <a:pt x="2447" y="42613"/>
                  </a:lnTo>
                  <a:lnTo>
                    <a:pt x="0" y="65599"/>
                  </a:lnTo>
                  <a:lnTo>
                    <a:pt x="1928" y="76967"/>
                  </a:lnTo>
                  <a:lnTo>
                    <a:pt x="4135" y="79857"/>
                  </a:lnTo>
                  <a:lnTo>
                    <a:pt x="7018" y="81079"/>
                  </a:lnTo>
                  <a:lnTo>
                    <a:pt x="10352" y="81188"/>
                  </a:lnTo>
                  <a:lnTo>
                    <a:pt x="25155" y="74598"/>
                  </a:lnTo>
                  <a:lnTo>
                    <a:pt x="43345" y="59730"/>
                  </a:lnTo>
                  <a:lnTo>
                    <a:pt x="52021" y="48799"/>
                  </a:lnTo>
                  <a:lnTo>
                    <a:pt x="56798" y="45747"/>
                  </a:lnTo>
                  <a:lnTo>
                    <a:pt x="59059" y="46344"/>
                  </a:lnTo>
                  <a:lnTo>
                    <a:pt x="89929" y="75950"/>
                  </a:lnTo>
                  <a:lnTo>
                    <a:pt x="112267" y="81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8" name="SMARTInkShape-2670"/>
            <p:cNvSpPr/>
            <p:nvPr>
              <p:custDataLst>
                <p:tags r:id="rId212"/>
              </p:custDataLst>
            </p:nvPr>
          </p:nvSpPr>
          <p:spPr>
            <a:xfrm>
              <a:off x="5873750" y="2870200"/>
              <a:ext cx="88901" cy="143138"/>
            </a:xfrm>
            <a:custGeom>
              <a:avLst/>
              <a:gdLst/>
              <a:ahLst/>
              <a:cxnLst/>
              <a:rect l="0" t="0" r="0" b="0"/>
              <a:pathLst>
                <a:path w="88901" h="143138">
                  <a:moveTo>
                    <a:pt x="0" y="76200"/>
                  </a:moveTo>
                  <a:lnTo>
                    <a:pt x="0" y="76200"/>
                  </a:lnTo>
                  <a:lnTo>
                    <a:pt x="6088" y="35444"/>
                  </a:lnTo>
                  <a:lnTo>
                    <a:pt x="6881" y="34213"/>
                  </a:lnTo>
                  <a:lnTo>
                    <a:pt x="8115" y="33392"/>
                  </a:lnTo>
                  <a:lnTo>
                    <a:pt x="9644" y="32845"/>
                  </a:lnTo>
                  <a:lnTo>
                    <a:pt x="15105" y="37881"/>
                  </a:lnTo>
                  <a:lnTo>
                    <a:pt x="34183" y="70082"/>
                  </a:lnTo>
                  <a:lnTo>
                    <a:pt x="47099" y="106951"/>
                  </a:lnTo>
                  <a:lnTo>
                    <a:pt x="50584" y="142739"/>
                  </a:lnTo>
                  <a:lnTo>
                    <a:pt x="49950" y="143137"/>
                  </a:lnTo>
                  <a:lnTo>
                    <a:pt x="48823" y="142697"/>
                  </a:lnTo>
                  <a:lnTo>
                    <a:pt x="47365" y="141698"/>
                  </a:lnTo>
                  <a:lnTo>
                    <a:pt x="44834" y="97900"/>
                  </a:lnTo>
                  <a:lnTo>
                    <a:pt x="46737" y="67500"/>
                  </a:lnTo>
                  <a:lnTo>
                    <a:pt x="54639" y="39878"/>
                  </a:lnTo>
                  <a:lnTo>
                    <a:pt x="67089" y="2101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9" name="SMARTInkShape-2671"/>
            <p:cNvSpPr/>
            <p:nvPr>
              <p:custDataLst>
                <p:tags r:id="rId213"/>
              </p:custDataLst>
            </p:nvPr>
          </p:nvSpPr>
          <p:spPr>
            <a:xfrm>
              <a:off x="6317483" y="2756239"/>
              <a:ext cx="153168" cy="158078"/>
            </a:xfrm>
            <a:custGeom>
              <a:avLst/>
              <a:gdLst/>
              <a:ahLst/>
              <a:cxnLst/>
              <a:rect l="0" t="0" r="0" b="0"/>
              <a:pathLst>
                <a:path w="153168" h="158078">
                  <a:moveTo>
                    <a:pt x="108717" y="12361"/>
                  </a:moveTo>
                  <a:lnTo>
                    <a:pt x="108717" y="12361"/>
                  </a:lnTo>
                  <a:lnTo>
                    <a:pt x="114492" y="7291"/>
                  </a:lnTo>
                  <a:lnTo>
                    <a:pt x="123912" y="2236"/>
                  </a:lnTo>
                  <a:lnTo>
                    <a:pt x="130074" y="424"/>
                  </a:lnTo>
                  <a:lnTo>
                    <a:pt x="130010" y="170"/>
                  </a:lnTo>
                  <a:lnTo>
                    <a:pt x="129263" y="0"/>
                  </a:lnTo>
                  <a:lnTo>
                    <a:pt x="111444" y="6209"/>
                  </a:lnTo>
                  <a:lnTo>
                    <a:pt x="73533" y="28236"/>
                  </a:lnTo>
                  <a:lnTo>
                    <a:pt x="32230" y="59555"/>
                  </a:lnTo>
                  <a:lnTo>
                    <a:pt x="9151" y="85732"/>
                  </a:lnTo>
                  <a:lnTo>
                    <a:pt x="7767" y="88791"/>
                  </a:lnTo>
                  <a:lnTo>
                    <a:pt x="7551" y="90831"/>
                  </a:lnTo>
                  <a:lnTo>
                    <a:pt x="10228" y="92191"/>
                  </a:lnTo>
                  <a:lnTo>
                    <a:pt x="55537" y="94672"/>
                  </a:lnTo>
                  <a:lnTo>
                    <a:pt x="90738" y="96745"/>
                  </a:lnTo>
                  <a:lnTo>
                    <a:pt x="96731" y="98250"/>
                  </a:lnTo>
                  <a:lnTo>
                    <a:pt x="99314" y="99960"/>
                  </a:lnTo>
                  <a:lnTo>
                    <a:pt x="99628" y="101805"/>
                  </a:lnTo>
                  <a:lnTo>
                    <a:pt x="98423" y="103740"/>
                  </a:lnTo>
                  <a:lnTo>
                    <a:pt x="54889" y="122798"/>
                  </a:lnTo>
                  <a:lnTo>
                    <a:pt x="13260" y="142831"/>
                  </a:lnTo>
                  <a:lnTo>
                    <a:pt x="2791" y="149840"/>
                  </a:lnTo>
                  <a:lnTo>
                    <a:pt x="0" y="152697"/>
                  </a:lnTo>
                  <a:lnTo>
                    <a:pt x="257" y="154601"/>
                  </a:lnTo>
                  <a:lnTo>
                    <a:pt x="2542" y="155871"/>
                  </a:lnTo>
                  <a:lnTo>
                    <a:pt x="43151" y="158077"/>
                  </a:lnTo>
                  <a:lnTo>
                    <a:pt x="84508" y="156901"/>
                  </a:lnTo>
                  <a:lnTo>
                    <a:pt x="130001" y="149654"/>
                  </a:lnTo>
                  <a:lnTo>
                    <a:pt x="153167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0" name="SMARTInkShape-2672"/>
            <p:cNvSpPr/>
            <p:nvPr>
              <p:custDataLst>
                <p:tags r:id="rId214"/>
              </p:custDataLst>
            </p:nvPr>
          </p:nvSpPr>
          <p:spPr>
            <a:xfrm>
              <a:off x="6097162" y="2741594"/>
              <a:ext cx="151239" cy="338157"/>
            </a:xfrm>
            <a:custGeom>
              <a:avLst/>
              <a:gdLst/>
              <a:ahLst/>
              <a:cxnLst/>
              <a:rect l="0" t="0" r="0" b="0"/>
              <a:pathLst>
                <a:path w="151239" h="338157">
                  <a:moveTo>
                    <a:pt x="151238" y="14306"/>
                  </a:moveTo>
                  <a:lnTo>
                    <a:pt x="151238" y="14306"/>
                  </a:lnTo>
                  <a:lnTo>
                    <a:pt x="147867" y="7564"/>
                  </a:lnTo>
                  <a:lnTo>
                    <a:pt x="142449" y="2372"/>
                  </a:lnTo>
                  <a:lnTo>
                    <a:pt x="139029" y="0"/>
                  </a:lnTo>
                  <a:lnTo>
                    <a:pt x="123940" y="3009"/>
                  </a:lnTo>
                  <a:lnTo>
                    <a:pt x="91643" y="20366"/>
                  </a:lnTo>
                  <a:lnTo>
                    <a:pt x="68308" y="40988"/>
                  </a:lnTo>
                  <a:lnTo>
                    <a:pt x="46176" y="71320"/>
                  </a:lnTo>
                  <a:lnTo>
                    <a:pt x="26462" y="109731"/>
                  </a:lnTo>
                  <a:lnTo>
                    <a:pt x="10411" y="153378"/>
                  </a:lnTo>
                  <a:lnTo>
                    <a:pt x="924" y="200999"/>
                  </a:lnTo>
                  <a:lnTo>
                    <a:pt x="0" y="242860"/>
                  </a:lnTo>
                  <a:lnTo>
                    <a:pt x="6410" y="278164"/>
                  </a:lnTo>
                  <a:lnTo>
                    <a:pt x="21018" y="305613"/>
                  </a:lnTo>
                  <a:lnTo>
                    <a:pt x="41152" y="322046"/>
                  </a:lnTo>
                  <a:lnTo>
                    <a:pt x="75038" y="338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1" name="SMARTInkShape-2673"/>
            <p:cNvSpPr/>
            <p:nvPr>
              <p:custDataLst>
                <p:tags r:id="rId215"/>
              </p:custDataLst>
            </p:nvPr>
          </p:nvSpPr>
          <p:spPr>
            <a:xfrm>
              <a:off x="6525318" y="2751093"/>
              <a:ext cx="167583" cy="42908"/>
            </a:xfrm>
            <a:custGeom>
              <a:avLst/>
              <a:gdLst/>
              <a:ahLst/>
              <a:cxnLst/>
              <a:rect l="0" t="0" r="0" b="0"/>
              <a:pathLst>
                <a:path w="167583" h="42908">
                  <a:moveTo>
                    <a:pt x="15182" y="42907"/>
                  </a:moveTo>
                  <a:lnTo>
                    <a:pt x="15182" y="42907"/>
                  </a:lnTo>
                  <a:lnTo>
                    <a:pt x="877" y="28601"/>
                  </a:lnTo>
                  <a:lnTo>
                    <a:pt x="0" y="26314"/>
                  </a:lnTo>
                  <a:lnTo>
                    <a:pt x="122" y="24084"/>
                  </a:lnTo>
                  <a:lnTo>
                    <a:pt x="908" y="21892"/>
                  </a:lnTo>
                  <a:lnTo>
                    <a:pt x="5545" y="17574"/>
                  </a:lnTo>
                  <a:lnTo>
                    <a:pt x="8759" y="15435"/>
                  </a:lnTo>
                  <a:lnTo>
                    <a:pt x="45036" y="6932"/>
                  </a:lnTo>
                  <a:lnTo>
                    <a:pt x="84862" y="1282"/>
                  </a:lnTo>
                  <a:lnTo>
                    <a:pt x="125825" y="0"/>
                  </a:lnTo>
                  <a:lnTo>
                    <a:pt x="167582" y="4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2" name="SMARTInkShape-2674"/>
            <p:cNvSpPr/>
            <p:nvPr>
              <p:custDataLst>
                <p:tags r:id="rId216"/>
              </p:custDataLst>
            </p:nvPr>
          </p:nvSpPr>
          <p:spPr>
            <a:xfrm>
              <a:off x="6604000" y="2764941"/>
              <a:ext cx="22160" cy="149710"/>
            </a:xfrm>
            <a:custGeom>
              <a:avLst/>
              <a:gdLst/>
              <a:ahLst/>
              <a:cxnLst/>
              <a:rect l="0" t="0" r="0" b="0"/>
              <a:pathLst>
                <a:path w="22160" h="149710">
                  <a:moveTo>
                    <a:pt x="12700" y="3659"/>
                  </a:moveTo>
                  <a:lnTo>
                    <a:pt x="12700" y="3659"/>
                  </a:lnTo>
                  <a:lnTo>
                    <a:pt x="12700" y="288"/>
                  </a:lnTo>
                  <a:lnTo>
                    <a:pt x="13405" y="0"/>
                  </a:lnTo>
                  <a:lnTo>
                    <a:pt x="16070" y="1563"/>
                  </a:lnTo>
                  <a:lnTo>
                    <a:pt x="22159" y="45570"/>
                  </a:lnTo>
                  <a:lnTo>
                    <a:pt x="19690" y="88242"/>
                  </a:lnTo>
                  <a:lnTo>
                    <a:pt x="10389" y="134489"/>
                  </a:lnTo>
                  <a:lnTo>
                    <a:pt x="6265" y="142944"/>
                  </a:lnTo>
                  <a:lnTo>
                    <a:pt x="0" y="14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3" name="SMARTInkShape-2675"/>
            <p:cNvSpPr/>
            <p:nvPr>
              <p:custDataLst>
                <p:tags r:id="rId217"/>
              </p:custDataLst>
            </p:nvPr>
          </p:nvSpPr>
          <p:spPr>
            <a:xfrm>
              <a:off x="6496050" y="2914650"/>
              <a:ext cx="203201" cy="17582"/>
            </a:xfrm>
            <a:custGeom>
              <a:avLst/>
              <a:gdLst/>
              <a:ahLst/>
              <a:cxnLst/>
              <a:rect l="0" t="0" r="0" b="0"/>
              <a:pathLst>
                <a:path w="203201" h="17582">
                  <a:moveTo>
                    <a:pt x="0" y="6350"/>
                  </a:moveTo>
                  <a:lnTo>
                    <a:pt x="0" y="6350"/>
                  </a:lnTo>
                  <a:lnTo>
                    <a:pt x="21048" y="15188"/>
                  </a:lnTo>
                  <a:lnTo>
                    <a:pt x="65829" y="17581"/>
                  </a:lnTo>
                  <a:lnTo>
                    <a:pt x="111305" y="13755"/>
                  </a:lnTo>
                  <a:lnTo>
                    <a:pt x="154962" y="815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4" name="SMARTInkShape-2676"/>
            <p:cNvSpPr/>
            <p:nvPr>
              <p:custDataLst>
                <p:tags r:id="rId218"/>
              </p:custDataLst>
            </p:nvPr>
          </p:nvSpPr>
          <p:spPr>
            <a:xfrm>
              <a:off x="6772642" y="2724150"/>
              <a:ext cx="136159" cy="203903"/>
            </a:xfrm>
            <a:custGeom>
              <a:avLst/>
              <a:gdLst/>
              <a:ahLst/>
              <a:cxnLst/>
              <a:rect l="0" t="0" r="0" b="0"/>
              <a:pathLst>
                <a:path w="136159" h="203903">
                  <a:moveTo>
                    <a:pt x="85358" y="0"/>
                  </a:moveTo>
                  <a:lnTo>
                    <a:pt x="85358" y="0"/>
                  </a:lnTo>
                  <a:lnTo>
                    <a:pt x="78877" y="705"/>
                  </a:lnTo>
                  <a:lnTo>
                    <a:pt x="63683" y="6481"/>
                  </a:lnTo>
                  <a:lnTo>
                    <a:pt x="41619" y="23087"/>
                  </a:lnTo>
                  <a:lnTo>
                    <a:pt x="18619" y="54583"/>
                  </a:lnTo>
                  <a:lnTo>
                    <a:pt x="3651" y="94882"/>
                  </a:lnTo>
                  <a:lnTo>
                    <a:pt x="0" y="136690"/>
                  </a:lnTo>
                  <a:lnTo>
                    <a:pt x="4146" y="160705"/>
                  </a:lnTo>
                  <a:lnTo>
                    <a:pt x="18220" y="179374"/>
                  </a:lnTo>
                  <a:lnTo>
                    <a:pt x="39291" y="193316"/>
                  </a:lnTo>
                  <a:lnTo>
                    <a:pt x="65119" y="201865"/>
                  </a:lnTo>
                  <a:lnTo>
                    <a:pt x="107426" y="203902"/>
                  </a:lnTo>
                  <a:lnTo>
                    <a:pt x="13615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58" name="SMARTInkShape-Group495"/>
          <p:cNvGrpSpPr/>
          <p:nvPr/>
        </p:nvGrpSpPr>
        <p:grpSpPr>
          <a:xfrm>
            <a:off x="6413500" y="2698750"/>
            <a:ext cx="1624003" cy="565151"/>
            <a:chOff x="6413500" y="2698750"/>
            <a:chExt cx="1624003" cy="565151"/>
          </a:xfrm>
        </p:grpSpPr>
        <p:sp>
          <p:nvSpPr>
            <p:cNvPr id="7746" name="SMARTInkShape-2677"/>
            <p:cNvSpPr/>
            <p:nvPr>
              <p:custDataLst>
                <p:tags r:id="rId197"/>
              </p:custDataLst>
            </p:nvPr>
          </p:nvSpPr>
          <p:spPr>
            <a:xfrm>
              <a:off x="7054850" y="2794000"/>
              <a:ext cx="88901" cy="11818"/>
            </a:xfrm>
            <a:custGeom>
              <a:avLst/>
              <a:gdLst/>
              <a:ahLst/>
              <a:cxnLst/>
              <a:rect l="0" t="0" r="0" b="0"/>
              <a:pathLst>
                <a:path w="88901" h="11818">
                  <a:moveTo>
                    <a:pt x="88900" y="6350"/>
                  </a:moveTo>
                  <a:lnTo>
                    <a:pt x="88900" y="6350"/>
                  </a:lnTo>
                  <a:lnTo>
                    <a:pt x="65756" y="11817"/>
                  </a:lnTo>
                  <a:lnTo>
                    <a:pt x="32534" y="107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7" name="SMARTInkShape-2678"/>
            <p:cNvSpPr/>
            <p:nvPr>
              <p:custDataLst>
                <p:tags r:id="rId198"/>
              </p:custDataLst>
            </p:nvPr>
          </p:nvSpPr>
          <p:spPr>
            <a:xfrm>
              <a:off x="6966027" y="2738071"/>
              <a:ext cx="152324" cy="159095"/>
            </a:xfrm>
            <a:custGeom>
              <a:avLst/>
              <a:gdLst/>
              <a:ahLst/>
              <a:cxnLst/>
              <a:rect l="0" t="0" r="0" b="0"/>
              <a:pathLst>
                <a:path w="152324" h="159095">
                  <a:moveTo>
                    <a:pt x="6273" y="17829"/>
                  </a:moveTo>
                  <a:lnTo>
                    <a:pt x="6273" y="17829"/>
                  </a:lnTo>
                  <a:lnTo>
                    <a:pt x="2902" y="14458"/>
                  </a:lnTo>
                  <a:lnTo>
                    <a:pt x="1247" y="10922"/>
                  </a:lnTo>
                  <a:lnTo>
                    <a:pt x="0" y="0"/>
                  </a:lnTo>
                  <a:lnTo>
                    <a:pt x="6687" y="2512"/>
                  </a:lnTo>
                  <a:lnTo>
                    <a:pt x="41987" y="34785"/>
                  </a:lnTo>
                  <a:lnTo>
                    <a:pt x="68596" y="75663"/>
                  </a:lnTo>
                  <a:lnTo>
                    <a:pt x="91934" y="114259"/>
                  </a:lnTo>
                  <a:lnTo>
                    <a:pt x="119934" y="145532"/>
                  </a:lnTo>
                  <a:lnTo>
                    <a:pt x="136062" y="157345"/>
                  </a:lnTo>
                  <a:lnTo>
                    <a:pt x="140071" y="158818"/>
                  </a:lnTo>
                  <a:lnTo>
                    <a:pt x="143449" y="159094"/>
                  </a:lnTo>
                  <a:lnTo>
                    <a:pt x="152323" y="157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8" name="SMARTInkShape-2679"/>
            <p:cNvSpPr/>
            <p:nvPr>
              <p:custDataLst>
                <p:tags r:id="rId199"/>
              </p:custDataLst>
            </p:nvPr>
          </p:nvSpPr>
          <p:spPr>
            <a:xfrm>
              <a:off x="7032689" y="2727430"/>
              <a:ext cx="136462" cy="158878"/>
            </a:xfrm>
            <a:custGeom>
              <a:avLst/>
              <a:gdLst/>
              <a:ahLst/>
              <a:cxnLst/>
              <a:rect l="0" t="0" r="0" b="0"/>
              <a:pathLst>
                <a:path w="136462" h="158878">
                  <a:moveTo>
                    <a:pt x="136461" y="9420"/>
                  </a:moveTo>
                  <a:lnTo>
                    <a:pt x="136461" y="9420"/>
                  </a:lnTo>
                  <a:lnTo>
                    <a:pt x="133090" y="6049"/>
                  </a:lnTo>
                  <a:lnTo>
                    <a:pt x="131434" y="2513"/>
                  </a:lnTo>
                  <a:lnTo>
                    <a:pt x="130993" y="582"/>
                  </a:lnTo>
                  <a:lnTo>
                    <a:pt x="129288" y="0"/>
                  </a:lnTo>
                  <a:lnTo>
                    <a:pt x="123630" y="1235"/>
                  </a:lnTo>
                  <a:lnTo>
                    <a:pt x="116412" y="9780"/>
                  </a:lnTo>
                  <a:lnTo>
                    <a:pt x="90337" y="51356"/>
                  </a:lnTo>
                  <a:lnTo>
                    <a:pt x="59513" y="92310"/>
                  </a:lnTo>
                  <a:lnTo>
                    <a:pt x="19240" y="138451"/>
                  </a:lnTo>
                  <a:lnTo>
                    <a:pt x="0" y="158464"/>
                  </a:lnTo>
                  <a:lnTo>
                    <a:pt x="331" y="158877"/>
                  </a:lnTo>
                  <a:lnTo>
                    <a:pt x="9461" y="15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9" name="SMARTInkShape-2680"/>
            <p:cNvSpPr/>
            <p:nvPr>
              <p:custDataLst>
                <p:tags r:id="rId200"/>
              </p:custDataLst>
            </p:nvPr>
          </p:nvSpPr>
          <p:spPr>
            <a:xfrm>
              <a:off x="7213598" y="2885592"/>
              <a:ext cx="5470" cy="54459"/>
            </a:xfrm>
            <a:custGeom>
              <a:avLst/>
              <a:gdLst/>
              <a:ahLst/>
              <a:cxnLst/>
              <a:rect l="0" t="0" r="0" b="0"/>
              <a:pathLst>
                <a:path w="5470" h="54459">
                  <a:moveTo>
                    <a:pt x="2" y="3658"/>
                  </a:moveTo>
                  <a:lnTo>
                    <a:pt x="2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5469" y="21151"/>
                  </a:lnTo>
                  <a:lnTo>
                    <a:pt x="2" y="5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0" name="SMARTInkShape-2681"/>
            <p:cNvSpPr/>
            <p:nvPr>
              <p:custDataLst>
                <p:tags r:id="rId201"/>
              </p:custDataLst>
            </p:nvPr>
          </p:nvSpPr>
          <p:spPr>
            <a:xfrm>
              <a:off x="7226300" y="2794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1324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1" name="SMARTInkShape-2682"/>
            <p:cNvSpPr/>
            <p:nvPr>
              <p:custDataLst>
                <p:tags r:id="rId202"/>
              </p:custDataLst>
            </p:nvPr>
          </p:nvSpPr>
          <p:spPr>
            <a:xfrm>
              <a:off x="7372350" y="2822379"/>
              <a:ext cx="101601" cy="3372"/>
            </a:xfrm>
            <a:custGeom>
              <a:avLst/>
              <a:gdLst/>
              <a:ahLst/>
              <a:cxnLst/>
              <a:rect l="0" t="0" r="0" b="0"/>
              <a:pathLst>
                <a:path w="101601" h="3372">
                  <a:moveTo>
                    <a:pt x="0" y="3371"/>
                  </a:moveTo>
                  <a:lnTo>
                    <a:pt x="0" y="3371"/>
                  </a:lnTo>
                  <a:lnTo>
                    <a:pt x="42716" y="0"/>
                  </a:lnTo>
                  <a:lnTo>
                    <a:pt x="85578" y="1974"/>
                  </a:lnTo>
                  <a:lnTo>
                    <a:pt x="1016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2" name="SMARTInkShape-2683"/>
            <p:cNvSpPr/>
            <p:nvPr>
              <p:custDataLst>
                <p:tags r:id="rId203"/>
              </p:custDataLst>
            </p:nvPr>
          </p:nvSpPr>
          <p:spPr>
            <a:xfrm>
              <a:off x="7397750" y="28765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1442" y="9329"/>
                  </a:lnTo>
                  <a:lnTo>
                    <a:pt x="88958" y="257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3" name="SMARTInkShape-2684"/>
            <p:cNvSpPr/>
            <p:nvPr>
              <p:custDataLst>
                <p:tags r:id="rId204"/>
              </p:custDataLst>
            </p:nvPr>
          </p:nvSpPr>
          <p:spPr>
            <a:xfrm>
              <a:off x="7573314" y="2755900"/>
              <a:ext cx="135587" cy="146051"/>
            </a:xfrm>
            <a:custGeom>
              <a:avLst/>
              <a:gdLst/>
              <a:ahLst/>
              <a:cxnLst/>
              <a:rect l="0" t="0" r="0" b="0"/>
              <a:pathLst>
                <a:path w="135587" h="146051">
                  <a:moveTo>
                    <a:pt x="129236" y="0"/>
                  </a:moveTo>
                  <a:lnTo>
                    <a:pt x="129236" y="0"/>
                  </a:lnTo>
                  <a:lnTo>
                    <a:pt x="119096" y="11550"/>
                  </a:lnTo>
                  <a:lnTo>
                    <a:pt x="99382" y="50901"/>
                  </a:lnTo>
                  <a:lnTo>
                    <a:pt x="63759" y="95113"/>
                  </a:lnTo>
                  <a:lnTo>
                    <a:pt x="37477" y="120766"/>
                  </a:lnTo>
                  <a:lnTo>
                    <a:pt x="22838" y="127757"/>
                  </a:lnTo>
                  <a:lnTo>
                    <a:pt x="13037" y="128983"/>
                  </a:lnTo>
                  <a:lnTo>
                    <a:pt x="9437" y="128322"/>
                  </a:lnTo>
                  <a:lnTo>
                    <a:pt x="6331" y="125764"/>
                  </a:lnTo>
                  <a:lnTo>
                    <a:pt x="998" y="117279"/>
                  </a:lnTo>
                  <a:lnTo>
                    <a:pt x="0" y="112758"/>
                  </a:lnTo>
                  <a:lnTo>
                    <a:pt x="771" y="103972"/>
                  </a:lnTo>
                  <a:lnTo>
                    <a:pt x="5347" y="95364"/>
                  </a:lnTo>
                  <a:lnTo>
                    <a:pt x="8544" y="91093"/>
                  </a:lnTo>
                  <a:lnTo>
                    <a:pt x="17740" y="84465"/>
                  </a:lnTo>
                  <a:lnTo>
                    <a:pt x="23155" y="81710"/>
                  </a:lnTo>
                  <a:lnTo>
                    <a:pt x="36698" y="82412"/>
                  </a:lnTo>
                  <a:lnTo>
                    <a:pt x="71759" y="97731"/>
                  </a:lnTo>
                  <a:lnTo>
                    <a:pt x="115949" y="130197"/>
                  </a:lnTo>
                  <a:lnTo>
                    <a:pt x="135586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4" name="SMARTInkShape-2685"/>
            <p:cNvSpPr/>
            <p:nvPr>
              <p:custDataLst>
                <p:tags r:id="rId205"/>
              </p:custDataLst>
            </p:nvPr>
          </p:nvSpPr>
          <p:spPr>
            <a:xfrm>
              <a:off x="7747000" y="2698750"/>
              <a:ext cx="105584" cy="260351"/>
            </a:xfrm>
            <a:custGeom>
              <a:avLst/>
              <a:gdLst/>
              <a:ahLst/>
              <a:cxnLst/>
              <a:rect l="0" t="0" r="0" b="0"/>
              <a:pathLst>
                <a:path w="105584" h="260351">
                  <a:moveTo>
                    <a:pt x="76200" y="0"/>
                  </a:moveTo>
                  <a:lnTo>
                    <a:pt x="76200" y="0"/>
                  </a:lnTo>
                  <a:lnTo>
                    <a:pt x="79570" y="0"/>
                  </a:lnTo>
                  <a:lnTo>
                    <a:pt x="88409" y="6742"/>
                  </a:lnTo>
                  <a:lnTo>
                    <a:pt x="99965" y="27790"/>
                  </a:lnTo>
                  <a:lnTo>
                    <a:pt x="105583" y="69853"/>
                  </a:lnTo>
                  <a:lnTo>
                    <a:pt x="101254" y="104423"/>
                  </a:lnTo>
                  <a:lnTo>
                    <a:pt x="91568" y="139544"/>
                  </a:lnTo>
                  <a:lnTo>
                    <a:pt x="69543" y="186377"/>
                  </a:lnTo>
                  <a:lnTo>
                    <a:pt x="40988" y="22526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5" name="SMARTInkShape-2686"/>
            <p:cNvSpPr/>
            <p:nvPr>
              <p:custDataLst>
                <p:tags r:id="rId206"/>
              </p:custDataLst>
            </p:nvPr>
          </p:nvSpPr>
          <p:spPr>
            <a:xfrm>
              <a:off x="6413500" y="3045120"/>
              <a:ext cx="857251" cy="21931"/>
            </a:xfrm>
            <a:custGeom>
              <a:avLst/>
              <a:gdLst/>
              <a:ahLst/>
              <a:cxnLst/>
              <a:rect l="0" t="0" r="0" b="0"/>
              <a:pathLst>
                <a:path w="857251" h="21931">
                  <a:moveTo>
                    <a:pt x="0" y="21930"/>
                  </a:moveTo>
                  <a:lnTo>
                    <a:pt x="0" y="21930"/>
                  </a:lnTo>
                  <a:lnTo>
                    <a:pt x="3371" y="18559"/>
                  </a:lnTo>
                  <a:lnTo>
                    <a:pt x="39850" y="14091"/>
                  </a:lnTo>
                  <a:lnTo>
                    <a:pt x="79094" y="10685"/>
                  </a:lnTo>
                  <a:lnTo>
                    <a:pt x="106352" y="8789"/>
                  </a:lnTo>
                  <a:lnTo>
                    <a:pt x="136518" y="6819"/>
                  </a:lnTo>
                  <a:lnTo>
                    <a:pt x="172151" y="4800"/>
                  </a:lnTo>
                  <a:lnTo>
                    <a:pt x="211428" y="2749"/>
                  </a:lnTo>
                  <a:lnTo>
                    <a:pt x="253136" y="676"/>
                  </a:lnTo>
                  <a:lnTo>
                    <a:pt x="299285" y="0"/>
                  </a:lnTo>
                  <a:lnTo>
                    <a:pt x="348396" y="254"/>
                  </a:lnTo>
                  <a:lnTo>
                    <a:pt x="399481" y="1130"/>
                  </a:lnTo>
                  <a:lnTo>
                    <a:pt x="450470" y="1713"/>
                  </a:lnTo>
                  <a:lnTo>
                    <a:pt x="501397" y="2102"/>
                  </a:lnTo>
                  <a:lnTo>
                    <a:pt x="552282" y="2361"/>
                  </a:lnTo>
                  <a:lnTo>
                    <a:pt x="599610" y="2534"/>
                  </a:lnTo>
                  <a:lnTo>
                    <a:pt x="644568" y="2650"/>
                  </a:lnTo>
                  <a:lnTo>
                    <a:pt x="687947" y="2726"/>
                  </a:lnTo>
                  <a:lnTo>
                    <a:pt x="726036" y="2778"/>
                  </a:lnTo>
                  <a:lnTo>
                    <a:pt x="760602" y="2811"/>
                  </a:lnTo>
                  <a:lnTo>
                    <a:pt x="792817" y="2834"/>
                  </a:lnTo>
                  <a:lnTo>
                    <a:pt x="857250" y="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6" name="SMARTInkShape-2687"/>
            <p:cNvSpPr/>
            <p:nvPr>
              <p:custDataLst>
                <p:tags r:id="rId207"/>
              </p:custDataLst>
            </p:nvPr>
          </p:nvSpPr>
          <p:spPr>
            <a:xfrm>
              <a:off x="6979631" y="3155950"/>
              <a:ext cx="159267" cy="107951"/>
            </a:xfrm>
            <a:custGeom>
              <a:avLst/>
              <a:gdLst/>
              <a:ahLst/>
              <a:cxnLst/>
              <a:rect l="0" t="0" r="0" b="0"/>
              <a:pathLst>
                <a:path w="159267" h="107951">
                  <a:moveTo>
                    <a:pt x="11719" y="0"/>
                  </a:moveTo>
                  <a:lnTo>
                    <a:pt x="11719" y="0"/>
                  </a:lnTo>
                  <a:lnTo>
                    <a:pt x="15089" y="0"/>
                  </a:lnTo>
                  <a:lnTo>
                    <a:pt x="16082" y="706"/>
                  </a:lnTo>
                  <a:lnTo>
                    <a:pt x="16744" y="1882"/>
                  </a:lnTo>
                  <a:lnTo>
                    <a:pt x="17186" y="3371"/>
                  </a:lnTo>
                  <a:lnTo>
                    <a:pt x="9152" y="44812"/>
                  </a:lnTo>
                  <a:lnTo>
                    <a:pt x="3986" y="72973"/>
                  </a:lnTo>
                  <a:lnTo>
                    <a:pt x="0" y="80658"/>
                  </a:lnTo>
                  <a:lnTo>
                    <a:pt x="6053" y="75247"/>
                  </a:lnTo>
                  <a:lnTo>
                    <a:pt x="42483" y="28252"/>
                  </a:lnTo>
                  <a:lnTo>
                    <a:pt x="55730" y="17025"/>
                  </a:lnTo>
                  <a:lnTo>
                    <a:pt x="70554" y="11095"/>
                  </a:lnTo>
                  <a:lnTo>
                    <a:pt x="86552" y="9164"/>
                  </a:lnTo>
                  <a:lnTo>
                    <a:pt x="103069" y="10658"/>
                  </a:lnTo>
                  <a:lnTo>
                    <a:pt x="128235" y="22208"/>
                  </a:lnTo>
                  <a:lnTo>
                    <a:pt x="141351" y="35035"/>
                  </a:lnTo>
                  <a:lnTo>
                    <a:pt x="154785" y="58123"/>
                  </a:lnTo>
                  <a:lnTo>
                    <a:pt x="159266" y="73810"/>
                  </a:lnTo>
                  <a:lnTo>
                    <a:pt x="15776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7" name="SMARTInkShape-2688"/>
            <p:cNvSpPr/>
            <p:nvPr>
              <p:custDataLst>
                <p:tags r:id="rId208"/>
              </p:custDataLst>
            </p:nvPr>
          </p:nvSpPr>
          <p:spPr>
            <a:xfrm>
              <a:off x="7848600" y="2717800"/>
              <a:ext cx="188903" cy="469901"/>
            </a:xfrm>
            <a:custGeom>
              <a:avLst/>
              <a:gdLst/>
              <a:ahLst/>
              <a:cxnLst/>
              <a:rect l="0" t="0" r="0" b="0"/>
              <a:pathLst>
                <a:path w="188903" h="469901">
                  <a:moveTo>
                    <a:pt x="146050" y="0"/>
                  </a:moveTo>
                  <a:lnTo>
                    <a:pt x="146050" y="0"/>
                  </a:lnTo>
                  <a:lnTo>
                    <a:pt x="159534" y="43823"/>
                  </a:lnTo>
                  <a:lnTo>
                    <a:pt x="173680" y="87916"/>
                  </a:lnTo>
                  <a:lnTo>
                    <a:pt x="181403" y="111527"/>
                  </a:lnTo>
                  <a:lnTo>
                    <a:pt x="185847" y="137146"/>
                  </a:lnTo>
                  <a:lnTo>
                    <a:pt x="188102" y="164103"/>
                  </a:lnTo>
                  <a:lnTo>
                    <a:pt x="188902" y="191952"/>
                  </a:lnTo>
                  <a:lnTo>
                    <a:pt x="183790" y="221101"/>
                  </a:lnTo>
                  <a:lnTo>
                    <a:pt x="174737" y="251117"/>
                  </a:lnTo>
                  <a:lnTo>
                    <a:pt x="163058" y="281712"/>
                  </a:lnTo>
                  <a:lnTo>
                    <a:pt x="148921" y="309869"/>
                  </a:lnTo>
                  <a:lnTo>
                    <a:pt x="133148" y="336402"/>
                  </a:lnTo>
                  <a:lnTo>
                    <a:pt x="99394" y="383756"/>
                  </a:lnTo>
                  <a:lnTo>
                    <a:pt x="65577" y="421266"/>
                  </a:lnTo>
                  <a:lnTo>
                    <a:pt x="24918" y="453294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1" name="SMARTInkShape-Group496"/>
          <p:cNvGrpSpPr/>
          <p:nvPr/>
        </p:nvGrpSpPr>
        <p:grpSpPr>
          <a:xfrm>
            <a:off x="8568841" y="3035300"/>
            <a:ext cx="149710" cy="132468"/>
            <a:chOff x="8568841" y="3035300"/>
            <a:chExt cx="149710" cy="132468"/>
          </a:xfrm>
        </p:grpSpPr>
        <p:sp>
          <p:nvSpPr>
            <p:cNvPr id="7759" name="SMARTInkShape-2689"/>
            <p:cNvSpPr/>
            <p:nvPr>
              <p:custDataLst>
                <p:tags r:id="rId195"/>
              </p:custDataLst>
            </p:nvPr>
          </p:nvSpPr>
          <p:spPr>
            <a:xfrm>
              <a:off x="8572500" y="3035300"/>
              <a:ext cx="139701" cy="25401"/>
            </a:xfrm>
            <a:custGeom>
              <a:avLst/>
              <a:gdLst/>
              <a:ahLst/>
              <a:cxnLst/>
              <a:rect l="0" t="0" r="0" b="0"/>
              <a:pathLst>
                <a:path w="13970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5" y="6907"/>
                  </a:lnTo>
                  <a:lnTo>
                    <a:pt x="36628" y="14927"/>
                  </a:lnTo>
                  <a:lnTo>
                    <a:pt x="84219" y="18941"/>
                  </a:lnTo>
                  <a:lnTo>
                    <a:pt x="139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0" name="SMARTInkShape-2690"/>
            <p:cNvSpPr/>
            <p:nvPr>
              <p:custDataLst>
                <p:tags r:id="rId196"/>
              </p:custDataLst>
            </p:nvPr>
          </p:nvSpPr>
          <p:spPr>
            <a:xfrm>
              <a:off x="8568841" y="3162300"/>
              <a:ext cx="149710" cy="5468"/>
            </a:xfrm>
            <a:custGeom>
              <a:avLst/>
              <a:gdLst/>
              <a:ahLst/>
              <a:cxnLst/>
              <a:rect l="0" t="0" r="0" b="0"/>
              <a:pathLst>
                <a:path w="149710" h="5468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40103" y="3371"/>
                  </a:lnTo>
                  <a:lnTo>
                    <a:pt x="78270" y="5467"/>
                  </a:lnTo>
                  <a:lnTo>
                    <a:pt x="120860" y="2717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7" name="SMARTInkShape-Group497"/>
          <p:cNvGrpSpPr/>
          <p:nvPr/>
        </p:nvGrpSpPr>
        <p:grpSpPr>
          <a:xfrm>
            <a:off x="9011533" y="2707582"/>
            <a:ext cx="1796168" cy="734895"/>
            <a:chOff x="9011533" y="2707582"/>
            <a:chExt cx="1796168" cy="734895"/>
          </a:xfrm>
        </p:grpSpPr>
        <p:sp>
          <p:nvSpPr>
            <p:cNvPr id="7762" name="SMARTInkShape-2691"/>
            <p:cNvSpPr/>
            <p:nvPr>
              <p:custDataLst>
                <p:tags r:id="rId190"/>
              </p:custDataLst>
            </p:nvPr>
          </p:nvSpPr>
          <p:spPr>
            <a:xfrm>
              <a:off x="9011533" y="2707582"/>
              <a:ext cx="1796168" cy="672329"/>
            </a:xfrm>
            <a:custGeom>
              <a:avLst/>
              <a:gdLst/>
              <a:ahLst/>
              <a:cxnLst/>
              <a:rect l="0" t="0" r="0" b="0"/>
              <a:pathLst>
                <a:path w="1796168" h="672329">
                  <a:moveTo>
                    <a:pt x="5467" y="524568"/>
                  </a:moveTo>
                  <a:lnTo>
                    <a:pt x="5467" y="524568"/>
                  </a:lnTo>
                  <a:lnTo>
                    <a:pt x="0" y="524568"/>
                  </a:lnTo>
                  <a:lnTo>
                    <a:pt x="16871" y="563292"/>
                  </a:lnTo>
                  <a:lnTo>
                    <a:pt x="28992" y="599855"/>
                  </a:lnTo>
                  <a:lnTo>
                    <a:pt x="45731" y="644907"/>
                  </a:lnTo>
                  <a:lnTo>
                    <a:pt x="57691" y="666528"/>
                  </a:lnTo>
                  <a:lnTo>
                    <a:pt x="63485" y="672328"/>
                  </a:lnTo>
                  <a:lnTo>
                    <a:pt x="66725" y="671758"/>
                  </a:lnTo>
                  <a:lnTo>
                    <a:pt x="74085" y="665480"/>
                  </a:lnTo>
                  <a:lnTo>
                    <a:pt x="82792" y="639933"/>
                  </a:lnTo>
                  <a:lnTo>
                    <a:pt x="87574" y="608062"/>
                  </a:lnTo>
                  <a:lnTo>
                    <a:pt x="92053" y="564499"/>
                  </a:lnTo>
                  <a:lnTo>
                    <a:pt x="94234" y="537077"/>
                  </a:lnTo>
                  <a:lnTo>
                    <a:pt x="96397" y="507508"/>
                  </a:lnTo>
                  <a:lnTo>
                    <a:pt x="98541" y="472272"/>
                  </a:lnTo>
                  <a:lnTo>
                    <a:pt x="100677" y="433260"/>
                  </a:lnTo>
                  <a:lnTo>
                    <a:pt x="102809" y="391729"/>
                  </a:lnTo>
                  <a:lnTo>
                    <a:pt x="104931" y="351342"/>
                  </a:lnTo>
                  <a:lnTo>
                    <a:pt x="107057" y="311718"/>
                  </a:lnTo>
                  <a:lnTo>
                    <a:pt x="109173" y="272601"/>
                  </a:lnTo>
                  <a:lnTo>
                    <a:pt x="110589" y="240879"/>
                  </a:lnTo>
                  <a:lnTo>
                    <a:pt x="111530" y="214086"/>
                  </a:lnTo>
                  <a:lnTo>
                    <a:pt x="112579" y="172087"/>
                  </a:lnTo>
                  <a:lnTo>
                    <a:pt x="113252" y="125892"/>
                  </a:lnTo>
                  <a:lnTo>
                    <a:pt x="113407" y="97825"/>
                  </a:lnTo>
                  <a:lnTo>
                    <a:pt x="114115" y="96845"/>
                  </a:lnTo>
                  <a:lnTo>
                    <a:pt x="115294" y="96897"/>
                  </a:lnTo>
                  <a:lnTo>
                    <a:pt x="156133" y="111197"/>
                  </a:lnTo>
                  <a:lnTo>
                    <a:pt x="186494" y="116951"/>
                  </a:lnTo>
                  <a:lnTo>
                    <a:pt x="227035" y="120449"/>
                  </a:lnTo>
                  <a:lnTo>
                    <a:pt x="252662" y="120394"/>
                  </a:lnTo>
                  <a:lnTo>
                    <a:pt x="280330" y="119652"/>
                  </a:lnTo>
                  <a:lnTo>
                    <a:pt x="315709" y="116335"/>
                  </a:lnTo>
                  <a:lnTo>
                    <a:pt x="356229" y="111302"/>
                  </a:lnTo>
                  <a:lnTo>
                    <a:pt x="400175" y="105124"/>
                  </a:lnTo>
                  <a:lnTo>
                    <a:pt x="449934" y="98889"/>
                  </a:lnTo>
                  <a:lnTo>
                    <a:pt x="503567" y="92615"/>
                  </a:lnTo>
                  <a:lnTo>
                    <a:pt x="559783" y="86316"/>
                  </a:lnTo>
                  <a:lnTo>
                    <a:pt x="621954" y="78589"/>
                  </a:lnTo>
                  <a:lnTo>
                    <a:pt x="688098" y="69910"/>
                  </a:lnTo>
                  <a:lnTo>
                    <a:pt x="756888" y="60596"/>
                  </a:lnTo>
                  <a:lnTo>
                    <a:pt x="827442" y="52270"/>
                  </a:lnTo>
                  <a:lnTo>
                    <a:pt x="899171" y="44602"/>
                  </a:lnTo>
                  <a:lnTo>
                    <a:pt x="971688" y="37374"/>
                  </a:lnTo>
                  <a:lnTo>
                    <a:pt x="1043314" y="31144"/>
                  </a:lnTo>
                  <a:lnTo>
                    <a:pt x="1114347" y="25580"/>
                  </a:lnTo>
                  <a:lnTo>
                    <a:pt x="1184988" y="20459"/>
                  </a:lnTo>
                  <a:lnTo>
                    <a:pt x="1251837" y="15635"/>
                  </a:lnTo>
                  <a:lnTo>
                    <a:pt x="1316158" y="11007"/>
                  </a:lnTo>
                  <a:lnTo>
                    <a:pt x="1378794" y="6510"/>
                  </a:lnTo>
                  <a:lnTo>
                    <a:pt x="1436074" y="3513"/>
                  </a:lnTo>
                  <a:lnTo>
                    <a:pt x="1489783" y="1514"/>
                  </a:lnTo>
                  <a:lnTo>
                    <a:pt x="1541110" y="182"/>
                  </a:lnTo>
                  <a:lnTo>
                    <a:pt x="1586619" y="0"/>
                  </a:lnTo>
                  <a:lnTo>
                    <a:pt x="1628246" y="584"/>
                  </a:lnTo>
                  <a:lnTo>
                    <a:pt x="1667286" y="1678"/>
                  </a:lnTo>
                  <a:lnTo>
                    <a:pt x="1698960" y="3819"/>
                  </a:lnTo>
                  <a:lnTo>
                    <a:pt x="1725716" y="6658"/>
                  </a:lnTo>
                  <a:lnTo>
                    <a:pt x="1764855" y="12163"/>
                  </a:lnTo>
                  <a:lnTo>
                    <a:pt x="1796167" y="16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3" name="SMARTInkShape-2692"/>
            <p:cNvSpPr/>
            <p:nvPr>
              <p:custDataLst>
                <p:tags r:id="rId191"/>
              </p:custDataLst>
            </p:nvPr>
          </p:nvSpPr>
          <p:spPr>
            <a:xfrm>
              <a:off x="9347198" y="2921000"/>
              <a:ext cx="12703" cy="222251"/>
            </a:xfrm>
            <a:custGeom>
              <a:avLst/>
              <a:gdLst/>
              <a:ahLst/>
              <a:cxnLst/>
              <a:rect l="0" t="0" r="0" b="0"/>
              <a:pathLst>
                <a:path w="12703" h="222251">
                  <a:moveTo>
                    <a:pt x="2" y="0"/>
                  </a:moveTo>
                  <a:lnTo>
                    <a:pt x="2" y="0"/>
                  </a:lnTo>
                  <a:lnTo>
                    <a:pt x="0" y="36884"/>
                  </a:lnTo>
                  <a:lnTo>
                    <a:pt x="707" y="76937"/>
                  </a:lnTo>
                  <a:lnTo>
                    <a:pt x="4365" y="124240"/>
                  </a:lnTo>
                  <a:lnTo>
                    <a:pt x="5469" y="157288"/>
                  </a:lnTo>
                  <a:lnTo>
                    <a:pt x="9461" y="197514"/>
                  </a:lnTo>
                  <a:lnTo>
                    <a:pt x="1270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4" name="SMARTInkShape-2693"/>
            <p:cNvSpPr/>
            <p:nvPr>
              <p:custDataLst>
                <p:tags r:id="rId192"/>
              </p:custDataLst>
            </p:nvPr>
          </p:nvSpPr>
          <p:spPr>
            <a:xfrm>
              <a:off x="9254641" y="3153054"/>
              <a:ext cx="257660" cy="15597"/>
            </a:xfrm>
            <a:custGeom>
              <a:avLst/>
              <a:gdLst/>
              <a:ahLst/>
              <a:cxnLst/>
              <a:rect l="0" t="0" r="0" b="0"/>
              <a:pathLst>
                <a:path w="257660" h="15597">
                  <a:moveTo>
                    <a:pt x="3659" y="15596"/>
                  </a:moveTo>
                  <a:lnTo>
                    <a:pt x="3659" y="15596"/>
                  </a:lnTo>
                  <a:lnTo>
                    <a:pt x="0" y="15596"/>
                  </a:lnTo>
                  <a:lnTo>
                    <a:pt x="35778" y="10526"/>
                  </a:lnTo>
                  <a:lnTo>
                    <a:pt x="66617" y="6758"/>
                  </a:lnTo>
                  <a:lnTo>
                    <a:pt x="105255" y="2731"/>
                  </a:lnTo>
                  <a:lnTo>
                    <a:pt x="146885" y="0"/>
                  </a:lnTo>
                  <a:lnTo>
                    <a:pt x="186553" y="1139"/>
                  </a:lnTo>
                  <a:lnTo>
                    <a:pt x="231102" y="5746"/>
                  </a:lnTo>
                  <a:lnTo>
                    <a:pt x="257659" y="9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5" name="SMARTInkShape-2694"/>
            <p:cNvSpPr/>
            <p:nvPr>
              <p:custDataLst>
                <p:tags r:id="rId193"/>
              </p:custDataLst>
            </p:nvPr>
          </p:nvSpPr>
          <p:spPr>
            <a:xfrm>
              <a:off x="9322970" y="3315583"/>
              <a:ext cx="121344" cy="126894"/>
            </a:xfrm>
            <a:custGeom>
              <a:avLst/>
              <a:gdLst/>
              <a:ahLst/>
              <a:cxnLst/>
              <a:rect l="0" t="0" r="0" b="0"/>
              <a:pathLst>
                <a:path w="121344" h="126894">
                  <a:moveTo>
                    <a:pt x="11530" y="5467"/>
                  </a:moveTo>
                  <a:lnTo>
                    <a:pt x="11530" y="5467"/>
                  </a:lnTo>
                  <a:lnTo>
                    <a:pt x="11530" y="0"/>
                  </a:lnTo>
                  <a:lnTo>
                    <a:pt x="14900" y="2749"/>
                  </a:lnTo>
                  <a:lnTo>
                    <a:pt x="20367" y="18146"/>
                  </a:lnTo>
                  <a:lnTo>
                    <a:pt x="18398" y="52996"/>
                  </a:lnTo>
                  <a:lnTo>
                    <a:pt x="12574" y="96332"/>
                  </a:lnTo>
                  <a:lnTo>
                    <a:pt x="8469" y="115097"/>
                  </a:lnTo>
                  <a:lnTo>
                    <a:pt x="2782" y="126223"/>
                  </a:lnTo>
                  <a:lnTo>
                    <a:pt x="1465" y="126893"/>
                  </a:lnTo>
                  <a:lnTo>
                    <a:pt x="586" y="125929"/>
                  </a:lnTo>
                  <a:lnTo>
                    <a:pt x="0" y="123875"/>
                  </a:lnTo>
                  <a:lnTo>
                    <a:pt x="16609" y="80128"/>
                  </a:lnTo>
                  <a:lnTo>
                    <a:pt x="42296" y="37044"/>
                  </a:lnTo>
                  <a:lnTo>
                    <a:pt x="62039" y="15058"/>
                  </a:lnTo>
                  <a:lnTo>
                    <a:pt x="74902" y="6672"/>
                  </a:lnTo>
                  <a:lnTo>
                    <a:pt x="87672" y="4356"/>
                  </a:lnTo>
                  <a:lnTo>
                    <a:pt x="94040" y="4726"/>
                  </a:lnTo>
                  <a:lnTo>
                    <a:pt x="104880" y="10782"/>
                  </a:lnTo>
                  <a:lnTo>
                    <a:pt x="113697" y="20529"/>
                  </a:lnTo>
                  <a:lnTo>
                    <a:pt x="119968" y="31917"/>
                  </a:lnTo>
                  <a:lnTo>
                    <a:pt x="121343" y="45915"/>
                  </a:lnTo>
                  <a:lnTo>
                    <a:pt x="116218" y="90762"/>
                  </a:lnTo>
                  <a:lnTo>
                    <a:pt x="11313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6" name="SMARTInkShape-2695"/>
            <p:cNvSpPr/>
            <p:nvPr>
              <p:custDataLst>
                <p:tags r:id="rId194"/>
              </p:custDataLst>
            </p:nvPr>
          </p:nvSpPr>
          <p:spPr>
            <a:xfrm>
              <a:off x="9518650" y="3238500"/>
              <a:ext cx="88901" cy="76186"/>
            </a:xfrm>
            <a:custGeom>
              <a:avLst/>
              <a:gdLst/>
              <a:ahLst/>
              <a:cxnLst/>
              <a:rect l="0" t="0" r="0" b="0"/>
              <a:pathLst>
                <a:path w="88901" h="76186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15195" y="1411"/>
                  </a:lnTo>
                  <a:lnTo>
                    <a:pt x="20393" y="6742"/>
                  </a:lnTo>
                  <a:lnTo>
                    <a:pt x="27287" y="21048"/>
                  </a:lnTo>
                  <a:lnTo>
                    <a:pt x="27886" y="32638"/>
                  </a:lnTo>
                  <a:lnTo>
                    <a:pt x="25093" y="44845"/>
                  </a:lnTo>
                  <a:lnTo>
                    <a:pt x="6779" y="75612"/>
                  </a:lnTo>
                  <a:lnTo>
                    <a:pt x="50521" y="76185"/>
                  </a:lnTo>
                  <a:lnTo>
                    <a:pt x="889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1" name="SMARTInkShape-Group498"/>
          <p:cNvGrpSpPr/>
          <p:nvPr/>
        </p:nvGrpSpPr>
        <p:grpSpPr>
          <a:xfrm>
            <a:off x="8396221" y="2724150"/>
            <a:ext cx="506480" cy="200586"/>
            <a:chOff x="8396221" y="2724150"/>
            <a:chExt cx="506480" cy="200586"/>
          </a:xfrm>
        </p:grpSpPr>
        <p:sp>
          <p:nvSpPr>
            <p:cNvPr id="7768" name="SMARTInkShape-2696"/>
            <p:cNvSpPr/>
            <p:nvPr>
              <p:custDataLst>
                <p:tags r:id="rId187"/>
              </p:custDataLst>
            </p:nvPr>
          </p:nvSpPr>
          <p:spPr>
            <a:xfrm>
              <a:off x="8396221" y="2730500"/>
              <a:ext cx="150880" cy="194236"/>
            </a:xfrm>
            <a:custGeom>
              <a:avLst/>
              <a:gdLst/>
              <a:ahLst/>
              <a:cxnLst/>
              <a:rect l="0" t="0" r="0" b="0"/>
              <a:pathLst>
                <a:path w="150880" h="194236">
                  <a:moveTo>
                    <a:pt x="42929" y="0"/>
                  </a:moveTo>
                  <a:lnTo>
                    <a:pt x="42929" y="0"/>
                  </a:lnTo>
                  <a:lnTo>
                    <a:pt x="42929" y="5467"/>
                  </a:lnTo>
                  <a:lnTo>
                    <a:pt x="46586" y="20679"/>
                  </a:lnTo>
                  <a:lnTo>
                    <a:pt x="33909" y="67508"/>
                  </a:lnTo>
                  <a:lnTo>
                    <a:pt x="26457" y="106942"/>
                  </a:lnTo>
                  <a:lnTo>
                    <a:pt x="19077" y="145046"/>
                  </a:lnTo>
                  <a:lnTo>
                    <a:pt x="761" y="192556"/>
                  </a:lnTo>
                  <a:lnTo>
                    <a:pt x="0" y="193987"/>
                  </a:lnTo>
                  <a:lnTo>
                    <a:pt x="199" y="194235"/>
                  </a:lnTo>
                  <a:lnTo>
                    <a:pt x="14193" y="187760"/>
                  </a:lnTo>
                  <a:lnTo>
                    <a:pt x="53996" y="177718"/>
                  </a:lnTo>
                  <a:lnTo>
                    <a:pt x="97640" y="169317"/>
                  </a:lnTo>
                  <a:lnTo>
                    <a:pt x="143883" y="160983"/>
                  </a:lnTo>
                  <a:lnTo>
                    <a:pt x="15087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9" name="SMARTInkShape-2697"/>
            <p:cNvSpPr/>
            <p:nvPr>
              <p:custDataLst>
                <p:tags r:id="rId188"/>
              </p:custDataLst>
            </p:nvPr>
          </p:nvSpPr>
          <p:spPr>
            <a:xfrm>
              <a:off x="8606510" y="2770006"/>
              <a:ext cx="86693" cy="153969"/>
            </a:xfrm>
            <a:custGeom>
              <a:avLst/>
              <a:gdLst/>
              <a:ahLst/>
              <a:cxnLst/>
              <a:rect l="0" t="0" r="0" b="0"/>
              <a:pathLst>
                <a:path w="86693" h="153969">
                  <a:moveTo>
                    <a:pt x="35840" y="17644"/>
                  </a:moveTo>
                  <a:lnTo>
                    <a:pt x="35840" y="17644"/>
                  </a:lnTo>
                  <a:lnTo>
                    <a:pt x="35838" y="0"/>
                  </a:lnTo>
                  <a:lnTo>
                    <a:pt x="35838" y="2381"/>
                  </a:lnTo>
                  <a:lnTo>
                    <a:pt x="22042" y="16694"/>
                  </a:lnTo>
                  <a:lnTo>
                    <a:pt x="9177" y="53179"/>
                  </a:lnTo>
                  <a:lnTo>
                    <a:pt x="0" y="97570"/>
                  </a:lnTo>
                  <a:lnTo>
                    <a:pt x="1780" y="126306"/>
                  </a:lnTo>
                  <a:lnTo>
                    <a:pt x="6826" y="140257"/>
                  </a:lnTo>
                  <a:lnTo>
                    <a:pt x="10148" y="145952"/>
                  </a:lnTo>
                  <a:lnTo>
                    <a:pt x="14478" y="149750"/>
                  </a:lnTo>
                  <a:lnTo>
                    <a:pt x="24934" y="153968"/>
                  </a:lnTo>
                  <a:lnTo>
                    <a:pt x="38517" y="152081"/>
                  </a:lnTo>
                  <a:lnTo>
                    <a:pt x="46092" y="149602"/>
                  </a:lnTo>
                  <a:lnTo>
                    <a:pt x="60152" y="139322"/>
                  </a:lnTo>
                  <a:lnTo>
                    <a:pt x="72752" y="124639"/>
                  </a:lnTo>
                  <a:lnTo>
                    <a:pt x="83053" y="106355"/>
                  </a:lnTo>
                  <a:lnTo>
                    <a:pt x="86692" y="84588"/>
                  </a:lnTo>
                  <a:lnTo>
                    <a:pt x="82892" y="50414"/>
                  </a:lnTo>
                  <a:lnTo>
                    <a:pt x="72830" y="23591"/>
                  </a:lnTo>
                  <a:lnTo>
                    <a:pt x="65684" y="13937"/>
                  </a:lnTo>
                  <a:lnTo>
                    <a:pt x="62792" y="12351"/>
                  </a:lnTo>
                  <a:lnTo>
                    <a:pt x="60158" y="11998"/>
                  </a:lnTo>
                  <a:lnTo>
                    <a:pt x="58402" y="12469"/>
                  </a:lnTo>
                  <a:lnTo>
                    <a:pt x="57231" y="13488"/>
                  </a:lnTo>
                  <a:lnTo>
                    <a:pt x="54890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0" name="SMARTInkShape-2698"/>
            <p:cNvSpPr/>
            <p:nvPr>
              <p:custDataLst>
                <p:tags r:id="rId189"/>
              </p:custDataLst>
            </p:nvPr>
          </p:nvSpPr>
          <p:spPr>
            <a:xfrm>
              <a:off x="8763000" y="2724150"/>
              <a:ext cx="139701" cy="159768"/>
            </a:xfrm>
            <a:custGeom>
              <a:avLst/>
              <a:gdLst/>
              <a:ahLst/>
              <a:cxnLst/>
              <a:rect l="0" t="0" r="0" b="0"/>
              <a:pathLst>
                <a:path w="139701" h="159768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5069" y="37124"/>
                  </a:lnTo>
                  <a:lnTo>
                    <a:pt x="18297" y="79695"/>
                  </a:lnTo>
                  <a:lnTo>
                    <a:pt x="33431" y="125574"/>
                  </a:lnTo>
                  <a:lnTo>
                    <a:pt x="46230" y="157334"/>
                  </a:lnTo>
                  <a:lnTo>
                    <a:pt x="47753" y="159217"/>
                  </a:lnTo>
                  <a:lnTo>
                    <a:pt x="48769" y="159767"/>
                  </a:lnTo>
                  <a:lnTo>
                    <a:pt x="49446" y="159428"/>
                  </a:lnTo>
                  <a:lnTo>
                    <a:pt x="68358" y="137762"/>
                  </a:lnTo>
                  <a:lnTo>
                    <a:pt x="87361" y="103221"/>
                  </a:lnTo>
                  <a:lnTo>
                    <a:pt x="107493" y="57238"/>
                  </a:lnTo>
                  <a:lnTo>
                    <a:pt x="130850" y="1263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95" name="SMARTInkShape-Group499"/>
          <p:cNvGrpSpPr/>
          <p:nvPr/>
        </p:nvGrpSpPr>
        <p:grpSpPr>
          <a:xfrm>
            <a:off x="9518650" y="2719094"/>
            <a:ext cx="2336801" cy="665457"/>
            <a:chOff x="9518650" y="2719094"/>
            <a:chExt cx="2336801" cy="665457"/>
          </a:xfrm>
        </p:grpSpPr>
        <p:sp>
          <p:nvSpPr>
            <p:cNvPr id="7772" name="SMARTInkShape-2699"/>
            <p:cNvSpPr/>
            <p:nvPr>
              <p:custDataLst>
                <p:tags r:id="rId164"/>
              </p:custDataLst>
            </p:nvPr>
          </p:nvSpPr>
          <p:spPr>
            <a:xfrm>
              <a:off x="11322050" y="30924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715" y="4362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3" name="SMARTInkShape-2700"/>
            <p:cNvSpPr/>
            <p:nvPr>
              <p:custDataLst>
                <p:tags r:id="rId165"/>
              </p:custDataLst>
            </p:nvPr>
          </p:nvSpPr>
          <p:spPr>
            <a:xfrm>
              <a:off x="11343791" y="2990850"/>
              <a:ext cx="3660" cy="12701"/>
            </a:xfrm>
            <a:custGeom>
              <a:avLst/>
              <a:gdLst/>
              <a:ahLst/>
              <a:cxnLst/>
              <a:rect l="0" t="0" r="0" b="0"/>
              <a:pathLst>
                <a:path w="36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9" y="9329"/>
                  </a:lnTo>
                  <a:lnTo>
                    <a:pt x="0" y="7630"/>
                  </a:lnTo>
                  <a:lnTo>
                    <a:pt x="2261" y="2574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4" name="SMARTInkShape-2701"/>
            <p:cNvSpPr/>
            <p:nvPr>
              <p:custDataLst>
                <p:tags r:id="rId166"/>
              </p:custDataLst>
            </p:nvPr>
          </p:nvSpPr>
          <p:spPr>
            <a:xfrm>
              <a:off x="11430000" y="30543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0"/>
                  </a:moveTo>
                  <a:lnTo>
                    <a:pt x="0" y="0"/>
                  </a:lnTo>
                  <a:lnTo>
                    <a:pt x="41928" y="5070"/>
                  </a:lnTo>
                  <a:lnTo>
                    <a:pt x="70474" y="12865"/>
                  </a:lnTo>
                  <a:lnTo>
                    <a:pt x="82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5" name="SMARTInkShape-2702"/>
            <p:cNvSpPr/>
            <p:nvPr>
              <p:custDataLst>
                <p:tags r:id="rId167"/>
              </p:custDataLst>
            </p:nvPr>
          </p:nvSpPr>
          <p:spPr>
            <a:xfrm>
              <a:off x="11432691" y="3105150"/>
              <a:ext cx="67160" cy="12701"/>
            </a:xfrm>
            <a:custGeom>
              <a:avLst/>
              <a:gdLst/>
              <a:ahLst/>
              <a:cxnLst/>
              <a:rect l="0" t="0" r="0" b="0"/>
              <a:pathLst>
                <a:path w="671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27896" y="9329"/>
                  </a:lnTo>
                  <a:lnTo>
                    <a:pt x="67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6" name="SMARTInkShape-2703"/>
            <p:cNvSpPr/>
            <p:nvPr>
              <p:custDataLst>
                <p:tags r:id="rId168"/>
              </p:custDataLst>
            </p:nvPr>
          </p:nvSpPr>
          <p:spPr>
            <a:xfrm>
              <a:off x="11564455" y="3016250"/>
              <a:ext cx="125896" cy="115592"/>
            </a:xfrm>
            <a:custGeom>
              <a:avLst/>
              <a:gdLst/>
              <a:ahLst/>
              <a:cxnLst/>
              <a:rect l="0" t="0" r="0" b="0"/>
              <a:pathLst>
                <a:path w="125896" h="115592">
                  <a:moveTo>
                    <a:pt x="125895" y="0"/>
                  </a:moveTo>
                  <a:lnTo>
                    <a:pt x="125895" y="0"/>
                  </a:lnTo>
                  <a:lnTo>
                    <a:pt x="122525" y="0"/>
                  </a:lnTo>
                  <a:lnTo>
                    <a:pt x="110315" y="10113"/>
                  </a:lnTo>
                  <a:lnTo>
                    <a:pt x="80308" y="51522"/>
                  </a:lnTo>
                  <a:lnTo>
                    <a:pt x="44520" y="93185"/>
                  </a:lnTo>
                  <a:lnTo>
                    <a:pt x="24645" y="109925"/>
                  </a:lnTo>
                  <a:lnTo>
                    <a:pt x="13161" y="115178"/>
                  </a:lnTo>
                  <a:lnTo>
                    <a:pt x="9111" y="115591"/>
                  </a:lnTo>
                  <a:lnTo>
                    <a:pt x="5705" y="115161"/>
                  </a:lnTo>
                  <a:lnTo>
                    <a:pt x="3437" y="112757"/>
                  </a:lnTo>
                  <a:lnTo>
                    <a:pt x="913" y="104442"/>
                  </a:lnTo>
                  <a:lnTo>
                    <a:pt x="0" y="81857"/>
                  </a:lnTo>
                  <a:lnTo>
                    <a:pt x="2445" y="69542"/>
                  </a:lnTo>
                  <a:lnTo>
                    <a:pt x="7764" y="60776"/>
                  </a:lnTo>
                  <a:lnTo>
                    <a:pt x="11157" y="57451"/>
                  </a:lnTo>
                  <a:lnTo>
                    <a:pt x="15536" y="55939"/>
                  </a:lnTo>
                  <a:lnTo>
                    <a:pt x="26047" y="56141"/>
                  </a:lnTo>
                  <a:lnTo>
                    <a:pt x="43863" y="63593"/>
                  </a:lnTo>
                  <a:lnTo>
                    <a:pt x="90780" y="100566"/>
                  </a:lnTo>
                  <a:lnTo>
                    <a:pt x="105343" y="111378"/>
                  </a:lnTo>
                  <a:lnTo>
                    <a:pt x="107961" y="112352"/>
                  </a:lnTo>
                  <a:lnTo>
                    <a:pt x="111117" y="111590"/>
                  </a:lnTo>
                  <a:lnTo>
                    <a:pt x="12589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7" name="SMARTInkShape-2704"/>
            <p:cNvSpPr/>
            <p:nvPr>
              <p:custDataLst>
                <p:tags r:id="rId169"/>
              </p:custDataLst>
            </p:nvPr>
          </p:nvSpPr>
          <p:spPr>
            <a:xfrm>
              <a:off x="11734800" y="2985383"/>
              <a:ext cx="48924" cy="195968"/>
            </a:xfrm>
            <a:custGeom>
              <a:avLst/>
              <a:gdLst/>
              <a:ahLst/>
              <a:cxnLst/>
              <a:rect l="0" t="0" r="0" b="0"/>
              <a:pathLst>
                <a:path w="48924" h="195968">
                  <a:moveTo>
                    <a:pt x="19050" y="5467"/>
                  </a:moveTo>
                  <a:lnTo>
                    <a:pt x="19050" y="5467"/>
                  </a:lnTo>
                  <a:lnTo>
                    <a:pt x="22420" y="2096"/>
                  </a:lnTo>
                  <a:lnTo>
                    <a:pt x="25957" y="441"/>
                  </a:lnTo>
                  <a:lnTo>
                    <a:pt x="27889" y="0"/>
                  </a:lnTo>
                  <a:lnTo>
                    <a:pt x="29881" y="1116"/>
                  </a:lnTo>
                  <a:lnTo>
                    <a:pt x="33977" y="6120"/>
                  </a:lnTo>
                  <a:lnTo>
                    <a:pt x="44466" y="52512"/>
                  </a:lnTo>
                  <a:lnTo>
                    <a:pt x="48923" y="90667"/>
                  </a:lnTo>
                  <a:lnTo>
                    <a:pt x="46481" y="131370"/>
                  </a:lnTo>
                  <a:lnTo>
                    <a:pt x="39708" y="155263"/>
                  </a:lnTo>
                  <a:lnTo>
                    <a:pt x="15446" y="191417"/>
                  </a:lnTo>
                  <a:lnTo>
                    <a:pt x="11711" y="194345"/>
                  </a:lnTo>
                  <a:lnTo>
                    <a:pt x="8511" y="195591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8" name="SMARTInkShape-2705"/>
            <p:cNvSpPr/>
            <p:nvPr>
              <p:custDataLst>
                <p:tags r:id="rId170"/>
              </p:custDataLst>
            </p:nvPr>
          </p:nvSpPr>
          <p:spPr>
            <a:xfrm>
              <a:off x="11747500" y="2971800"/>
              <a:ext cx="107951" cy="311151"/>
            </a:xfrm>
            <a:custGeom>
              <a:avLst/>
              <a:gdLst/>
              <a:ahLst/>
              <a:cxnLst/>
              <a:rect l="0" t="0" r="0" b="0"/>
              <a:pathLst>
                <a:path w="107951" h="311151">
                  <a:moveTo>
                    <a:pt x="107950" y="0"/>
                  </a:moveTo>
                  <a:lnTo>
                    <a:pt x="107950" y="0"/>
                  </a:lnTo>
                  <a:lnTo>
                    <a:pt x="107947" y="43370"/>
                  </a:lnTo>
                  <a:lnTo>
                    <a:pt x="107947" y="76896"/>
                  </a:lnTo>
                  <a:lnTo>
                    <a:pt x="107947" y="114609"/>
                  </a:lnTo>
                  <a:lnTo>
                    <a:pt x="107947" y="152537"/>
                  </a:lnTo>
                  <a:lnTo>
                    <a:pt x="100423" y="190561"/>
                  </a:lnTo>
                  <a:lnTo>
                    <a:pt x="86260" y="226510"/>
                  </a:lnTo>
                  <a:lnTo>
                    <a:pt x="53780" y="26913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9" name="SMARTInkShape-2706"/>
            <p:cNvSpPr/>
            <p:nvPr>
              <p:custDataLst>
                <p:tags r:id="rId171"/>
              </p:custDataLst>
            </p:nvPr>
          </p:nvSpPr>
          <p:spPr>
            <a:xfrm>
              <a:off x="9772650" y="3111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9330" y="5958"/>
                  </a:lnTo>
                  <a:lnTo>
                    <a:pt x="7631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0" name="SMARTInkShape-2707"/>
            <p:cNvSpPr/>
            <p:nvPr>
              <p:custDataLst>
                <p:tags r:id="rId172"/>
              </p:custDataLst>
            </p:nvPr>
          </p:nvSpPr>
          <p:spPr>
            <a:xfrm>
              <a:off x="9931398" y="2937697"/>
              <a:ext cx="139186" cy="148404"/>
            </a:xfrm>
            <a:custGeom>
              <a:avLst/>
              <a:gdLst/>
              <a:ahLst/>
              <a:cxnLst/>
              <a:rect l="0" t="0" r="0" b="0"/>
              <a:pathLst>
                <a:path w="139186" h="148404">
                  <a:moveTo>
                    <a:pt x="2" y="8703"/>
                  </a:moveTo>
                  <a:lnTo>
                    <a:pt x="2" y="8703"/>
                  </a:lnTo>
                  <a:lnTo>
                    <a:pt x="0" y="5332"/>
                  </a:lnTo>
                  <a:lnTo>
                    <a:pt x="707" y="5750"/>
                  </a:lnTo>
                  <a:lnTo>
                    <a:pt x="3372" y="9978"/>
                  </a:lnTo>
                  <a:lnTo>
                    <a:pt x="14928" y="53331"/>
                  </a:lnTo>
                  <a:lnTo>
                    <a:pt x="18237" y="97481"/>
                  </a:lnTo>
                  <a:lnTo>
                    <a:pt x="19020" y="144981"/>
                  </a:lnTo>
                  <a:lnTo>
                    <a:pt x="19030" y="145416"/>
                  </a:lnTo>
                  <a:lnTo>
                    <a:pt x="22420" y="129151"/>
                  </a:lnTo>
                  <a:lnTo>
                    <a:pt x="40704" y="85025"/>
                  </a:lnTo>
                  <a:lnTo>
                    <a:pt x="59805" y="46839"/>
                  </a:lnTo>
                  <a:lnTo>
                    <a:pt x="81457" y="16240"/>
                  </a:lnTo>
                  <a:lnTo>
                    <a:pt x="94765" y="4997"/>
                  </a:lnTo>
                  <a:lnTo>
                    <a:pt x="107736" y="0"/>
                  </a:lnTo>
                  <a:lnTo>
                    <a:pt x="113452" y="79"/>
                  </a:lnTo>
                  <a:lnTo>
                    <a:pt x="123569" y="3929"/>
                  </a:lnTo>
                  <a:lnTo>
                    <a:pt x="130885" y="15989"/>
                  </a:lnTo>
                  <a:lnTo>
                    <a:pt x="137089" y="44493"/>
                  </a:lnTo>
                  <a:lnTo>
                    <a:pt x="139185" y="92051"/>
                  </a:lnTo>
                  <a:lnTo>
                    <a:pt x="133352" y="148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1" name="SMARTInkShape-2708"/>
            <p:cNvSpPr/>
            <p:nvPr>
              <p:custDataLst>
                <p:tags r:id="rId173"/>
              </p:custDataLst>
            </p:nvPr>
          </p:nvSpPr>
          <p:spPr>
            <a:xfrm>
              <a:off x="10191750" y="3060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2" name="SMARTInkShape-2709"/>
            <p:cNvSpPr/>
            <p:nvPr>
              <p:custDataLst>
                <p:tags r:id="rId174"/>
              </p:custDataLst>
            </p:nvPr>
          </p:nvSpPr>
          <p:spPr>
            <a:xfrm>
              <a:off x="10661650" y="2719094"/>
              <a:ext cx="908051" cy="49507"/>
            </a:xfrm>
            <a:custGeom>
              <a:avLst/>
              <a:gdLst/>
              <a:ahLst/>
              <a:cxnLst/>
              <a:rect l="0" t="0" r="0" b="0"/>
              <a:pathLst>
                <a:path w="908051" h="49507">
                  <a:moveTo>
                    <a:pt x="0" y="5056"/>
                  </a:moveTo>
                  <a:lnTo>
                    <a:pt x="0" y="5056"/>
                  </a:lnTo>
                  <a:lnTo>
                    <a:pt x="38557" y="3174"/>
                  </a:lnTo>
                  <a:lnTo>
                    <a:pt x="81275" y="30"/>
                  </a:lnTo>
                  <a:lnTo>
                    <a:pt x="125726" y="0"/>
                  </a:lnTo>
                  <a:lnTo>
                    <a:pt x="154374" y="980"/>
                  </a:lnTo>
                  <a:lnTo>
                    <a:pt x="185467" y="2338"/>
                  </a:lnTo>
                  <a:lnTo>
                    <a:pt x="221717" y="3950"/>
                  </a:lnTo>
                  <a:lnTo>
                    <a:pt x="261407" y="5729"/>
                  </a:lnTo>
                  <a:lnTo>
                    <a:pt x="303388" y="7622"/>
                  </a:lnTo>
                  <a:lnTo>
                    <a:pt x="348310" y="9589"/>
                  </a:lnTo>
                  <a:lnTo>
                    <a:pt x="395191" y="11606"/>
                  </a:lnTo>
                  <a:lnTo>
                    <a:pt x="443375" y="13656"/>
                  </a:lnTo>
                  <a:lnTo>
                    <a:pt x="491024" y="16433"/>
                  </a:lnTo>
                  <a:lnTo>
                    <a:pt x="538309" y="19697"/>
                  </a:lnTo>
                  <a:lnTo>
                    <a:pt x="585357" y="23283"/>
                  </a:lnTo>
                  <a:lnTo>
                    <a:pt x="630126" y="27085"/>
                  </a:lnTo>
                  <a:lnTo>
                    <a:pt x="673379" y="31031"/>
                  </a:lnTo>
                  <a:lnTo>
                    <a:pt x="715619" y="35073"/>
                  </a:lnTo>
                  <a:lnTo>
                    <a:pt x="751541" y="38473"/>
                  </a:lnTo>
                  <a:lnTo>
                    <a:pt x="783249" y="41445"/>
                  </a:lnTo>
                  <a:lnTo>
                    <a:pt x="812150" y="44132"/>
                  </a:lnTo>
                  <a:lnTo>
                    <a:pt x="857432" y="47117"/>
                  </a:lnTo>
                  <a:lnTo>
                    <a:pt x="908050" y="4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3" name="SMARTInkShape-2710"/>
            <p:cNvSpPr/>
            <p:nvPr>
              <p:custDataLst>
                <p:tags r:id="rId175"/>
              </p:custDataLst>
            </p:nvPr>
          </p:nvSpPr>
          <p:spPr>
            <a:xfrm>
              <a:off x="9518650" y="3206750"/>
              <a:ext cx="50538" cy="177801"/>
            </a:xfrm>
            <a:custGeom>
              <a:avLst/>
              <a:gdLst/>
              <a:ahLst/>
              <a:cxnLst/>
              <a:rect l="0" t="0" r="0" b="0"/>
              <a:pathLst>
                <a:path w="50538" h="177801">
                  <a:moveTo>
                    <a:pt x="44450" y="0"/>
                  </a:moveTo>
                  <a:lnTo>
                    <a:pt x="44450" y="0"/>
                  </a:lnTo>
                  <a:lnTo>
                    <a:pt x="49917" y="0"/>
                  </a:lnTo>
                  <a:lnTo>
                    <a:pt x="50212" y="706"/>
                  </a:lnTo>
                  <a:lnTo>
                    <a:pt x="50537" y="3371"/>
                  </a:lnTo>
                  <a:lnTo>
                    <a:pt x="39248" y="50219"/>
                  </a:lnTo>
                  <a:lnTo>
                    <a:pt x="28718" y="87709"/>
                  </a:lnTo>
                  <a:lnTo>
                    <a:pt x="14401" y="130815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4" name="SMARTInkShape-2711"/>
            <p:cNvSpPr/>
            <p:nvPr>
              <p:custDataLst>
                <p:tags r:id="rId176"/>
              </p:custDataLst>
            </p:nvPr>
          </p:nvSpPr>
          <p:spPr>
            <a:xfrm>
              <a:off x="9956800" y="2864266"/>
              <a:ext cx="170568" cy="259935"/>
            </a:xfrm>
            <a:custGeom>
              <a:avLst/>
              <a:gdLst/>
              <a:ahLst/>
              <a:cxnLst/>
              <a:rect l="0" t="0" r="0" b="0"/>
              <a:pathLst>
                <a:path w="170568" h="259935">
                  <a:moveTo>
                    <a:pt x="165100" y="18634"/>
                  </a:moveTo>
                  <a:lnTo>
                    <a:pt x="165100" y="18634"/>
                  </a:lnTo>
                  <a:lnTo>
                    <a:pt x="165098" y="11892"/>
                  </a:lnTo>
                  <a:lnTo>
                    <a:pt x="166981" y="6701"/>
                  </a:lnTo>
                  <a:lnTo>
                    <a:pt x="170567" y="990"/>
                  </a:lnTo>
                  <a:lnTo>
                    <a:pt x="170156" y="521"/>
                  </a:lnTo>
                  <a:lnTo>
                    <a:pt x="167818" y="0"/>
                  </a:lnTo>
                  <a:lnTo>
                    <a:pt x="159163" y="9820"/>
                  </a:lnTo>
                  <a:lnTo>
                    <a:pt x="126978" y="55908"/>
                  </a:lnTo>
                  <a:lnTo>
                    <a:pt x="102060" y="96584"/>
                  </a:lnTo>
                  <a:lnTo>
                    <a:pt x="74523" y="139121"/>
                  </a:lnTo>
                  <a:lnTo>
                    <a:pt x="47231" y="180839"/>
                  </a:lnTo>
                  <a:lnTo>
                    <a:pt x="23344" y="220548"/>
                  </a:lnTo>
                  <a:lnTo>
                    <a:pt x="0" y="259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5" name="SMARTInkShape-2712"/>
            <p:cNvSpPr/>
            <p:nvPr>
              <p:custDataLst>
                <p:tags r:id="rId177"/>
              </p:custDataLst>
            </p:nvPr>
          </p:nvSpPr>
          <p:spPr>
            <a:xfrm>
              <a:off x="10312398" y="2901950"/>
              <a:ext cx="107953" cy="200859"/>
            </a:xfrm>
            <a:custGeom>
              <a:avLst/>
              <a:gdLst/>
              <a:ahLst/>
              <a:cxnLst/>
              <a:rect l="0" t="0" r="0" b="0"/>
              <a:pathLst>
                <a:path w="107953" h="200859">
                  <a:moveTo>
                    <a:pt x="2" y="25400"/>
                  </a:moveTo>
                  <a:lnTo>
                    <a:pt x="2" y="25400"/>
                  </a:lnTo>
                  <a:lnTo>
                    <a:pt x="0" y="21742"/>
                  </a:lnTo>
                  <a:lnTo>
                    <a:pt x="0" y="24779"/>
                  </a:lnTo>
                  <a:lnTo>
                    <a:pt x="5028" y="25318"/>
                  </a:lnTo>
                  <a:lnTo>
                    <a:pt x="6089" y="25384"/>
                  </a:lnTo>
                  <a:lnTo>
                    <a:pt x="6274" y="32137"/>
                  </a:lnTo>
                  <a:lnTo>
                    <a:pt x="20650" y="74205"/>
                  </a:lnTo>
                  <a:lnTo>
                    <a:pt x="30737" y="112611"/>
                  </a:lnTo>
                  <a:lnTo>
                    <a:pt x="42661" y="151900"/>
                  </a:lnTo>
                  <a:lnTo>
                    <a:pt x="56792" y="197932"/>
                  </a:lnTo>
                  <a:lnTo>
                    <a:pt x="58322" y="199688"/>
                  </a:lnTo>
                  <a:lnTo>
                    <a:pt x="60049" y="200858"/>
                  </a:lnTo>
                  <a:lnTo>
                    <a:pt x="61199" y="199522"/>
                  </a:lnTo>
                  <a:lnTo>
                    <a:pt x="70276" y="151961"/>
                  </a:lnTo>
                  <a:lnTo>
                    <a:pt x="80089" y="108526"/>
                  </a:lnTo>
                  <a:lnTo>
                    <a:pt x="89219" y="73633"/>
                  </a:lnTo>
                  <a:lnTo>
                    <a:pt x="95627" y="36959"/>
                  </a:lnTo>
                  <a:lnTo>
                    <a:pt x="104786" y="3642"/>
                  </a:lnTo>
                  <a:lnTo>
                    <a:pt x="105841" y="1723"/>
                  </a:lnTo>
                  <a:lnTo>
                    <a:pt x="107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6" name="SMARTInkShape-2713"/>
            <p:cNvSpPr/>
            <p:nvPr>
              <p:custDataLst>
                <p:tags r:id="rId178"/>
              </p:custDataLst>
            </p:nvPr>
          </p:nvSpPr>
          <p:spPr>
            <a:xfrm>
              <a:off x="10460664" y="3011306"/>
              <a:ext cx="54937" cy="74795"/>
            </a:xfrm>
            <a:custGeom>
              <a:avLst/>
              <a:gdLst/>
              <a:ahLst/>
              <a:cxnLst/>
              <a:rect l="0" t="0" r="0" b="0"/>
              <a:pathLst>
                <a:path w="54937" h="74795">
                  <a:moveTo>
                    <a:pt x="48586" y="17644"/>
                  </a:moveTo>
                  <a:lnTo>
                    <a:pt x="48586" y="17644"/>
                  </a:lnTo>
                  <a:lnTo>
                    <a:pt x="39747" y="3339"/>
                  </a:lnTo>
                  <a:lnTo>
                    <a:pt x="35721" y="703"/>
                  </a:lnTo>
                  <a:lnTo>
                    <a:pt x="33659" y="0"/>
                  </a:lnTo>
                  <a:lnTo>
                    <a:pt x="27605" y="1100"/>
                  </a:lnTo>
                  <a:lnTo>
                    <a:pt x="24015" y="2382"/>
                  </a:lnTo>
                  <a:lnTo>
                    <a:pt x="18145" y="9450"/>
                  </a:lnTo>
                  <a:lnTo>
                    <a:pt x="2768" y="41651"/>
                  </a:lnTo>
                  <a:lnTo>
                    <a:pt x="0" y="55125"/>
                  </a:lnTo>
                  <a:lnTo>
                    <a:pt x="651" y="64406"/>
                  </a:lnTo>
                  <a:lnTo>
                    <a:pt x="3447" y="72742"/>
                  </a:lnTo>
                  <a:lnTo>
                    <a:pt x="5088" y="72720"/>
                  </a:lnTo>
                  <a:lnTo>
                    <a:pt x="10674" y="70815"/>
                  </a:lnTo>
                  <a:lnTo>
                    <a:pt x="12728" y="68614"/>
                  </a:lnTo>
                  <a:lnTo>
                    <a:pt x="19666" y="50976"/>
                  </a:lnTo>
                  <a:lnTo>
                    <a:pt x="21545" y="49037"/>
                  </a:lnTo>
                  <a:lnTo>
                    <a:pt x="23503" y="48451"/>
                  </a:lnTo>
                  <a:lnTo>
                    <a:pt x="25515" y="48765"/>
                  </a:lnTo>
                  <a:lnTo>
                    <a:pt x="43489" y="63644"/>
                  </a:lnTo>
                  <a:lnTo>
                    <a:pt x="54936" y="7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7" name="SMARTInkShape-2714"/>
            <p:cNvSpPr/>
            <p:nvPr>
              <p:custDataLst>
                <p:tags r:id="rId179"/>
              </p:custDataLst>
            </p:nvPr>
          </p:nvSpPr>
          <p:spPr>
            <a:xfrm>
              <a:off x="10560048" y="3003550"/>
              <a:ext cx="76203" cy="98334"/>
            </a:xfrm>
            <a:custGeom>
              <a:avLst/>
              <a:gdLst/>
              <a:ahLst/>
              <a:cxnLst/>
              <a:rect l="0" t="0" r="0" b="0"/>
              <a:pathLst>
                <a:path w="76203" h="98334">
                  <a:moveTo>
                    <a:pt x="2" y="6350"/>
                  </a:moveTo>
                  <a:lnTo>
                    <a:pt x="2" y="6350"/>
                  </a:lnTo>
                  <a:lnTo>
                    <a:pt x="0" y="2979"/>
                  </a:lnTo>
                  <a:lnTo>
                    <a:pt x="707" y="2692"/>
                  </a:lnTo>
                  <a:lnTo>
                    <a:pt x="3372" y="4254"/>
                  </a:lnTo>
                  <a:lnTo>
                    <a:pt x="8841" y="9100"/>
                  </a:lnTo>
                  <a:lnTo>
                    <a:pt x="30038" y="47737"/>
                  </a:lnTo>
                  <a:lnTo>
                    <a:pt x="35712" y="68942"/>
                  </a:lnTo>
                  <a:lnTo>
                    <a:pt x="32425" y="97757"/>
                  </a:lnTo>
                  <a:lnTo>
                    <a:pt x="31495" y="98333"/>
                  </a:lnTo>
                  <a:lnTo>
                    <a:pt x="30168" y="98010"/>
                  </a:lnTo>
                  <a:lnTo>
                    <a:pt x="28580" y="97090"/>
                  </a:lnTo>
                  <a:lnTo>
                    <a:pt x="27520" y="95066"/>
                  </a:lnTo>
                  <a:lnTo>
                    <a:pt x="26342" y="89053"/>
                  </a:lnTo>
                  <a:lnTo>
                    <a:pt x="29052" y="67622"/>
                  </a:lnTo>
                  <a:lnTo>
                    <a:pt x="45016" y="26528"/>
                  </a:lnTo>
                  <a:lnTo>
                    <a:pt x="51288" y="12731"/>
                  </a:lnTo>
                  <a:lnTo>
                    <a:pt x="55358" y="8487"/>
                  </a:lnTo>
                  <a:lnTo>
                    <a:pt x="76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8" name="SMARTInkShape-2715"/>
            <p:cNvSpPr/>
            <p:nvPr>
              <p:custDataLst>
                <p:tags r:id="rId180"/>
              </p:custDataLst>
            </p:nvPr>
          </p:nvSpPr>
          <p:spPr>
            <a:xfrm>
              <a:off x="10774869" y="2915950"/>
              <a:ext cx="64582" cy="208251"/>
            </a:xfrm>
            <a:custGeom>
              <a:avLst/>
              <a:gdLst/>
              <a:ahLst/>
              <a:cxnLst/>
              <a:rect l="0" t="0" r="0" b="0"/>
              <a:pathLst>
                <a:path w="64582" h="208251">
                  <a:moveTo>
                    <a:pt x="64581" y="24100"/>
                  </a:moveTo>
                  <a:lnTo>
                    <a:pt x="64581" y="24100"/>
                  </a:lnTo>
                  <a:lnTo>
                    <a:pt x="64581" y="9795"/>
                  </a:lnTo>
                  <a:lnTo>
                    <a:pt x="62700" y="5277"/>
                  </a:lnTo>
                  <a:lnTo>
                    <a:pt x="61210" y="3085"/>
                  </a:lnTo>
                  <a:lnTo>
                    <a:pt x="57674" y="649"/>
                  </a:lnTo>
                  <a:lnTo>
                    <a:pt x="55742" y="0"/>
                  </a:lnTo>
                  <a:lnTo>
                    <a:pt x="47953" y="3040"/>
                  </a:lnTo>
                  <a:lnTo>
                    <a:pt x="42913" y="5827"/>
                  </a:lnTo>
                  <a:lnTo>
                    <a:pt x="33548" y="20212"/>
                  </a:lnTo>
                  <a:lnTo>
                    <a:pt x="12669" y="67312"/>
                  </a:lnTo>
                  <a:lnTo>
                    <a:pt x="1143" y="113025"/>
                  </a:lnTo>
                  <a:lnTo>
                    <a:pt x="0" y="152205"/>
                  </a:lnTo>
                  <a:lnTo>
                    <a:pt x="7503" y="182785"/>
                  </a:lnTo>
                  <a:lnTo>
                    <a:pt x="18516" y="197168"/>
                  </a:lnTo>
                  <a:lnTo>
                    <a:pt x="25404" y="202978"/>
                  </a:lnTo>
                  <a:lnTo>
                    <a:pt x="32821" y="206147"/>
                  </a:lnTo>
                  <a:lnTo>
                    <a:pt x="64581" y="208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9" name="SMARTInkShape-2716"/>
            <p:cNvSpPr/>
            <p:nvPr>
              <p:custDataLst>
                <p:tags r:id="rId181"/>
              </p:custDataLst>
            </p:nvPr>
          </p:nvSpPr>
          <p:spPr>
            <a:xfrm>
              <a:off x="10928350" y="29591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12700" y="0"/>
                  </a:moveTo>
                  <a:lnTo>
                    <a:pt x="12700" y="0"/>
                  </a:lnTo>
                  <a:lnTo>
                    <a:pt x="8337" y="37576"/>
                  </a:lnTo>
                  <a:lnTo>
                    <a:pt x="6741" y="81819"/>
                  </a:lnTo>
                  <a:lnTo>
                    <a:pt x="2037" y="12889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0" name="SMARTInkShape-2717"/>
            <p:cNvSpPr/>
            <p:nvPr>
              <p:custDataLst>
                <p:tags r:id="rId182"/>
              </p:custDataLst>
            </p:nvPr>
          </p:nvSpPr>
          <p:spPr>
            <a:xfrm>
              <a:off x="10852150" y="29591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5" y="18493"/>
                  </a:lnTo>
                  <a:lnTo>
                    <a:pt x="47385" y="6301"/>
                  </a:lnTo>
                  <a:lnTo>
                    <a:pt x="87362" y="124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1" name="SMARTInkShape-2718"/>
            <p:cNvSpPr/>
            <p:nvPr>
              <p:custDataLst>
                <p:tags r:id="rId183"/>
              </p:custDataLst>
            </p:nvPr>
          </p:nvSpPr>
          <p:spPr>
            <a:xfrm>
              <a:off x="10839450" y="3114479"/>
              <a:ext cx="171451" cy="9722"/>
            </a:xfrm>
            <a:custGeom>
              <a:avLst/>
              <a:gdLst/>
              <a:ahLst/>
              <a:cxnLst/>
              <a:rect l="0" t="0" r="0" b="0"/>
              <a:pathLst>
                <a:path w="171451" h="9722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12209" y="0"/>
                  </a:lnTo>
                  <a:lnTo>
                    <a:pt x="57172" y="2750"/>
                  </a:lnTo>
                  <a:lnTo>
                    <a:pt x="102859" y="7612"/>
                  </a:lnTo>
                  <a:lnTo>
                    <a:pt x="147003" y="9305"/>
                  </a:lnTo>
                  <a:lnTo>
                    <a:pt x="1714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2" name="SMARTInkShape-2719"/>
            <p:cNvSpPr/>
            <p:nvPr>
              <p:custDataLst>
                <p:tags r:id="rId184"/>
              </p:custDataLst>
            </p:nvPr>
          </p:nvSpPr>
          <p:spPr>
            <a:xfrm>
              <a:off x="11061454" y="2921339"/>
              <a:ext cx="94614" cy="196163"/>
            </a:xfrm>
            <a:custGeom>
              <a:avLst/>
              <a:gdLst/>
              <a:ahLst/>
              <a:cxnLst/>
              <a:rect l="0" t="0" r="0" b="0"/>
              <a:pathLst>
                <a:path w="94614" h="196163">
                  <a:moveTo>
                    <a:pt x="89146" y="12361"/>
                  </a:moveTo>
                  <a:lnTo>
                    <a:pt x="89146" y="12361"/>
                  </a:lnTo>
                  <a:lnTo>
                    <a:pt x="92516" y="8990"/>
                  </a:lnTo>
                  <a:lnTo>
                    <a:pt x="94172" y="5454"/>
                  </a:lnTo>
                  <a:lnTo>
                    <a:pt x="94613" y="3523"/>
                  </a:lnTo>
                  <a:lnTo>
                    <a:pt x="94202" y="2235"/>
                  </a:lnTo>
                  <a:lnTo>
                    <a:pt x="93222" y="1377"/>
                  </a:lnTo>
                  <a:lnTo>
                    <a:pt x="90252" y="424"/>
                  </a:lnTo>
                  <a:lnTo>
                    <a:pt x="86581" y="0"/>
                  </a:lnTo>
                  <a:lnTo>
                    <a:pt x="77175" y="3132"/>
                  </a:lnTo>
                  <a:lnTo>
                    <a:pt x="43398" y="42051"/>
                  </a:lnTo>
                  <a:lnTo>
                    <a:pt x="20793" y="80895"/>
                  </a:lnTo>
                  <a:lnTo>
                    <a:pt x="4453" y="126271"/>
                  </a:lnTo>
                  <a:lnTo>
                    <a:pt x="0" y="153299"/>
                  </a:lnTo>
                  <a:lnTo>
                    <a:pt x="2724" y="172366"/>
                  </a:lnTo>
                  <a:lnTo>
                    <a:pt x="12403" y="186015"/>
                  </a:lnTo>
                  <a:lnTo>
                    <a:pt x="18932" y="191630"/>
                  </a:lnTo>
                  <a:lnTo>
                    <a:pt x="26109" y="194668"/>
                  </a:lnTo>
                  <a:lnTo>
                    <a:pt x="41610" y="196162"/>
                  </a:lnTo>
                  <a:lnTo>
                    <a:pt x="56023" y="192593"/>
                  </a:lnTo>
                  <a:lnTo>
                    <a:pt x="76446" y="18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3" name="SMARTInkShape-2720"/>
            <p:cNvSpPr/>
            <p:nvPr>
              <p:custDataLst>
                <p:tags r:id="rId185"/>
              </p:custDataLst>
            </p:nvPr>
          </p:nvSpPr>
          <p:spPr>
            <a:xfrm>
              <a:off x="11182350" y="296545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7146" y="44444"/>
                  </a:lnTo>
                  <a:lnTo>
                    <a:pt x="53027" y="83385"/>
                  </a:lnTo>
                  <a:lnTo>
                    <a:pt x="86946" y="129802"/>
                  </a:lnTo>
                  <a:lnTo>
                    <a:pt x="98496" y="150523"/>
                  </a:lnTo>
                  <a:lnTo>
                    <a:pt x="1016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4" name="SMARTInkShape-2721"/>
            <p:cNvSpPr/>
            <p:nvPr>
              <p:custDataLst>
                <p:tags r:id="rId186"/>
              </p:custDataLst>
            </p:nvPr>
          </p:nvSpPr>
          <p:spPr>
            <a:xfrm>
              <a:off x="11185854" y="2952750"/>
              <a:ext cx="129847" cy="194620"/>
            </a:xfrm>
            <a:custGeom>
              <a:avLst/>
              <a:gdLst/>
              <a:ahLst/>
              <a:cxnLst/>
              <a:rect l="0" t="0" r="0" b="0"/>
              <a:pathLst>
                <a:path w="129847" h="194620">
                  <a:moveTo>
                    <a:pt x="129846" y="0"/>
                  </a:moveTo>
                  <a:lnTo>
                    <a:pt x="129846" y="0"/>
                  </a:lnTo>
                  <a:lnTo>
                    <a:pt x="102408" y="44043"/>
                  </a:lnTo>
                  <a:lnTo>
                    <a:pt x="79226" y="82116"/>
                  </a:lnTo>
                  <a:lnTo>
                    <a:pt x="51033" y="120521"/>
                  </a:lnTo>
                  <a:lnTo>
                    <a:pt x="17747" y="165780"/>
                  </a:lnTo>
                  <a:lnTo>
                    <a:pt x="5940" y="180924"/>
                  </a:lnTo>
                  <a:lnTo>
                    <a:pt x="0" y="194561"/>
                  </a:lnTo>
                  <a:lnTo>
                    <a:pt x="244" y="194619"/>
                  </a:lnTo>
                  <a:lnTo>
                    <a:pt x="2846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98" name="SMARTInkShape-Group500"/>
          <p:cNvGrpSpPr/>
          <p:nvPr/>
        </p:nvGrpSpPr>
        <p:grpSpPr>
          <a:xfrm>
            <a:off x="2305050" y="3981450"/>
            <a:ext cx="190501" cy="194677"/>
            <a:chOff x="2305050" y="3981450"/>
            <a:chExt cx="190501" cy="194677"/>
          </a:xfrm>
        </p:grpSpPr>
        <p:sp>
          <p:nvSpPr>
            <p:cNvPr id="7796" name="SMARTInkShape-2722"/>
            <p:cNvSpPr/>
            <p:nvPr>
              <p:custDataLst>
                <p:tags r:id="rId162"/>
              </p:custDataLst>
            </p:nvPr>
          </p:nvSpPr>
          <p:spPr>
            <a:xfrm>
              <a:off x="2305050" y="398145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2117" y="33736"/>
                  </a:lnTo>
                  <a:lnTo>
                    <a:pt x="39999" y="25269"/>
                  </a:lnTo>
                  <a:lnTo>
                    <a:pt x="86876" y="14151"/>
                  </a:lnTo>
                  <a:lnTo>
                    <a:pt x="122573" y="793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7" name="SMARTInkShape-2723"/>
            <p:cNvSpPr/>
            <p:nvPr>
              <p:custDataLst>
                <p:tags r:id="rId163"/>
              </p:custDataLst>
            </p:nvPr>
          </p:nvSpPr>
          <p:spPr>
            <a:xfrm>
              <a:off x="2382133" y="4165600"/>
              <a:ext cx="113418" cy="10527"/>
            </a:xfrm>
            <a:custGeom>
              <a:avLst/>
              <a:gdLst/>
              <a:ahLst/>
              <a:cxnLst/>
              <a:rect l="0" t="0" r="0" b="0"/>
              <a:pathLst>
                <a:path w="113418" h="10527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7035" y="6907"/>
                  </a:lnTo>
                  <a:lnTo>
                    <a:pt x="20980" y="10125"/>
                  </a:lnTo>
                  <a:lnTo>
                    <a:pt x="54043" y="10526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20" name="SMARTInkShape-Group501"/>
          <p:cNvGrpSpPr/>
          <p:nvPr/>
        </p:nvGrpSpPr>
        <p:grpSpPr>
          <a:xfrm>
            <a:off x="2923692" y="3644900"/>
            <a:ext cx="2111859" cy="889001"/>
            <a:chOff x="2923692" y="3644900"/>
            <a:chExt cx="2111859" cy="889001"/>
          </a:xfrm>
        </p:grpSpPr>
        <p:sp>
          <p:nvSpPr>
            <p:cNvPr id="7799" name="SMARTInkShape-2724"/>
            <p:cNvSpPr/>
            <p:nvPr>
              <p:custDataLst>
                <p:tags r:id="rId141"/>
              </p:custDataLst>
            </p:nvPr>
          </p:nvSpPr>
          <p:spPr>
            <a:xfrm>
              <a:off x="4443032" y="4006850"/>
              <a:ext cx="135319" cy="12178"/>
            </a:xfrm>
            <a:custGeom>
              <a:avLst/>
              <a:gdLst/>
              <a:ahLst/>
              <a:cxnLst/>
              <a:rect l="0" t="0" r="0" b="0"/>
              <a:pathLst>
                <a:path w="135319" h="12178">
                  <a:moveTo>
                    <a:pt x="21018" y="0"/>
                  </a:moveTo>
                  <a:lnTo>
                    <a:pt x="21018" y="0"/>
                  </a:lnTo>
                  <a:lnTo>
                    <a:pt x="4059" y="10052"/>
                  </a:lnTo>
                  <a:lnTo>
                    <a:pt x="75" y="11523"/>
                  </a:lnTo>
                  <a:lnTo>
                    <a:pt x="0" y="11915"/>
                  </a:lnTo>
                  <a:lnTo>
                    <a:pt x="656" y="12177"/>
                  </a:lnTo>
                  <a:lnTo>
                    <a:pt x="40096" y="10750"/>
                  </a:lnTo>
                  <a:lnTo>
                    <a:pt x="83820" y="7653"/>
                  </a:lnTo>
                  <a:lnTo>
                    <a:pt x="13531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0" name="SMARTInkShape-2725"/>
            <p:cNvSpPr/>
            <p:nvPr>
              <p:custDataLst>
                <p:tags r:id="rId142"/>
              </p:custDataLst>
            </p:nvPr>
          </p:nvSpPr>
          <p:spPr>
            <a:xfrm>
              <a:off x="4645908" y="3879850"/>
              <a:ext cx="141993" cy="120651"/>
            </a:xfrm>
            <a:custGeom>
              <a:avLst/>
              <a:gdLst/>
              <a:ahLst/>
              <a:cxnLst/>
              <a:rect l="0" t="0" r="0" b="0"/>
              <a:pathLst>
                <a:path w="141993" h="120651">
                  <a:moveTo>
                    <a:pt x="141992" y="0"/>
                  </a:moveTo>
                  <a:lnTo>
                    <a:pt x="141992" y="0"/>
                  </a:lnTo>
                  <a:lnTo>
                    <a:pt x="129783" y="0"/>
                  </a:lnTo>
                  <a:lnTo>
                    <a:pt x="122219" y="5644"/>
                  </a:lnTo>
                  <a:lnTo>
                    <a:pt x="114154" y="16620"/>
                  </a:lnTo>
                  <a:lnTo>
                    <a:pt x="89895" y="62457"/>
                  </a:lnTo>
                  <a:lnTo>
                    <a:pt x="65536" y="93084"/>
                  </a:lnTo>
                  <a:lnTo>
                    <a:pt x="47371" y="107387"/>
                  </a:lnTo>
                  <a:lnTo>
                    <a:pt x="37379" y="111227"/>
                  </a:lnTo>
                  <a:lnTo>
                    <a:pt x="26353" y="111053"/>
                  </a:lnTo>
                  <a:lnTo>
                    <a:pt x="20449" y="110018"/>
                  </a:lnTo>
                  <a:lnTo>
                    <a:pt x="12008" y="105106"/>
                  </a:lnTo>
                  <a:lnTo>
                    <a:pt x="8770" y="101821"/>
                  </a:lnTo>
                  <a:lnTo>
                    <a:pt x="840" y="83713"/>
                  </a:lnTo>
                  <a:lnTo>
                    <a:pt x="0" y="70367"/>
                  </a:lnTo>
                  <a:lnTo>
                    <a:pt x="765" y="63844"/>
                  </a:lnTo>
                  <a:lnTo>
                    <a:pt x="5376" y="54716"/>
                  </a:lnTo>
                  <a:lnTo>
                    <a:pt x="8581" y="51294"/>
                  </a:lnTo>
                  <a:lnTo>
                    <a:pt x="12835" y="49718"/>
                  </a:lnTo>
                  <a:lnTo>
                    <a:pt x="23205" y="49849"/>
                  </a:lnTo>
                  <a:lnTo>
                    <a:pt x="67152" y="71397"/>
                  </a:lnTo>
                  <a:lnTo>
                    <a:pt x="101652" y="95555"/>
                  </a:lnTo>
                  <a:lnTo>
                    <a:pt x="12294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1" name="SMARTInkShape-2726"/>
            <p:cNvSpPr/>
            <p:nvPr>
              <p:custDataLst>
                <p:tags r:id="rId143"/>
              </p:custDataLst>
            </p:nvPr>
          </p:nvSpPr>
          <p:spPr>
            <a:xfrm>
              <a:off x="4876800" y="3797300"/>
              <a:ext cx="65530" cy="317501"/>
            </a:xfrm>
            <a:custGeom>
              <a:avLst/>
              <a:gdLst/>
              <a:ahLst/>
              <a:cxnLst/>
              <a:rect l="0" t="0" r="0" b="0"/>
              <a:pathLst>
                <a:path w="65530" h="317501">
                  <a:moveTo>
                    <a:pt x="25400" y="0"/>
                  </a:moveTo>
                  <a:lnTo>
                    <a:pt x="25400" y="0"/>
                  </a:lnTo>
                  <a:lnTo>
                    <a:pt x="32142" y="3371"/>
                  </a:lnTo>
                  <a:lnTo>
                    <a:pt x="43077" y="22322"/>
                  </a:lnTo>
                  <a:lnTo>
                    <a:pt x="55254" y="60392"/>
                  </a:lnTo>
                  <a:lnTo>
                    <a:pt x="61716" y="95045"/>
                  </a:lnTo>
                  <a:lnTo>
                    <a:pt x="65529" y="134670"/>
                  </a:lnTo>
                  <a:lnTo>
                    <a:pt x="64872" y="178152"/>
                  </a:lnTo>
                  <a:lnTo>
                    <a:pt x="52820" y="221465"/>
                  </a:lnTo>
                  <a:lnTo>
                    <a:pt x="34765" y="260707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2" name="SMARTInkShape-2727"/>
            <p:cNvSpPr/>
            <p:nvPr>
              <p:custDataLst>
                <p:tags r:id="rId144"/>
              </p:custDataLst>
            </p:nvPr>
          </p:nvSpPr>
          <p:spPr>
            <a:xfrm>
              <a:off x="4033395" y="3644900"/>
              <a:ext cx="1002156" cy="38101"/>
            </a:xfrm>
            <a:custGeom>
              <a:avLst/>
              <a:gdLst/>
              <a:ahLst/>
              <a:cxnLst/>
              <a:rect l="0" t="0" r="0" b="0"/>
              <a:pathLst>
                <a:path w="1002156" h="38101">
                  <a:moveTo>
                    <a:pt x="11555" y="38100"/>
                  </a:moveTo>
                  <a:lnTo>
                    <a:pt x="11555" y="38100"/>
                  </a:lnTo>
                  <a:lnTo>
                    <a:pt x="0" y="38100"/>
                  </a:lnTo>
                  <a:lnTo>
                    <a:pt x="9926" y="33030"/>
                  </a:lnTo>
                  <a:lnTo>
                    <a:pt x="51060" y="23173"/>
                  </a:lnTo>
                  <a:lnTo>
                    <a:pt x="85087" y="20882"/>
                  </a:lnTo>
                  <a:lnTo>
                    <a:pt x="128902" y="19159"/>
                  </a:lnTo>
                  <a:lnTo>
                    <a:pt x="155404" y="17711"/>
                  </a:lnTo>
                  <a:lnTo>
                    <a:pt x="183654" y="16041"/>
                  </a:lnTo>
                  <a:lnTo>
                    <a:pt x="215188" y="14222"/>
                  </a:lnTo>
                  <a:lnTo>
                    <a:pt x="248910" y="12304"/>
                  </a:lnTo>
                  <a:lnTo>
                    <a:pt x="284091" y="10320"/>
                  </a:lnTo>
                  <a:lnTo>
                    <a:pt x="322362" y="8996"/>
                  </a:lnTo>
                  <a:lnTo>
                    <a:pt x="362694" y="8114"/>
                  </a:lnTo>
                  <a:lnTo>
                    <a:pt x="404397" y="7526"/>
                  </a:lnTo>
                  <a:lnTo>
                    <a:pt x="447722" y="6428"/>
                  </a:lnTo>
                  <a:lnTo>
                    <a:pt x="492128" y="4991"/>
                  </a:lnTo>
                  <a:lnTo>
                    <a:pt x="537254" y="3327"/>
                  </a:lnTo>
                  <a:lnTo>
                    <a:pt x="581448" y="2218"/>
                  </a:lnTo>
                  <a:lnTo>
                    <a:pt x="625022" y="1479"/>
                  </a:lnTo>
                  <a:lnTo>
                    <a:pt x="668183" y="986"/>
                  </a:lnTo>
                  <a:lnTo>
                    <a:pt x="709657" y="657"/>
                  </a:lnTo>
                  <a:lnTo>
                    <a:pt x="750006" y="438"/>
                  </a:lnTo>
                  <a:lnTo>
                    <a:pt x="789606" y="292"/>
                  </a:lnTo>
                  <a:lnTo>
                    <a:pt x="825178" y="195"/>
                  </a:lnTo>
                  <a:lnTo>
                    <a:pt x="858065" y="129"/>
                  </a:lnTo>
                  <a:lnTo>
                    <a:pt x="889162" y="87"/>
                  </a:lnTo>
                  <a:lnTo>
                    <a:pt x="915537" y="58"/>
                  </a:lnTo>
                  <a:lnTo>
                    <a:pt x="959895" y="26"/>
                  </a:lnTo>
                  <a:lnTo>
                    <a:pt x="1002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3" name="SMARTInkShape-2728"/>
            <p:cNvSpPr/>
            <p:nvPr>
              <p:custDataLst>
                <p:tags r:id="rId145"/>
              </p:custDataLst>
            </p:nvPr>
          </p:nvSpPr>
          <p:spPr>
            <a:xfrm>
              <a:off x="4953000" y="3816350"/>
              <a:ext cx="68069" cy="222251"/>
            </a:xfrm>
            <a:custGeom>
              <a:avLst/>
              <a:gdLst/>
              <a:ahLst/>
              <a:cxnLst/>
              <a:rect l="0" t="0" r="0" b="0"/>
              <a:pathLst>
                <a:path w="68069" h="222251">
                  <a:moveTo>
                    <a:pt x="0" y="0"/>
                  </a:moveTo>
                  <a:lnTo>
                    <a:pt x="0" y="0"/>
                  </a:lnTo>
                  <a:lnTo>
                    <a:pt x="12209" y="0"/>
                  </a:lnTo>
                  <a:lnTo>
                    <a:pt x="30507" y="13484"/>
                  </a:lnTo>
                  <a:lnTo>
                    <a:pt x="52540" y="59239"/>
                  </a:lnTo>
                  <a:lnTo>
                    <a:pt x="67543" y="105590"/>
                  </a:lnTo>
                  <a:lnTo>
                    <a:pt x="68068" y="152955"/>
                  </a:lnTo>
                  <a:lnTo>
                    <a:pt x="62944" y="178517"/>
                  </a:lnTo>
                  <a:lnTo>
                    <a:pt x="50317" y="197874"/>
                  </a:lnTo>
                  <a:lnTo>
                    <a:pt x="254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4" name="SMARTInkShape-2729"/>
            <p:cNvSpPr/>
            <p:nvPr>
              <p:custDataLst>
                <p:tags r:id="rId146"/>
              </p:custDataLst>
            </p:nvPr>
          </p:nvSpPr>
          <p:spPr>
            <a:xfrm>
              <a:off x="3333750" y="4216400"/>
              <a:ext cx="1250951" cy="57151"/>
            </a:xfrm>
            <a:custGeom>
              <a:avLst/>
              <a:gdLst/>
              <a:ahLst/>
              <a:cxnLst/>
              <a:rect l="0" t="0" r="0" b="0"/>
              <a:pathLst>
                <a:path w="1250951" h="57151">
                  <a:moveTo>
                    <a:pt x="0" y="57150"/>
                  </a:moveTo>
                  <a:lnTo>
                    <a:pt x="0" y="57150"/>
                  </a:lnTo>
                  <a:lnTo>
                    <a:pt x="37902" y="53779"/>
                  </a:lnTo>
                  <a:lnTo>
                    <a:pt x="78464" y="50243"/>
                  </a:lnTo>
                  <a:lnTo>
                    <a:pt x="103110" y="48312"/>
                  </a:lnTo>
                  <a:lnTo>
                    <a:pt x="135062" y="46319"/>
                  </a:lnTo>
                  <a:lnTo>
                    <a:pt x="171886" y="44285"/>
                  </a:lnTo>
                  <a:lnTo>
                    <a:pt x="211957" y="42223"/>
                  </a:lnTo>
                  <a:lnTo>
                    <a:pt x="259133" y="40143"/>
                  </a:lnTo>
                  <a:lnTo>
                    <a:pt x="311044" y="38051"/>
                  </a:lnTo>
                  <a:lnTo>
                    <a:pt x="366113" y="35951"/>
                  </a:lnTo>
                  <a:lnTo>
                    <a:pt x="423992" y="34550"/>
                  </a:lnTo>
                  <a:lnTo>
                    <a:pt x="483745" y="33617"/>
                  </a:lnTo>
                  <a:lnTo>
                    <a:pt x="544746" y="32994"/>
                  </a:lnTo>
                  <a:lnTo>
                    <a:pt x="610109" y="31168"/>
                  </a:lnTo>
                  <a:lnTo>
                    <a:pt x="678378" y="28540"/>
                  </a:lnTo>
                  <a:lnTo>
                    <a:pt x="748585" y="25376"/>
                  </a:lnTo>
                  <a:lnTo>
                    <a:pt x="817263" y="22562"/>
                  </a:lnTo>
                  <a:lnTo>
                    <a:pt x="884919" y="19980"/>
                  </a:lnTo>
                  <a:lnTo>
                    <a:pt x="951897" y="17553"/>
                  </a:lnTo>
                  <a:lnTo>
                    <a:pt x="1014892" y="14524"/>
                  </a:lnTo>
                  <a:lnTo>
                    <a:pt x="1075232" y="11094"/>
                  </a:lnTo>
                  <a:lnTo>
                    <a:pt x="1133806" y="7396"/>
                  </a:lnTo>
                  <a:lnTo>
                    <a:pt x="1172854" y="4931"/>
                  </a:lnTo>
                  <a:lnTo>
                    <a:pt x="1250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5" name="SMARTInkShape-2730"/>
            <p:cNvSpPr/>
            <p:nvPr>
              <p:custDataLst>
                <p:tags r:id="rId147"/>
              </p:custDataLst>
            </p:nvPr>
          </p:nvSpPr>
          <p:spPr>
            <a:xfrm>
              <a:off x="4121150" y="4364010"/>
              <a:ext cx="177849" cy="169891"/>
            </a:xfrm>
            <a:custGeom>
              <a:avLst/>
              <a:gdLst/>
              <a:ahLst/>
              <a:cxnLst/>
              <a:rect l="0" t="0" r="0" b="0"/>
              <a:pathLst>
                <a:path w="177849" h="169891">
                  <a:moveTo>
                    <a:pt x="0" y="30190"/>
                  </a:moveTo>
                  <a:lnTo>
                    <a:pt x="0" y="30190"/>
                  </a:lnTo>
                  <a:lnTo>
                    <a:pt x="705" y="20051"/>
                  </a:lnTo>
                  <a:lnTo>
                    <a:pt x="5069" y="9233"/>
                  </a:lnTo>
                  <a:lnTo>
                    <a:pt x="8838" y="3707"/>
                  </a:lnTo>
                  <a:lnTo>
                    <a:pt x="12865" y="781"/>
                  </a:lnTo>
                  <a:lnTo>
                    <a:pt x="14927" y="0"/>
                  </a:lnTo>
                  <a:lnTo>
                    <a:pt x="16301" y="1598"/>
                  </a:lnTo>
                  <a:lnTo>
                    <a:pt x="22059" y="35204"/>
                  </a:lnTo>
                  <a:lnTo>
                    <a:pt x="21082" y="80569"/>
                  </a:lnTo>
                  <a:lnTo>
                    <a:pt x="25190" y="126260"/>
                  </a:lnTo>
                  <a:lnTo>
                    <a:pt x="25966" y="126691"/>
                  </a:lnTo>
                  <a:lnTo>
                    <a:pt x="28708" y="123409"/>
                  </a:lnTo>
                  <a:lnTo>
                    <a:pt x="52531" y="82841"/>
                  </a:lnTo>
                  <a:lnTo>
                    <a:pt x="77247" y="47201"/>
                  </a:lnTo>
                  <a:lnTo>
                    <a:pt x="92423" y="35163"/>
                  </a:lnTo>
                  <a:lnTo>
                    <a:pt x="110456" y="30754"/>
                  </a:lnTo>
                  <a:lnTo>
                    <a:pt x="120204" y="30566"/>
                  </a:lnTo>
                  <a:lnTo>
                    <a:pt x="138561" y="37883"/>
                  </a:lnTo>
                  <a:lnTo>
                    <a:pt x="147407" y="43785"/>
                  </a:lnTo>
                  <a:lnTo>
                    <a:pt x="159118" y="61633"/>
                  </a:lnTo>
                  <a:lnTo>
                    <a:pt x="171559" y="97361"/>
                  </a:lnTo>
                  <a:lnTo>
                    <a:pt x="177848" y="123544"/>
                  </a:lnTo>
                  <a:lnTo>
                    <a:pt x="177800" y="169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6" name="SMARTInkShape-2731"/>
            <p:cNvSpPr/>
            <p:nvPr>
              <p:custDataLst>
                <p:tags r:id="rId148"/>
              </p:custDataLst>
            </p:nvPr>
          </p:nvSpPr>
          <p:spPr>
            <a:xfrm>
              <a:off x="2923692" y="3689350"/>
              <a:ext cx="1216509" cy="724126"/>
            </a:xfrm>
            <a:custGeom>
              <a:avLst/>
              <a:gdLst/>
              <a:ahLst/>
              <a:cxnLst/>
              <a:rect l="0" t="0" r="0" b="0"/>
              <a:pathLst>
                <a:path w="1216509" h="724126">
                  <a:moveTo>
                    <a:pt x="3658" y="577850"/>
                  </a:moveTo>
                  <a:lnTo>
                    <a:pt x="3658" y="577850"/>
                  </a:lnTo>
                  <a:lnTo>
                    <a:pt x="287" y="577850"/>
                  </a:lnTo>
                  <a:lnTo>
                    <a:pt x="0" y="579261"/>
                  </a:lnTo>
                  <a:lnTo>
                    <a:pt x="19078" y="626184"/>
                  </a:lnTo>
                  <a:lnTo>
                    <a:pt x="42295" y="670496"/>
                  </a:lnTo>
                  <a:lnTo>
                    <a:pt x="71697" y="716311"/>
                  </a:lnTo>
                  <a:lnTo>
                    <a:pt x="76534" y="720956"/>
                  </a:lnTo>
                  <a:lnTo>
                    <a:pt x="81170" y="723348"/>
                  </a:lnTo>
                  <a:lnTo>
                    <a:pt x="90083" y="724125"/>
                  </a:lnTo>
                  <a:lnTo>
                    <a:pt x="94436" y="720522"/>
                  </a:lnTo>
                  <a:lnTo>
                    <a:pt x="103035" y="707111"/>
                  </a:lnTo>
                  <a:lnTo>
                    <a:pt x="115810" y="669615"/>
                  </a:lnTo>
                  <a:lnTo>
                    <a:pt x="120531" y="629453"/>
                  </a:lnTo>
                  <a:lnTo>
                    <a:pt x="121790" y="605902"/>
                  </a:lnTo>
                  <a:lnTo>
                    <a:pt x="122629" y="577501"/>
                  </a:lnTo>
                  <a:lnTo>
                    <a:pt x="123189" y="545867"/>
                  </a:lnTo>
                  <a:lnTo>
                    <a:pt x="123562" y="512078"/>
                  </a:lnTo>
                  <a:lnTo>
                    <a:pt x="121694" y="476852"/>
                  </a:lnTo>
                  <a:lnTo>
                    <a:pt x="118332" y="440668"/>
                  </a:lnTo>
                  <a:lnTo>
                    <a:pt x="113974" y="403846"/>
                  </a:lnTo>
                  <a:lnTo>
                    <a:pt x="109658" y="369419"/>
                  </a:lnTo>
                  <a:lnTo>
                    <a:pt x="105369" y="336590"/>
                  </a:lnTo>
                  <a:lnTo>
                    <a:pt x="101098" y="304827"/>
                  </a:lnTo>
                  <a:lnTo>
                    <a:pt x="96841" y="278007"/>
                  </a:lnTo>
                  <a:lnTo>
                    <a:pt x="88347" y="233155"/>
                  </a:lnTo>
                  <a:lnTo>
                    <a:pt x="75631" y="189654"/>
                  </a:lnTo>
                  <a:lnTo>
                    <a:pt x="61366" y="147611"/>
                  </a:lnTo>
                  <a:lnTo>
                    <a:pt x="55065" y="126928"/>
                  </a:lnTo>
                  <a:lnTo>
                    <a:pt x="54862" y="124835"/>
                  </a:lnTo>
                  <a:lnTo>
                    <a:pt x="56844" y="123440"/>
                  </a:lnTo>
                  <a:lnTo>
                    <a:pt x="97863" y="117647"/>
                  </a:lnTo>
                  <a:lnTo>
                    <a:pt x="138895" y="112024"/>
                  </a:lnTo>
                  <a:lnTo>
                    <a:pt x="163666" y="108550"/>
                  </a:lnTo>
                  <a:lnTo>
                    <a:pt x="193586" y="104116"/>
                  </a:lnTo>
                  <a:lnTo>
                    <a:pt x="226938" y="99044"/>
                  </a:lnTo>
                  <a:lnTo>
                    <a:pt x="262578" y="93546"/>
                  </a:lnTo>
                  <a:lnTo>
                    <a:pt x="303271" y="88469"/>
                  </a:lnTo>
                  <a:lnTo>
                    <a:pt x="347333" y="83674"/>
                  </a:lnTo>
                  <a:lnTo>
                    <a:pt x="393642" y="79066"/>
                  </a:lnTo>
                  <a:lnTo>
                    <a:pt x="444974" y="73172"/>
                  </a:lnTo>
                  <a:lnTo>
                    <a:pt x="499658" y="66420"/>
                  </a:lnTo>
                  <a:lnTo>
                    <a:pt x="556574" y="59097"/>
                  </a:lnTo>
                  <a:lnTo>
                    <a:pt x="613569" y="52098"/>
                  </a:lnTo>
                  <a:lnTo>
                    <a:pt x="670615" y="45315"/>
                  </a:lnTo>
                  <a:lnTo>
                    <a:pt x="727696" y="38677"/>
                  </a:lnTo>
                  <a:lnTo>
                    <a:pt x="784094" y="32134"/>
                  </a:lnTo>
                  <a:lnTo>
                    <a:pt x="840038" y="25656"/>
                  </a:lnTo>
                  <a:lnTo>
                    <a:pt x="895678" y="19221"/>
                  </a:lnTo>
                  <a:lnTo>
                    <a:pt x="948293" y="14930"/>
                  </a:lnTo>
                  <a:lnTo>
                    <a:pt x="998893" y="12070"/>
                  </a:lnTo>
                  <a:lnTo>
                    <a:pt x="1048148" y="10164"/>
                  </a:lnTo>
                  <a:lnTo>
                    <a:pt x="1088744" y="8187"/>
                  </a:lnTo>
                  <a:lnTo>
                    <a:pt x="1123571" y="6163"/>
                  </a:lnTo>
                  <a:lnTo>
                    <a:pt x="1154551" y="4109"/>
                  </a:lnTo>
                  <a:lnTo>
                    <a:pt x="1216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7" name="SMARTInkShape-2732"/>
            <p:cNvSpPr/>
            <p:nvPr>
              <p:custDataLst>
                <p:tags r:id="rId149"/>
              </p:custDataLst>
            </p:nvPr>
          </p:nvSpPr>
          <p:spPr>
            <a:xfrm>
              <a:off x="3118733" y="3911600"/>
              <a:ext cx="157868" cy="186894"/>
            </a:xfrm>
            <a:custGeom>
              <a:avLst/>
              <a:gdLst/>
              <a:ahLst/>
              <a:cxnLst/>
              <a:rect l="0" t="0" r="0" b="0"/>
              <a:pathLst>
                <a:path w="157868" h="186894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33671" y="67419"/>
                  </a:lnTo>
                  <a:lnTo>
                    <a:pt x="57098" y="106525"/>
                  </a:lnTo>
                  <a:lnTo>
                    <a:pt x="81913" y="146333"/>
                  </a:lnTo>
                  <a:lnTo>
                    <a:pt x="113894" y="182384"/>
                  </a:lnTo>
                  <a:lnTo>
                    <a:pt x="123271" y="186893"/>
                  </a:lnTo>
                  <a:lnTo>
                    <a:pt x="126336" y="186684"/>
                  </a:lnTo>
                  <a:lnTo>
                    <a:pt x="128380" y="185134"/>
                  </a:lnTo>
                  <a:lnTo>
                    <a:pt x="133138" y="172447"/>
                  </a:lnTo>
                  <a:lnTo>
                    <a:pt x="141066" y="129392"/>
                  </a:lnTo>
                  <a:lnTo>
                    <a:pt x="143344" y="97019"/>
                  </a:lnTo>
                  <a:lnTo>
                    <a:pt x="146508" y="50619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8" name="SMARTInkShape-2733"/>
            <p:cNvSpPr/>
            <p:nvPr>
              <p:custDataLst>
                <p:tags r:id="rId150"/>
              </p:custDataLst>
            </p:nvPr>
          </p:nvSpPr>
          <p:spPr>
            <a:xfrm>
              <a:off x="3337720" y="3974826"/>
              <a:ext cx="91281" cy="76475"/>
            </a:xfrm>
            <a:custGeom>
              <a:avLst/>
              <a:gdLst/>
              <a:ahLst/>
              <a:cxnLst/>
              <a:rect l="0" t="0" r="0" b="0"/>
              <a:pathLst>
                <a:path w="91281" h="76475">
                  <a:moveTo>
                    <a:pt x="72230" y="38374"/>
                  </a:moveTo>
                  <a:lnTo>
                    <a:pt x="72230" y="38374"/>
                  </a:lnTo>
                  <a:lnTo>
                    <a:pt x="33538" y="3053"/>
                  </a:lnTo>
                  <a:lnTo>
                    <a:pt x="28091" y="716"/>
                  </a:lnTo>
                  <a:lnTo>
                    <a:pt x="18276" y="0"/>
                  </a:lnTo>
                  <a:lnTo>
                    <a:pt x="14388" y="1502"/>
                  </a:lnTo>
                  <a:lnTo>
                    <a:pt x="8187" y="6934"/>
                  </a:lnTo>
                  <a:lnTo>
                    <a:pt x="730" y="21297"/>
                  </a:lnTo>
                  <a:lnTo>
                    <a:pt x="0" y="32901"/>
                  </a:lnTo>
                  <a:lnTo>
                    <a:pt x="2733" y="45114"/>
                  </a:lnTo>
                  <a:lnTo>
                    <a:pt x="12206" y="62478"/>
                  </a:lnTo>
                  <a:lnTo>
                    <a:pt x="19917" y="69783"/>
                  </a:lnTo>
                  <a:lnTo>
                    <a:pt x="23244" y="71308"/>
                  </a:lnTo>
                  <a:lnTo>
                    <a:pt x="26167" y="71619"/>
                  </a:lnTo>
                  <a:lnTo>
                    <a:pt x="35928" y="70419"/>
                  </a:lnTo>
                  <a:lnTo>
                    <a:pt x="37445" y="68909"/>
                  </a:lnTo>
                  <a:lnTo>
                    <a:pt x="40080" y="59215"/>
                  </a:lnTo>
                  <a:lnTo>
                    <a:pt x="44065" y="61983"/>
                  </a:lnTo>
                  <a:lnTo>
                    <a:pt x="58122" y="71887"/>
                  </a:lnTo>
                  <a:lnTo>
                    <a:pt x="91280" y="76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9" name="SMARTInkShape-2734"/>
            <p:cNvSpPr/>
            <p:nvPr>
              <p:custDataLst>
                <p:tags r:id="rId151"/>
              </p:custDataLst>
            </p:nvPr>
          </p:nvSpPr>
          <p:spPr>
            <a:xfrm>
              <a:off x="3467100" y="3950583"/>
              <a:ext cx="76201" cy="115093"/>
            </a:xfrm>
            <a:custGeom>
              <a:avLst/>
              <a:gdLst/>
              <a:ahLst/>
              <a:cxnLst/>
              <a:rect l="0" t="0" r="0" b="0"/>
              <a:pathLst>
                <a:path w="76201" h="11509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36566" y="37814"/>
                  </a:lnTo>
                  <a:lnTo>
                    <a:pt x="57531" y="83165"/>
                  </a:lnTo>
                  <a:lnTo>
                    <a:pt x="61732" y="102258"/>
                  </a:lnTo>
                  <a:lnTo>
                    <a:pt x="60832" y="110339"/>
                  </a:lnTo>
                  <a:lnTo>
                    <a:pt x="58786" y="114871"/>
                  </a:lnTo>
                  <a:lnTo>
                    <a:pt x="58241" y="115092"/>
                  </a:lnTo>
                  <a:lnTo>
                    <a:pt x="48566" y="102087"/>
                  </a:lnTo>
                  <a:lnTo>
                    <a:pt x="46279" y="89096"/>
                  </a:lnTo>
                  <a:lnTo>
                    <a:pt x="49881" y="49033"/>
                  </a:lnTo>
                  <a:lnTo>
                    <a:pt x="53449" y="30238"/>
                  </a:lnTo>
                  <a:lnTo>
                    <a:pt x="56799" y="23392"/>
                  </a:lnTo>
                  <a:lnTo>
                    <a:pt x="762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0" name="SMARTInkShape-2735"/>
            <p:cNvSpPr/>
            <p:nvPr>
              <p:custDataLst>
                <p:tags r:id="rId152"/>
              </p:custDataLst>
            </p:nvPr>
          </p:nvSpPr>
          <p:spPr>
            <a:xfrm>
              <a:off x="3679468" y="3843515"/>
              <a:ext cx="67033" cy="214136"/>
            </a:xfrm>
            <a:custGeom>
              <a:avLst/>
              <a:gdLst/>
              <a:ahLst/>
              <a:cxnLst/>
              <a:rect l="0" t="0" r="0" b="0"/>
              <a:pathLst>
                <a:path w="67033" h="214136">
                  <a:moveTo>
                    <a:pt x="67032" y="10935"/>
                  </a:moveTo>
                  <a:lnTo>
                    <a:pt x="67032" y="10935"/>
                  </a:lnTo>
                  <a:lnTo>
                    <a:pt x="57598" y="2207"/>
                  </a:lnTo>
                  <a:lnTo>
                    <a:pt x="52726" y="0"/>
                  </a:lnTo>
                  <a:lnTo>
                    <a:pt x="39275" y="2129"/>
                  </a:lnTo>
                  <a:lnTo>
                    <a:pt x="27884" y="12902"/>
                  </a:lnTo>
                  <a:lnTo>
                    <a:pt x="16472" y="31564"/>
                  </a:lnTo>
                  <a:lnTo>
                    <a:pt x="3525" y="75216"/>
                  </a:lnTo>
                  <a:lnTo>
                    <a:pt x="0" y="112411"/>
                  </a:lnTo>
                  <a:lnTo>
                    <a:pt x="1388" y="159536"/>
                  </a:lnTo>
                  <a:lnTo>
                    <a:pt x="8223" y="181402"/>
                  </a:lnTo>
                  <a:lnTo>
                    <a:pt x="13009" y="190196"/>
                  </a:lnTo>
                  <a:lnTo>
                    <a:pt x="25854" y="201849"/>
                  </a:lnTo>
                  <a:lnTo>
                    <a:pt x="47982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1" name="SMARTInkShape-2736"/>
            <p:cNvSpPr/>
            <p:nvPr>
              <p:custDataLst>
                <p:tags r:id="rId153"/>
              </p:custDataLst>
            </p:nvPr>
          </p:nvSpPr>
          <p:spPr>
            <a:xfrm>
              <a:off x="3864006" y="3873500"/>
              <a:ext cx="22195" cy="152401"/>
            </a:xfrm>
            <a:custGeom>
              <a:avLst/>
              <a:gdLst/>
              <a:ahLst/>
              <a:cxnLst/>
              <a:rect l="0" t="0" r="0" b="0"/>
              <a:pathLst>
                <a:path w="22195" h="152401">
                  <a:moveTo>
                    <a:pt x="3144" y="0"/>
                  </a:moveTo>
                  <a:lnTo>
                    <a:pt x="3144" y="0"/>
                  </a:lnTo>
                  <a:lnTo>
                    <a:pt x="0" y="41427"/>
                  </a:lnTo>
                  <a:lnTo>
                    <a:pt x="5894" y="81090"/>
                  </a:lnTo>
                  <a:lnTo>
                    <a:pt x="15927" y="126529"/>
                  </a:lnTo>
                  <a:lnTo>
                    <a:pt x="2219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2" name="SMARTInkShape-2737"/>
            <p:cNvSpPr/>
            <p:nvPr>
              <p:custDataLst>
                <p:tags r:id="rId154"/>
              </p:custDataLst>
            </p:nvPr>
          </p:nvSpPr>
          <p:spPr>
            <a:xfrm>
              <a:off x="3768241" y="3860800"/>
              <a:ext cx="162410" cy="31751"/>
            </a:xfrm>
            <a:custGeom>
              <a:avLst/>
              <a:gdLst/>
              <a:ahLst/>
              <a:cxnLst/>
              <a:rect l="0" t="0" r="0" b="0"/>
              <a:pathLst>
                <a:path w="1624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6681"/>
                  </a:lnTo>
                  <a:lnTo>
                    <a:pt x="515" y="24843"/>
                  </a:lnTo>
                  <a:lnTo>
                    <a:pt x="1563" y="22912"/>
                  </a:lnTo>
                  <a:lnTo>
                    <a:pt x="10253" y="20767"/>
                  </a:lnTo>
                  <a:lnTo>
                    <a:pt x="45570" y="16018"/>
                  </a:lnTo>
                  <a:lnTo>
                    <a:pt x="87730" y="10312"/>
                  </a:lnTo>
                  <a:lnTo>
                    <a:pt x="132599" y="4152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3" name="SMARTInkShape-2738"/>
            <p:cNvSpPr/>
            <p:nvPr>
              <p:custDataLst>
                <p:tags r:id="rId155"/>
              </p:custDataLst>
            </p:nvPr>
          </p:nvSpPr>
          <p:spPr>
            <a:xfrm>
              <a:off x="3780015" y="4025900"/>
              <a:ext cx="201436" cy="19040"/>
            </a:xfrm>
            <a:custGeom>
              <a:avLst/>
              <a:gdLst/>
              <a:ahLst/>
              <a:cxnLst/>
              <a:rect l="0" t="0" r="0" b="0"/>
              <a:pathLst>
                <a:path w="201436" h="19040">
                  <a:moveTo>
                    <a:pt x="10935" y="0"/>
                  </a:moveTo>
                  <a:lnTo>
                    <a:pt x="10935" y="0"/>
                  </a:lnTo>
                  <a:lnTo>
                    <a:pt x="2207" y="9434"/>
                  </a:lnTo>
                  <a:lnTo>
                    <a:pt x="0" y="14305"/>
                  </a:lnTo>
                  <a:lnTo>
                    <a:pt x="117" y="15887"/>
                  </a:lnTo>
                  <a:lnTo>
                    <a:pt x="901" y="16941"/>
                  </a:lnTo>
                  <a:lnTo>
                    <a:pt x="2129" y="17644"/>
                  </a:lnTo>
                  <a:lnTo>
                    <a:pt x="46465" y="18926"/>
                  </a:lnTo>
                  <a:lnTo>
                    <a:pt x="88647" y="19014"/>
                  </a:lnTo>
                  <a:lnTo>
                    <a:pt x="130151" y="19039"/>
                  </a:lnTo>
                  <a:lnTo>
                    <a:pt x="171257" y="18342"/>
                  </a:lnTo>
                  <a:lnTo>
                    <a:pt x="20143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4" name="SMARTInkShape-2739"/>
            <p:cNvSpPr/>
            <p:nvPr>
              <p:custDataLst>
                <p:tags r:id="rId156"/>
              </p:custDataLst>
            </p:nvPr>
          </p:nvSpPr>
          <p:spPr>
            <a:xfrm>
              <a:off x="4073264" y="3820551"/>
              <a:ext cx="79637" cy="237100"/>
            </a:xfrm>
            <a:custGeom>
              <a:avLst/>
              <a:gdLst/>
              <a:ahLst/>
              <a:cxnLst/>
              <a:rect l="0" t="0" r="0" b="0"/>
              <a:pathLst>
                <a:path w="79637" h="237100">
                  <a:moveTo>
                    <a:pt x="79636" y="21199"/>
                  </a:moveTo>
                  <a:lnTo>
                    <a:pt x="79636" y="21199"/>
                  </a:lnTo>
                  <a:lnTo>
                    <a:pt x="79636" y="17828"/>
                  </a:lnTo>
                  <a:lnTo>
                    <a:pt x="77754" y="14292"/>
                  </a:lnTo>
                  <a:lnTo>
                    <a:pt x="70798" y="6272"/>
                  </a:lnTo>
                  <a:lnTo>
                    <a:pt x="61338" y="0"/>
                  </a:lnTo>
                  <a:lnTo>
                    <a:pt x="56149" y="716"/>
                  </a:lnTo>
                  <a:lnTo>
                    <a:pt x="42856" y="7156"/>
                  </a:lnTo>
                  <a:lnTo>
                    <a:pt x="22877" y="29424"/>
                  </a:lnTo>
                  <a:lnTo>
                    <a:pt x="6923" y="68478"/>
                  </a:lnTo>
                  <a:lnTo>
                    <a:pt x="0" y="115798"/>
                  </a:lnTo>
                  <a:lnTo>
                    <a:pt x="4691" y="162195"/>
                  </a:lnTo>
                  <a:lnTo>
                    <a:pt x="15018" y="197110"/>
                  </a:lnTo>
                  <a:lnTo>
                    <a:pt x="28574" y="214387"/>
                  </a:lnTo>
                  <a:lnTo>
                    <a:pt x="44947" y="227005"/>
                  </a:lnTo>
                  <a:lnTo>
                    <a:pt x="73286" y="237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5" name="SMARTInkShape-2740"/>
            <p:cNvSpPr/>
            <p:nvPr>
              <p:custDataLst>
                <p:tags r:id="rId157"/>
              </p:custDataLst>
            </p:nvPr>
          </p:nvSpPr>
          <p:spPr>
            <a:xfrm>
              <a:off x="4216661" y="3873500"/>
              <a:ext cx="114040" cy="139701"/>
            </a:xfrm>
            <a:custGeom>
              <a:avLst/>
              <a:gdLst/>
              <a:ahLst/>
              <a:cxnLst/>
              <a:rect l="0" t="0" r="0" b="0"/>
              <a:pathLst>
                <a:path w="114040" h="13970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0" y="6742"/>
                  </a:lnTo>
                  <a:lnTo>
                    <a:pt x="15705" y="36871"/>
                  </a:lnTo>
                  <a:lnTo>
                    <a:pt x="47133" y="76793"/>
                  </a:lnTo>
                  <a:lnTo>
                    <a:pt x="91013" y="113986"/>
                  </a:lnTo>
                  <a:lnTo>
                    <a:pt x="106589" y="127691"/>
                  </a:lnTo>
                  <a:lnTo>
                    <a:pt x="11403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6" name="SMARTInkShape-2741"/>
            <p:cNvSpPr/>
            <p:nvPr>
              <p:custDataLst>
                <p:tags r:id="rId158"/>
              </p:custDataLst>
            </p:nvPr>
          </p:nvSpPr>
          <p:spPr>
            <a:xfrm>
              <a:off x="4445000" y="3920642"/>
              <a:ext cx="88901" cy="10009"/>
            </a:xfrm>
            <a:custGeom>
              <a:avLst/>
              <a:gdLst/>
              <a:ahLst/>
              <a:cxnLst/>
              <a:rect l="0" t="0" r="0" b="0"/>
              <a:pathLst>
                <a:path w="88901" h="10009">
                  <a:moveTo>
                    <a:pt x="0" y="3658"/>
                  </a:moveTo>
                  <a:lnTo>
                    <a:pt x="0" y="3658"/>
                  </a:lnTo>
                  <a:lnTo>
                    <a:pt x="20984" y="0"/>
                  </a:lnTo>
                  <a:lnTo>
                    <a:pt x="68545" y="6408"/>
                  </a:lnTo>
                  <a:lnTo>
                    <a:pt x="8890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7" name="SMARTInkShape-2742"/>
            <p:cNvSpPr/>
            <p:nvPr>
              <p:custDataLst>
                <p:tags r:id="rId159"/>
              </p:custDataLst>
            </p:nvPr>
          </p:nvSpPr>
          <p:spPr>
            <a:xfrm>
              <a:off x="4333392" y="391160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8" name="SMARTInkShape-2743"/>
            <p:cNvSpPr/>
            <p:nvPr>
              <p:custDataLst>
                <p:tags r:id="rId160"/>
              </p:custDataLst>
            </p:nvPr>
          </p:nvSpPr>
          <p:spPr>
            <a:xfrm>
              <a:off x="4375150" y="40068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1882" y="43897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9" name="SMARTInkShape-2744"/>
            <p:cNvSpPr/>
            <p:nvPr>
              <p:custDataLst>
                <p:tags r:id="rId161"/>
              </p:custDataLst>
            </p:nvPr>
          </p:nvSpPr>
          <p:spPr>
            <a:xfrm>
              <a:off x="4248150" y="3854450"/>
              <a:ext cx="76201" cy="196851"/>
            </a:xfrm>
            <a:custGeom>
              <a:avLst/>
              <a:gdLst/>
              <a:ahLst/>
              <a:cxnLst/>
              <a:rect l="0" t="0" r="0" b="0"/>
              <a:pathLst>
                <a:path w="76201" h="196851">
                  <a:moveTo>
                    <a:pt x="76200" y="0"/>
                  </a:moveTo>
                  <a:lnTo>
                    <a:pt x="76200" y="0"/>
                  </a:lnTo>
                  <a:lnTo>
                    <a:pt x="72829" y="0"/>
                  </a:lnTo>
                  <a:lnTo>
                    <a:pt x="63990" y="6742"/>
                  </a:lnTo>
                  <a:lnTo>
                    <a:pt x="43998" y="37576"/>
                  </a:lnTo>
                  <a:lnTo>
                    <a:pt x="30126" y="72987"/>
                  </a:lnTo>
                  <a:lnTo>
                    <a:pt x="17785" y="117189"/>
                  </a:lnTo>
                  <a:lnTo>
                    <a:pt x="9346" y="15631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57" name="SMARTInkShape-Group502"/>
          <p:cNvGrpSpPr/>
          <p:nvPr/>
        </p:nvGrpSpPr>
        <p:grpSpPr>
          <a:xfrm>
            <a:off x="8777222" y="3978079"/>
            <a:ext cx="3364751" cy="2714822"/>
            <a:chOff x="8777222" y="3978079"/>
            <a:chExt cx="3364751" cy="2714822"/>
          </a:xfrm>
        </p:grpSpPr>
        <p:sp>
          <p:nvSpPr>
            <p:cNvPr id="7821" name="SMARTInkShape-2745"/>
            <p:cNvSpPr/>
            <p:nvPr>
              <p:custDataLst>
                <p:tags r:id="rId105"/>
              </p:custDataLst>
            </p:nvPr>
          </p:nvSpPr>
          <p:spPr>
            <a:xfrm>
              <a:off x="8777222" y="3978079"/>
              <a:ext cx="74679" cy="2714822"/>
            </a:xfrm>
            <a:custGeom>
              <a:avLst/>
              <a:gdLst/>
              <a:ahLst/>
              <a:cxnLst/>
              <a:rect l="0" t="0" r="0" b="0"/>
              <a:pathLst>
                <a:path w="74679" h="2714822">
                  <a:moveTo>
                    <a:pt x="42928" y="3371"/>
                  </a:moveTo>
                  <a:lnTo>
                    <a:pt x="42928" y="3371"/>
                  </a:lnTo>
                  <a:lnTo>
                    <a:pt x="42928" y="0"/>
                  </a:lnTo>
                  <a:lnTo>
                    <a:pt x="43633" y="418"/>
                  </a:lnTo>
                  <a:lnTo>
                    <a:pt x="46298" y="4645"/>
                  </a:lnTo>
                  <a:lnTo>
                    <a:pt x="51765" y="48669"/>
                  </a:lnTo>
                  <a:lnTo>
                    <a:pt x="51643" y="78020"/>
                  </a:lnTo>
                  <a:lnTo>
                    <a:pt x="50148" y="114520"/>
                  </a:lnTo>
                  <a:lnTo>
                    <a:pt x="47742" y="155787"/>
                  </a:lnTo>
                  <a:lnTo>
                    <a:pt x="44726" y="205876"/>
                  </a:lnTo>
                  <a:lnTo>
                    <a:pt x="41306" y="261847"/>
                  </a:lnTo>
                  <a:lnTo>
                    <a:pt x="37611" y="321738"/>
                  </a:lnTo>
                  <a:lnTo>
                    <a:pt x="34447" y="386360"/>
                  </a:lnTo>
                  <a:lnTo>
                    <a:pt x="31627" y="454136"/>
                  </a:lnTo>
                  <a:lnTo>
                    <a:pt x="29046" y="524014"/>
                  </a:lnTo>
                  <a:lnTo>
                    <a:pt x="26617" y="600233"/>
                  </a:lnTo>
                  <a:lnTo>
                    <a:pt x="24293" y="680679"/>
                  </a:lnTo>
                  <a:lnTo>
                    <a:pt x="22039" y="763943"/>
                  </a:lnTo>
                  <a:lnTo>
                    <a:pt x="19124" y="849791"/>
                  </a:lnTo>
                  <a:lnTo>
                    <a:pt x="15769" y="937362"/>
                  </a:lnTo>
                  <a:lnTo>
                    <a:pt x="12123" y="1026082"/>
                  </a:lnTo>
                  <a:lnTo>
                    <a:pt x="8986" y="1114862"/>
                  </a:lnTo>
                  <a:lnTo>
                    <a:pt x="6188" y="1203681"/>
                  </a:lnTo>
                  <a:lnTo>
                    <a:pt x="3619" y="1292528"/>
                  </a:lnTo>
                  <a:lnTo>
                    <a:pt x="1905" y="1380687"/>
                  </a:lnTo>
                  <a:lnTo>
                    <a:pt x="762" y="1468387"/>
                  </a:lnTo>
                  <a:lnTo>
                    <a:pt x="0" y="1555782"/>
                  </a:lnTo>
                  <a:lnTo>
                    <a:pt x="905" y="1642267"/>
                  </a:lnTo>
                  <a:lnTo>
                    <a:pt x="2918" y="1728146"/>
                  </a:lnTo>
                  <a:lnTo>
                    <a:pt x="5671" y="1813621"/>
                  </a:lnTo>
                  <a:lnTo>
                    <a:pt x="8918" y="1893887"/>
                  </a:lnTo>
                  <a:lnTo>
                    <a:pt x="12493" y="1970682"/>
                  </a:lnTo>
                  <a:lnTo>
                    <a:pt x="16288" y="2045162"/>
                  </a:lnTo>
                  <a:lnTo>
                    <a:pt x="20229" y="2115982"/>
                  </a:lnTo>
                  <a:lnTo>
                    <a:pt x="24266" y="2184362"/>
                  </a:lnTo>
                  <a:lnTo>
                    <a:pt x="28371" y="2251114"/>
                  </a:lnTo>
                  <a:lnTo>
                    <a:pt x="32517" y="2313961"/>
                  </a:lnTo>
                  <a:lnTo>
                    <a:pt x="36693" y="2374203"/>
                  </a:lnTo>
                  <a:lnTo>
                    <a:pt x="40888" y="2432709"/>
                  </a:lnTo>
                  <a:lnTo>
                    <a:pt x="45095" y="2483708"/>
                  </a:lnTo>
                  <a:lnTo>
                    <a:pt x="49311" y="2529701"/>
                  </a:lnTo>
                  <a:lnTo>
                    <a:pt x="53534" y="2572358"/>
                  </a:lnTo>
                  <a:lnTo>
                    <a:pt x="57759" y="2607145"/>
                  </a:lnTo>
                  <a:lnTo>
                    <a:pt x="61987" y="2636688"/>
                  </a:lnTo>
                  <a:lnTo>
                    <a:pt x="69037" y="2680093"/>
                  </a:lnTo>
                  <a:lnTo>
                    <a:pt x="74678" y="2714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2" name="SMARTInkShape-2746"/>
            <p:cNvSpPr/>
            <p:nvPr>
              <p:custDataLst>
                <p:tags r:id="rId106"/>
              </p:custDataLst>
            </p:nvPr>
          </p:nvSpPr>
          <p:spPr>
            <a:xfrm>
              <a:off x="8831972" y="3995133"/>
              <a:ext cx="3048879" cy="106968"/>
            </a:xfrm>
            <a:custGeom>
              <a:avLst/>
              <a:gdLst/>
              <a:ahLst/>
              <a:cxnLst/>
              <a:rect l="0" t="0" r="0" b="0"/>
              <a:pathLst>
                <a:path w="3048879" h="106968">
                  <a:moveTo>
                    <a:pt x="51678" y="18067"/>
                  </a:moveTo>
                  <a:lnTo>
                    <a:pt x="51678" y="18067"/>
                  </a:lnTo>
                  <a:lnTo>
                    <a:pt x="51678" y="14696"/>
                  </a:lnTo>
                  <a:lnTo>
                    <a:pt x="47915" y="11160"/>
                  </a:lnTo>
                  <a:lnTo>
                    <a:pt x="41539" y="7941"/>
                  </a:lnTo>
                  <a:lnTo>
                    <a:pt x="30720" y="5424"/>
                  </a:lnTo>
                  <a:lnTo>
                    <a:pt x="21321" y="1229"/>
                  </a:lnTo>
                  <a:lnTo>
                    <a:pt x="11376" y="0"/>
                  </a:lnTo>
                  <a:lnTo>
                    <a:pt x="3662" y="1335"/>
                  </a:lnTo>
                  <a:lnTo>
                    <a:pt x="615" y="2679"/>
                  </a:lnTo>
                  <a:lnTo>
                    <a:pt x="0" y="4986"/>
                  </a:lnTo>
                  <a:lnTo>
                    <a:pt x="998" y="7935"/>
                  </a:lnTo>
                  <a:lnTo>
                    <a:pt x="3076" y="11312"/>
                  </a:lnTo>
                  <a:lnTo>
                    <a:pt x="32964" y="26179"/>
                  </a:lnTo>
                  <a:lnTo>
                    <a:pt x="76994" y="34137"/>
                  </a:lnTo>
                  <a:lnTo>
                    <a:pt x="104539" y="37246"/>
                  </a:lnTo>
                  <a:lnTo>
                    <a:pt x="142656" y="39320"/>
                  </a:lnTo>
                  <a:lnTo>
                    <a:pt x="187824" y="40702"/>
                  </a:lnTo>
                  <a:lnTo>
                    <a:pt x="237692" y="41624"/>
                  </a:lnTo>
                  <a:lnTo>
                    <a:pt x="301982" y="41533"/>
                  </a:lnTo>
                  <a:lnTo>
                    <a:pt x="375885" y="40766"/>
                  </a:lnTo>
                  <a:lnTo>
                    <a:pt x="456201" y="39550"/>
                  </a:lnTo>
                  <a:lnTo>
                    <a:pt x="547843" y="38739"/>
                  </a:lnTo>
                  <a:lnTo>
                    <a:pt x="647038" y="38198"/>
                  </a:lnTo>
                  <a:lnTo>
                    <a:pt x="751267" y="37837"/>
                  </a:lnTo>
                  <a:lnTo>
                    <a:pt x="863794" y="38303"/>
                  </a:lnTo>
                  <a:lnTo>
                    <a:pt x="981850" y="39318"/>
                  </a:lnTo>
                  <a:lnTo>
                    <a:pt x="1103592" y="40701"/>
                  </a:lnTo>
                  <a:lnTo>
                    <a:pt x="1233438" y="43034"/>
                  </a:lnTo>
                  <a:lnTo>
                    <a:pt x="1368684" y="46001"/>
                  </a:lnTo>
                  <a:lnTo>
                    <a:pt x="1507531" y="49390"/>
                  </a:lnTo>
                  <a:lnTo>
                    <a:pt x="1647367" y="53765"/>
                  </a:lnTo>
                  <a:lnTo>
                    <a:pt x="1787867" y="58799"/>
                  </a:lnTo>
                  <a:lnTo>
                    <a:pt x="1928804" y="64272"/>
                  </a:lnTo>
                  <a:lnTo>
                    <a:pt x="2065094" y="69331"/>
                  </a:lnTo>
                  <a:lnTo>
                    <a:pt x="2198290" y="74115"/>
                  </a:lnTo>
                  <a:lnTo>
                    <a:pt x="2329420" y="78716"/>
                  </a:lnTo>
                  <a:lnTo>
                    <a:pt x="2446471" y="82488"/>
                  </a:lnTo>
                  <a:lnTo>
                    <a:pt x="2554140" y="85709"/>
                  </a:lnTo>
                  <a:lnTo>
                    <a:pt x="2655552" y="88562"/>
                  </a:lnTo>
                  <a:lnTo>
                    <a:pt x="2744329" y="91875"/>
                  </a:lnTo>
                  <a:lnTo>
                    <a:pt x="2824678" y="95494"/>
                  </a:lnTo>
                  <a:lnTo>
                    <a:pt x="2899410" y="99318"/>
                  </a:lnTo>
                  <a:lnTo>
                    <a:pt x="2949234" y="101868"/>
                  </a:lnTo>
                  <a:lnTo>
                    <a:pt x="3048878" y="106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3" name="SMARTInkShape-2747"/>
            <p:cNvSpPr/>
            <p:nvPr>
              <p:custDataLst>
                <p:tags r:id="rId107"/>
              </p:custDataLst>
            </p:nvPr>
          </p:nvSpPr>
          <p:spPr>
            <a:xfrm>
              <a:off x="9087833" y="4273550"/>
              <a:ext cx="18068" cy="298451"/>
            </a:xfrm>
            <a:custGeom>
              <a:avLst/>
              <a:gdLst/>
              <a:ahLst/>
              <a:cxnLst/>
              <a:rect l="0" t="0" r="0" b="0"/>
              <a:pathLst>
                <a:path w="18068" h="298451">
                  <a:moveTo>
                    <a:pt x="18067" y="0"/>
                  </a:moveTo>
                  <a:lnTo>
                    <a:pt x="18067" y="0"/>
                  </a:lnTo>
                  <a:lnTo>
                    <a:pt x="14696" y="3371"/>
                  </a:lnTo>
                  <a:lnTo>
                    <a:pt x="9228" y="18952"/>
                  </a:lnTo>
                  <a:lnTo>
                    <a:pt x="6510" y="54925"/>
                  </a:lnTo>
                  <a:lnTo>
                    <a:pt x="3993" y="87206"/>
                  </a:lnTo>
                  <a:lnTo>
                    <a:pt x="1228" y="123425"/>
                  </a:lnTo>
                  <a:lnTo>
                    <a:pt x="0" y="163040"/>
                  </a:lnTo>
                  <a:lnTo>
                    <a:pt x="1334" y="202285"/>
                  </a:lnTo>
                  <a:lnTo>
                    <a:pt x="4281" y="238776"/>
                  </a:lnTo>
                  <a:lnTo>
                    <a:pt x="11717" y="298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4" name="SMARTInkShape-2748"/>
            <p:cNvSpPr/>
            <p:nvPr>
              <p:custDataLst>
                <p:tags r:id="rId108"/>
              </p:custDataLst>
            </p:nvPr>
          </p:nvSpPr>
          <p:spPr>
            <a:xfrm>
              <a:off x="8987941" y="4305300"/>
              <a:ext cx="232260" cy="12701"/>
            </a:xfrm>
            <a:custGeom>
              <a:avLst/>
              <a:gdLst/>
              <a:ahLst/>
              <a:cxnLst/>
              <a:rect l="0" t="0" r="0" b="0"/>
              <a:pathLst>
                <a:path w="232260" h="127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6484" y="0"/>
                  </a:lnTo>
                  <a:lnTo>
                    <a:pt x="69989" y="0"/>
                  </a:lnTo>
                  <a:lnTo>
                    <a:pt x="112162" y="0"/>
                  </a:lnTo>
                  <a:lnTo>
                    <a:pt x="156305" y="1411"/>
                  </a:lnTo>
                  <a:lnTo>
                    <a:pt x="194738" y="6742"/>
                  </a:lnTo>
                  <a:lnTo>
                    <a:pt x="232259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5" name="SMARTInkShape-2749"/>
            <p:cNvSpPr/>
            <p:nvPr>
              <p:custDataLst>
                <p:tags r:id="rId109"/>
              </p:custDataLst>
            </p:nvPr>
          </p:nvSpPr>
          <p:spPr>
            <a:xfrm>
              <a:off x="8921750" y="4603750"/>
              <a:ext cx="292101" cy="31751"/>
            </a:xfrm>
            <a:custGeom>
              <a:avLst/>
              <a:gdLst/>
              <a:ahLst/>
              <a:cxnLst/>
              <a:rect l="0" t="0" r="0" b="0"/>
              <a:pathLst>
                <a:path w="292101" h="31751">
                  <a:moveTo>
                    <a:pt x="0" y="31750"/>
                  </a:moveTo>
                  <a:lnTo>
                    <a:pt x="0" y="31750"/>
                  </a:lnTo>
                  <a:lnTo>
                    <a:pt x="46741" y="19541"/>
                  </a:lnTo>
                  <a:lnTo>
                    <a:pt x="87564" y="13858"/>
                  </a:lnTo>
                  <a:lnTo>
                    <a:pt x="111295" y="11356"/>
                  </a:lnTo>
                  <a:lnTo>
                    <a:pt x="135579" y="8981"/>
                  </a:lnTo>
                  <a:lnTo>
                    <a:pt x="160236" y="6693"/>
                  </a:lnTo>
                  <a:lnTo>
                    <a:pt x="185140" y="4462"/>
                  </a:lnTo>
                  <a:lnTo>
                    <a:pt x="229745" y="1983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6" name="SMARTInkShape-2750"/>
            <p:cNvSpPr/>
            <p:nvPr>
              <p:custDataLst>
                <p:tags r:id="rId110"/>
              </p:custDataLst>
            </p:nvPr>
          </p:nvSpPr>
          <p:spPr>
            <a:xfrm>
              <a:off x="9370802" y="4314393"/>
              <a:ext cx="84349" cy="306783"/>
            </a:xfrm>
            <a:custGeom>
              <a:avLst/>
              <a:gdLst/>
              <a:ahLst/>
              <a:cxnLst/>
              <a:rect l="0" t="0" r="0" b="0"/>
              <a:pathLst>
                <a:path w="84349" h="306783">
                  <a:moveTo>
                    <a:pt x="77998" y="9957"/>
                  </a:moveTo>
                  <a:lnTo>
                    <a:pt x="77998" y="9957"/>
                  </a:lnTo>
                  <a:lnTo>
                    <a:pt x="84085" y="3868"/>
                  </a:lnTo>
                  <a:lnTo>
                    <a:pt x="80899" y="313"/>
                  </a:lnTo>
                  <a:lnTo>
                    <a:pt x="78521" y="0"/>
                  </a:lnTo>
                  <a:lnTo>
                    <a:pt x="72115" y="1533"/>
                  </a:lnTo>
                  <a:lnTo>
                    <a:pt x="60576" y="9735"/>
                  </a:lnTo>
                  <a:lnTo>
                    <a:pt x="42623" y="48248"/>
                  </a:lnTo>
                  <a:lnTo>
                    <a:pt x="28881" y="82243"/>
                  </a:lnTo>
                  <a:lnTo>
                    <a:pt x="17125" y="122752"/>
                  </a:lnTo>
                  <a:lnTo>
                    <a:pt x="7905" y="163805"/>
                  </a:lnTo>
                  <a:lnTo>
                    <a:pt x="1455" y="198513"/>
                  </a:lnTo>
                  <a:lnTo>
                    <a:pt x="0" y="232284"/>
                  </a:lnTo>
                  <a:lnTo>
                    <a:pt x="3822" y="263285"/>
                  </a:lnTo>
                  <a:lnTo>
                    <a:pt x="14927" y="286472"/>
                  </a:lnTo>
                  <a:lnTo>
                    <a:pt x="31151" y="300539"/>
                  </a:lnTo>
                  <a:lnTo>
                    <a:pt x="40417" y="305279"/>
                  </a:lnTo>
                  <a:lnTo>
                    <a:pt x="58238" y="306782"/>
                  </a:lnTo>
                  <a:lnTo>
                    <a:pt x="84348" y="3020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7" name="SMARTInkShape-2751"/>
            <p:cNvSpPr/>
            <p:nvPr>
              <p:custDataLst>
                <p:tags r:id="rId111"/>
              </p:custDataLst>
            </p:nvPr>
          </p:nvSpPr>
          <p:spPr>
            <a:xfrm>
              <a:off x="9520234" y="4381500"/>
              <a:ext cx="163517" cy="214016"/>
            </a:xfrm>
            <a:custGeom>
              <a:avLst/>
              <a:gdLst/>
              <a:ahLst/>
              <a:cxnLst/>
              <a:rect l="0" t="0" r="0" b="0"/>
              <a:pathLst>
                <a:path w="163517" h="214016">
                  <a:moveTo>
                    <a:pt x="163516" y="0"/>
                  </a:moveTo>
                  <a:lnTo>
                    <a:pt x="163516" y="0"/>
                  </a:lnTo>
                  <a:lnTo>
                    <a:pt x="123549" y="0"/>
                  </a:lnTo>
                  <a:lnTo>
                    <a:pt x="90188" y="1411"/>
                  </a:lnTo>
                  <a:lnTo>
                    <a:pt x="69822" y="10139"/>
                  </a:lnTo>
                  <a:lnTo>
                    <a:pt x="54539" y="22368"/>
                  </a:lnTo>
                  <a:lnTo>
                    <a:pt x="32426" y="54608"/>
                  </a:lnTo>
                  <a:lnTo>
                    <a:pt x="24105" y="92892"/>
                  </a:lnTo>
                  <a:lnTo>
                    <a:pt x="12217" y="138607"/>
                  </a:lnTo>
                  <a:lnTo>
                    <a:pt x="1383" y="185993"/>
                  </a:lnTo>
                  <a:lnTo>
                    <a:pt x="0" y="202648"/>
                  </a:lnTo>
                  <a:lnTo>
                    <a:pt x="2178" y="209540"/>
                  </a:lnTo>
                  <a:lnTo>
                    <a:pt x="5863" y="211660"/>
                  </a:lnTo>
                  <a:lnTo>
                    <a:pt x="17482" y="214015"/>
                  </a:lnTo>
                  <a:lnTo>
                    <a:pt x="43263" y="208599"/>
                  </a:lnTo>
                  <a:lnTo>
                    <a:pt x="77099" y="194127"/>
                  </a:lnTo>
                  <a:lnTo>
                    <a:pt x="100016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8" name="SMARTInkShape-2752"/>
            <p:cNvSpPr/>
            <p:nvPr>
              <p:custDataLst>
                <p:tags r:id="rId112"/>
              </p:custDataLst>
            </p:nvPr>
          </p:nvSpPr>
          <p:spPr>
            <a:xfrm>
              <a:off x="9525000" y="44894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40181" y="12259"/>
                  </a:lnTo>
                  <a:lnTo>
                    <a:pt x="70775" y="8270"/>
                  </a:lnTo>
                  <a:lnTo>
                    <a:pt x="107890" y="414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9" name="SMARTInkShape-2753"/>
            <p:cNvSpPr/>
            <p:nvPr>
              <p:custDataLst>
                <p:tags r:id="rId113"/>
              </p:custDataLst>
            </p:nvPr>
          </p:nvSpPr>
          <p:spPr>
            <a:xfrm>
              <a:off x="9748133" y="4292600"/>
              <a:ext cx="153009" cy="332773"/>
            </a:xfrm>
            <a:custGeom>
              <a:avLst/>
              <a:gdLst/>
              <a:ahLst/>
              <a:cxnLst/>
              <a:rect l="0" t="0" r="0" b="0"/>
              <a:pathLst>
                <a:path w="153009" h="332773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4661" y="0"/>
                  </a:lnTo>
                  <a:lnTo>
                    <a:pt x="81992" y="3371"/>
                  </a:lnTo>
                  <a:lnTo>
                    <a:pt x="116490" y="8838"/>
                  </a:lnTo>
                  <a:lnTo>
                    <a:pt x="132657" y="16628"/>
                  </a:lnTo>
                  <a:lnTo>
                    <a:pt x="143840" y="27146"/>
                  </a:lnTo>
                  <a:lnTo>
                    <a:pt x="151163" y="38876"/>
                  </a:lnTo>
                  <a:lnTo>
                    <a:pt x="153008" y="54908"/>
                  </a:lnTo>
                  <a:lnTo>
                    <a:pt x="145070" y="100686"/>
                  </a:lnTo>
                  <a:lnTo>
                    <a:pt x="137298" y="146171"/>
                  </a:lnTo>
                  <a:lnTo>
                    <a:pt x="130528" y="192025"/>
                  </a:lnTo>
                  <a:lnTo>
                    <a:pt x="130795" y="233519"/>
                  </a:lnTo>
                  <a:lnTo>
                    <a:pt x="136500" y="279693"/>
                  </a:lnTo>
                  <a:lnTo>
                    <a:pt x="137424" y="305750"/>
                  </a:lnTo>
                  <a:lnTo>
                    <a:pt x="135140" y="315335"/>
                  </a:lnTo>
                  <a:lnTo>
                    <a:pt x="131428" y="318879"/>
                  </a:lnTo>
                  <a:lnTo>
                    <a:pt x="112012" y="327238"/>
                  </a:lnTo>
                  <a:lnTo>
                    <a:pt x="85641" y="332772"/>
                  </a:lnTo>
                  <a:lnTo>
                    <a:pt x="70734" y="331813"/>
                  </a:lnTo>
                  <a:lnTo>
                    <a:pt x="58936" y="325273"/>
                  </a:lnTo>
                  <a:lnTo>
                    <a:pt x="43567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0" name="SMARTInkShape-2754"/>
            <p:cNvSpPr/>
            <p:nvPr>
              <p:custDataLst>
                <p:tags r:id="rId114"/>
              </p:custDataLst>
            </p:nvPr>
          </p:nvSpPr>
          <p:spPr>
            <a:xfrm>
              <a:off x="10111894" y="4489450"/>
              <a:ext cx="67157" cy="12701"/>
            </a:xfrm>
            <a:custGeom>
              <a:avLst/>
              <a:gdLst/>
              <a:ahLst/>
              <a:cxnLst/>
              <a:rect l="0" t="0" r="0" b="0"/>
              <a:pathLst>
                <a:path w="67157" h="12701">
                  <a:moveTo>
                    <a:pt x="3656" y="12700"/>
                  </a:moveTo>
                  <a:lnTo>
                    <a:pt x="3656" y="12700"/>
                  </a:lnTo>
                  <a:lnTo>
                    <a:pt x="285" y="9329"/>
                  </a:lnTo>
                  <a:lnTo>
                    <a:pt x="0" y="8336"/>
                  </a:lnTo>
                  <a:lnTo>
                    <a:pt x="512" y="7674"/>
                  </a:lnTo>
                  <a:lnTo>
                    <a:pt x="16520" y="3240"/>
                  </a:lnTo>
                  <a:lnTo>
                    <a:pt x="671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1" name="SMARTInkShape-2755"/>
            <p:cNvSpPr/>
            <p:nvPr>
              <p:custDataLst>
                <p:tags r:id="rId115"/>
              </p:custDataLst>
            </p:nvPr>
          </p:nvSpPr>
          <p:spPr>
            <a:xfrm>
              <a:off x="10109200" y="4578350"/>
              <a:ext cx="127001" cy="10541"/>
            </a:xfrm>
            <a:custGeom>
              <a:avLst/>
              <a:gdLst/>
              <a:ahLst/>
              <a:cxnLst/>
              <a:rect l="0" t="0" r="0" b="0"/>
              <a:pathLst>
                <a:path w="127001" h="1054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5150" y="10540"/>
                  </a:lnTo>
                  <a:lnTo>
                    <a:pt x="90293" y="10392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2" name="SMARTInkShape-2756"/>
            <p:cNvSpPr/>
            <p:nvPr>
              <p:custDataLst>
                <p:tags r:id="rId116"/>
              </p:custDataLst>
            </p:nvPr>
          </p:nvSpPr>
          <p:spPr>
            <a:xfrm>
              <a:off x="10477217" y="4195744"/>
              <a:ext cx="178084" cy="525809"/>
            </a:xfrm>
            <a:custGeom>
              <a:avLst/>
              <a:gdLst/>
              <a:ahLst/>
              <a:cxnLst/>
              <a:rect l="0" t="0" r="0" b="0"/>
              <a:pathLst>
                <a:path w="178084" h="525809">
                  <a:moveTo>
                    <a:pt x="178083" y="14306"/>
                  </a:moveTo>
                  <a:lnTo>
                    <a:pt x="178083" y="14306"/>
                  </a:lnTo>
                  <a:lnTo>
                    <a:pt x="171340" y="7564"/>
                  </a:lnTo>
                  <a:lnTo>
                    <a:pt x="153665" y="0"/>
                  </a:lnTo>
                  <a:lnTo>
                    <a:pt x="120439" y="33"/>
                  </a:lnTo>
                  <a:lnTo>
                    <a:pt x="82687" y="7882"/>
                  </a:lnTo>
                  <a:lnTo>
                    <a:pt x="51433" y="25886"/>
                  </a:lnTo>
                  <a:lnTo>
                    <a:pt x="20924" y="52466"/>
                  </a:lnTo>
                  <a:lnTo>
                    <a:pt x="7578" y="74305"/>
                  </a:lnTo>
                  <a:lnTo>
                    <a:pt x="702" y="97417"/>
                  </a:lnTo>
                  <a:lnTo>
                    <a:pt x="0" y="119448"/>
                  </a:lnTo>
                  <a:lnTo>
                    <a:pt x="7683" y="139117"/>
                  </a:lnTo>
                  <a:lnTo>
                    <a:pt x="38982" y="178111"/>
                  </a:lnTo>
                  <a:lnTo>
                    <a:pt x="72655" y="219080"/>
                  </a:lnTo>
                  <a:lnTo>
                    <a:pt x="84424" y="237490"/>
                  </a:lnTo>
                  <a:lnTo>
                    <a:pt x="88715" y="255080"/>
                  </a:lnTo>
                  <a:lnTo>
                    <a:pt x="87564" y="271600"/>
                  </a:lnTo>
                  <a:lnTo>
                    <a:pt x="82349" y="285998"/>
                  </a:lnTo>
                  <a:lnTo>
                    <a:pt x="73447" y="295689"/>
                  </a:lnTo>
                  <a:lnTo>
                    <a:pt x="55178" y="308653"/>
                  </a:lnTo>
                  <a:lnTo>
                    <a:pt x="53814" y="308609"/>
                  </a:lnTo>
                  <a:lnTo>
                    <a:pt x="51622" y="306841"/>
                  </a:lnTo>
                  <a:lnTo>
                    <a:pt x="96194" y="329273"/>
                  </a:lnTo>
                  <a:lnTo>
                    <a:pt x="107114" y="339852"/>
                  </a:lnTo>
                  <a:lnTo>
                    <a:pt x="114320" y="351610"/>
                  </a:lnTo>
                  <a:lnTo>
                    <a:pt x="116112" y="363890"/>
                  </a:lnTo>
                  <a:lnTo>
                    <a:pt x="111274" y="386468"/>
                  </a:lnTo>
                  <a:lnTo>
                    <a:pt x="92980" y="432373"/>
                  </a:lnTo>
                  <a:lnTo>
                    <a:pt x="78278" y="475143"/>
                  </a:lnTo>
                  <a:lnTo>
                    <a:pt x="74458" y="492878"/>
                  </a:lnTo>
                  <a:lnTo>
                    <a:pt x="75112" y="507816"/>
                  </a:lnTo>
                  <a:lnTo>
                    <a:pt x="77686" y="513351"/>
                  </a:lnTo>
                  <a:lnTo>
                    <a:pt x="86190" y="521384"/>
                  </a:lnTo>
                  <a:lnTo>
                    <a:pt x="98904" y="525424"/>
                  </a:lnTo>
                  <a:lnTo>
                    <a:pt x="115377" y="525808"/>
                  </a:lnTo>
                  <a:lnTo>
                    <a:pt x="159033" y="515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3" name="SMARTInkShape-2757"/>
            <p:cNvSpPr/>
            <p:nvPr>
              <p:custDataLst>
                <p:tags r:id="rId117"/>
              </p:custDataLst>
            </p:nvPr>
          </p:nvSpPr>
          <p:spPr>
            <a:xfrm>
              <a:off x="12039600" y="4648200"/>
              <a:ext cx="102373" cy="228601"/>
            </a:xfrm>
            <a:custGeom>
              <a:avLst/>
              <a:gdLst/>
              <a:ahLst/>
              <a:cxnLst/>
              <a:rect l="0" t="0" r="0" b="0"/>
              <a:pathLst>
                <a:path w="102373" h="22860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64057" y="7526"/>
                  </a:lnTo>
                  <a:lnTo>
                    <a:pt x="79930" y="50510"/>
                  </a:lnTo>
                  <a:lnTo>
                    <a:pt x="94945" y="94066"/>
                  </a:lnTo>
                  <a:lnTo>
                    <a:pt x="102372" y="141310"/>
                  </a:lnTo>
                  <a:lnTo>
                    <a:pt x="99357" y="169343"/>
                  </a:lnTo>
                  <a:lnTo>
                    <a:pt x="85785" y="192150"/>
                  </a:lnTo>
                  <a:lnTo>
                    <a:pt x="76241" y="202183"/>
                  </a:lnTo>
                  <a:lnTo>
                    <a:pt x="48701" y="21521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4" name="SMARTInkShape-2758"/>
            <p:cNvSpPr/>
            <p:nvPr>
              <p:custDataLst>
                <p:tags r:id="rId118"/>
              </p:custDataLst>
            </p:nvPr>
          </p:nvSpPr>
          <p:spPr>
            <a:xfrm>
              <a:off x="12039600" y="47244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20721" y="132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5" name="SMARTInkShape-2759"/>
            <p:cNvSpPr/>
            <p:nvPr>
              <p:custDataLst>
                <p:tags r:id="rId119"/>
              </p:custDataLst>
            </p:nvPr>
          </p:nvSpPr>
          <p:spPr>
            <a:xfrm>
              <a:off x="12012120" y="4692650"/>
              <a:ext cx="71931" cy="103345"/>
            </a:xfrm>
            <a:custGeom>
              <a:avLst/>
              <a:gdLst/>
              <a:ahLst/>
              <a:cxnLst/>
              <a:rect l="0" t="0" r="0" b="0"/>
              <a:pathLst>
                <a:path w="71931" h="103345">
                  <a:moveTo>
                    <a:pt x="40180" y="0"/>
                  </a:moveTo>
                  <a:lnTo>
                    <a:pt x="40180" y="0"/>
                  </a:lnTo>
                  <a:lnTo>
                    <a:pt x="31341" y="0"/>
                  </a:lnTo>
                  <a:lnTo>
                    <a:pt x="21883" y="3371"/>
                  </a:lnTo>
                  <a:lnTo>
                    <a:pt x="10145" y="12209"/>
                  </a:lnTo>
                  <a:lnTo>
                    <a:pt x="1097" y="30507"/>
                  </a:lnTo>
                  <a:lnTo>
                    <a:pt x="0" y="43897"/>
                  </a:lnTo>
                  <a:lnTo>
                    <a:pt x="691" y="50431"/>
                  </a:lnTo>
                  <a:lnTo>
                    <a:pt x="11782" y="73111"/>
                  </a:lnTo>
                  <a:lnTo>
                    <a:pt x="28469" y="90964"/>
                  </a:lnTo>
                  <a:lnTo>
                    <a:pt x="46825" y="101820"/>
                  </a:lnTo>
                  <a:lnTo>
                    <a:pt x="57478" y="103344"/>
                  </a:lnTo>
                  <a:lnTo>
                    <a:pt x="62295" y="102763"/>
                  </a:lnTo>
                  <a:lnTo>
                    <a:pt x="65509" y="100964"/>
                  </a:lnTo>
                  <a:lnTo>
                    <a:pt x="67648" y="98354"/>
                  </a:lnTo>
                  <a:lnTo>
                    <a:pt x="7193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6" name="SMARTInkShape-2760"/>
            <p:cNvSpPr/>
            <p:nvPr>
              <p:custDataLst>
                <p:tags r:id="rId120"/>
              </p:custDataLst>
            </p:nvPr>
          </p:nvSpPr>
          <p:spPr>
            <a:xfrm>
              <a:off x="11921786" y="4655433"/>
              <a:ext cx="67015" cy="145470"/>
            </a:xfrm>
            <a:custGeom>
              <a:avLst/>
              <a:gdLst/>
              <a:ahLst/>
              <a:cxnLst/>
              <a:rect l="0" t="0" r="0" b="0"/>
              <a:pathLst>
                <a:path w="67015" h="145470">
                  <a:moveTo>
                    <a:pt x="67014" y="5467"/>
                  </a:moveTo>
                  <a:lnTo>
                    <a:pt x="67014" y="5467"/>
                  </a:lnTo>
                  <a:lnTo>
                    <a:pt x="63644" y="2096"/>
                  </a:lnTo>
                  <a:lnTo>
                    <a:pt x="58225" y="441"/>
                  </a:lnTo>
                  <a:lnTo>
                    <a:pt x="54805" y="0"/>
                  </a:lnTo>
                  <a:lnTo>
                    <a:pt x="45356" y="3273"/>
                  </a:lnTo>
                  <a:lnTo>
                    <a:pt x="28141" y="14930"/>
                  </a:lnTo>
                  <a:lnTo>
                    <a:pt x="16577" y="27311"/>
                  </a:lnTo>
                  <a:lnTo>
                    <a:pt x="6733" y="44574"/>
                  </a:lnTo>
                  <a:lnTo>
                    <a:pt x="0" y="77497"/>
                  </a:lnTo>
                  <a:lnTo>
                    <a:pt x="1375" y="107320"/>
                  </a:lnTo>
                  <a:lnTo>
                    <a:pt x="8208" y="121526"/>
                  </a:lnTo>
                  <a:lnTo>
                    <a:pt x="26471" y="142144"/>
                  </a:lnTo>
                  <a:lnTo>
                    <a:pt x="30813" y="144562"/>
                  </a:lnTo>
                  <a:lnTo>
                    <a:pt x="35119" y="145469"/>
                  </a:lnTo>
                  <a:lnTo>
                    <a:pt x="39401" y="145368"/>
                  </a:lnTo>
                  <a:lnTo>
                    <a:pt x="49803" y="139612"/>
                  </a:lnTo>
                  <a:lnTo>
                    <a:pt x="67014" y="126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7" name="SMARTInkShape-2761"/>
            <p:cNvSpPr/>
            <p:nvPr>
              <p:custDataLst>
                <p:tags r:id="rId121"/>
              </p:custDataLst>
            </p:nvPr>
          </p:nvSpPr>
          <p:spPr>
            <a:xfrm>
              <a:off x="11817350" y="4618179"/>
              <a:ext cx="67441" cy="182167"/>
            </a:xfrm>
            <a:custGeom>
              <a:avLst/>
              <a:gdLst/>
              <a:ahLst/>
              <a:cxnLst/>
              <a:rect l="0" t="0" r="0" b="0"/>
              <a:pathLst>
                <a:path w="67441" h="182167">
                  <a:moveTo>
                    <a:pt x="0" y="80821"/>
                  </a:moveTo>
                  <a:lnTo>
                    <a:pt x="0" y="80821"/>
                  </a:lnTo>
                  <a:lnTo>
                    <a:pt x="1881" y="126324"/>
                  </a:lnTo>
                  <a:lnTo>
                    <a:pt x="5959" y="172400"/>
                  </a:lnTo>
                  <a:lnTo>
                    <a:pt x="6233" y="182038"/>
                  </a:lnTo>
                  <a:lnTo>
                    <a:pt x="6272" y="182166"/>
                  </a:lnTo>
                  <a:lnTo>
                    <a:pt x="7053" y="136951"/>
                  </a:lnTo>
                  <a:lnTo>
                    <a:pt x="12828" y="89456"/>
                  </a:lnTo>
                  <a:lnTo>
                    <a:pt x="21930" y="53615"/>
                  </a:lnTo>
                  <a:lnTo>
                    <a:pt x="34879" y="11398"/>
                  </a:lnTo>
                  <a:lnTo>
                    <a:pt x="39726" y="4105"/>
                  </a:lnTo>
                  <a:lnTo>
                    <a:pt x="46113" y="864"/>
                  </a:lnTo>
                  <a:lnTo>
                    <a:pt x="49792" y="0"/>
                  </a:lnTo>
                  <a:lnTo>
                    <a:pt x="53656" y="2246"/>
                  </a:lnTo>
                  <a:lnTo>
                    <a:pt x="61711" y="12267"/>
                  </a:lnTo>
                  <a:lnTo>
                    <a:pt x="67440" y="37147"/>
                  </a:lnTo>
                  <a:lnTo>
                    <a:pt x="65016" y="52944"/>
                  </a:lnTo>
                  <a:lnTo>
                    <a:pt x="59237" y="65609"/>
                  </a:lnTo>
                  <a:lnTo>
                    <a:pt x="38100" y="871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8" name="SMARTInkShape-2762"/>
            <p:cNvSpPr/>
            <p:nvPr>
              <p:custDataLst>
                <p:tags r:id="rId122"/>
              </p:custDataLst>
            </p:nvPr>
          </p:nvSpPr>
          <p:spPr>
            <a:xfrm>
              <a:off x="11661580" y="4715823"/>
              <a:ext cx="92271" cy="14928"/>
            </a:xfrm>
            <a:custGeom>
              <a:avLst/>
              <a:gdLst/>
              <a:ahLst/>
              <a:cxnLst/>
              <a:rect l="0" t="0" r="0" b="0"/>
              <a:pathLst>
                <a:path w="92271" h="14928">
                  <a:moveTo>
                    <a:pt x="3370" y="14927"/>
                  </a:moveTo>
                  <a:lnTo>
                    <a:pt x="3370" y="14927"/>
                  </a:lnTo>
                  <a:lnTo>
                    <a:pt x="0" y="11556"/>
                  </a:lnTo>
                  <a:lnTo>
                    <a:pt x="415" y="9858"/>
                  </a:lnTo>
                  <a:lnTo>
                    <a:pt x="4644" y="6088"/>
                  </a:lnTo>
                  <a:lnTo>
                    <a:pt x="18330" y="0"/>
                  </a:lnTo>
                  <a:lnTo>
                    <a:pt x="65076" y="1446"/>
                  </a:lnTo>
                  <a:lnTo>
                    <a:pt x="92270" y="2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9" name="SMARTInkShape-2763"/>
            <p:cNvSpPr/>
            <p:nvPr>
              <p:custDataLst>
                <p:tags r:id="rId123"/>
              </p:custDataLst>
            </p:nvPr>
          </p:nvSpPr>
          <p:spPr>
            <a:xfrm>
              <a:off x="11614150" y="4629150"/>
              <a:ext cx="6351" cy="139701"/>
            </a:xfrm>
            <a:custGeom>
              <a:avLst/>
              <a:gdLst/>
              <a:ahLst/>
              <a:cxnLst/>
              <a:rect l="0" t="0" r="0" b="0"/>
              <a:pathLst>
                <a:path w="6351" h="139701">
                  <a:moveTo>
                    <a:pt x="6350" y="0"/>
                  </a:moveTo>
                  <a:lnTo>
                    <a:pt x="6350" y="0"/>
                  </a:lnTo>
                  <a:lnTo>
                    <a:pt x="1987" y="16620"/>
                  </a:lnTo>
                  <a:lnTo>
                    <a:pt x="262" y="62457"/>
                  </a:lnTo>
                  <a:lnTo>
                    <a:pt x="53" y="106881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0" name="SMARTInkShape-2764"/>
            <p:cNvSpPr/>
            <p:nvPr>
              <p:custDataLst>
                <p:tags r:id="rId124"/>
              </p:custDataLst>
            </p:nvPr>
          </p:nvSpPr>
          <p:spPr>
            <a:xfrm>
              <a:off x="11449050" y="4718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1" name="SMARTInkShape-2765"/>
            <p:cNvSpPr/>
            <p:nvPr>
              <p:custDataLst>
                <p:tags r:id="rId125"/>
              </p:custDataLst>
            </p:nvPr>
          </p:nvSpPr>
          <p:spPr>
            <a:xfrm>
              <a:off x="11354745" y="4639611"/>
              <a:ext cx="53914" cy="241234"/>
            </a:xfrm>
            <a:custGeom>
              <a:avLst/>
              <a:gdLst/>
              <a:ahLst/>
              <a:cxnLst/>
              <a:rect l="0" t="0" r="0" b="0"/>
              <a:pathLst>
                <a:path w="53914" h="241234">
                  <a:moveTo>
                    <a:pt x="24455" y="91139"/>
                  </a:moveTo>
                  <a:lnTo>
                    <a:pt x="24455" y="91139"/>
                  </a:lnTo>
                  <a:lnTo>
                    <a:pt x="14329" y="135875"/>
                  </a:lnTo>
                  <a:lnTo>
                    <a:pt x="12261" y="181349"/>
                  </a:lnTo>
                  <a:lnTo>
                    <a:pt x="8162" y="227092"/>
                  </a:lnTo>
                  <a:lnTo>
                    <a:pt x="9669" y="238352"/>
                  </a:lnTo>
                  <a:lnTo>
                    <a:pt x="8955" y="240081"/>
                  </a:lnTo>
                  <a:lnTo>
                    <a:pt x="7772" y="241233"/>
                  </a:lnTo>
                  <a:lnTo>
                    <a:pt x="6983" y="240592"/>
                  </a:lnTo>
                  <a:lnTo>
                    <a:pt x="1179" y="203711"/>
                  </a:lnTo>
                  <a:lnTo>
                    <a:pt x="0" y="173627"/>
                  </a:lnTo>
                  <a:lnTo>
                    <a:pt x="3237" y="131563"/>
                  </a:lnTo>
                  <a:lnTo>
                    <a:pt x="9380" y="85822"/>
                  </a:lnTo>
                  <a:lnTo>
                    <a:pt x="16814" y="46677"/>
                  </a:lnTo>
                  <a:lnTo>
                    <a:pt x="23652" y="7384"/>
                  </a:lnTo>
                  <a:lnTo>
                    <a:pt x="27156" y="998"/>
                  </a:lnTo>
                  <a:lnTo>
                    <a:pt x="29784" y="0"/>
                  </a:lnTo>
                  <a:lnTo>
                    <a:pt x="36464" y="774"/>
                  </a:lnTo>
                  <a:lnTo>
                    <a:pt x="44140" y="10995"/>
                  </a:lnTo>
                  <a:lnTo>
                    <a:pt x="50843" y="27297"/>
                  </a:lnTo>
                  <a:lnTo>
                    <a:pt x="53913" y="54897"/>
                  </a:lnTo>
                  <a:lnTo>
                    <a:pt x="52129" y="70093"/>
                  </a:lnTo>
                  <a:lnTo>
                    <a:pt x="47104" y="82020"/>
                  </a:lnTo>
                  <a:lnTo>
                    <a:pt x="24455" y="110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2" name="SMARTInkShape-2766"/>
            <p:cNvSpPr/>
            <p:nvPr>
              <p:custDataLst>
                <p:tags r:id="rId126"/>
              </p:custDataLst>
            </p:nvPr>
          </p:nvSpPr>
          <p:spPr>
            <a:xfrm>
              <a:off x="11271250" y="4699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3" name="SMARTInkShape-2767"/>
            <p:cNvSpPr/>
            <p:nvPr>
              <p:custDataLst>
                <p:tags r:id="rId127"/>
              </p:custDataLst>
            </p:nvPr>
          </p:nvSpPr>
          <p:spPr>
            <a:xfrm>
              <a:off x="11094333" y="4644829"/>
              <a:ext cx="128125" cy="124794"/>
            </a:xfrm>
            <a:custGeom>
              <a:avLst/>
              <a:gdLst/>
              <a:ahLst/>
              <a:cxnLst/>
              <a:rect l="0" t="0" r="0" b="0"/>
              <a:pathLst>
                <a:path w="128125" h="124794">
                  <a:moveTo>
                    <a:pt x="5467" y="3371"/>
                  </a:moveTo>
                  <a:lnTo>
                    <a:pt x="5467" y="3371"/>
                  </a:lnTo>
                  <a:lnTo>
                    <a:pt x="2097" y="0"/>
                  </a:lnTo>
                  <a:lnTo>
                    <a:pt x="1104" y="418"/>
                  </a:lnTo>
                  <a:lnTo>
                    <a:pt x="0" y="4645"/>
                  </a:lnTo>
                  <a:lnTo>
                    <a:pt x="1116" y="43590"/>
                  </a:lnTo>
                  <a:lnTo>
                    <a:pt x="5649" y="63579"/>
                  </a:lnTo>
                  <a:lnTo>
                    <a:pt x="28356" y="108937"/>
                  </a:lnTo>
                  <a:lnTo>
                    <a:pt x="41332" y="122923"/>
                  </a:lnTo>
                  <a:lnTo>
                    <a:pt x="45605" y="124700"/>
                  </a:lnTo>
                  <a:lnTo>
                    <a:pt x="54115" y="124793"/>
                  </a:lnTo>
                  <a:lnTo>
                    <a:pt x="57655" y="123124"/>
                  </a:lnTo>
                  <a:lnTo>
                    <a:pt x="63470" y="117507"/>
                  </a:lnTo>
                  <a:lnTo>
                    <a:pt x="73950" y="95462"/>
                  </a:lnTo>
                  <a:lnTo>
                    <a:pt x="75112" y="95104"/>
                  </a:lnTo>
                  <a:lnTo>
                    <a:pt x="76591" y="95571"/>
                  </a:lnTo>
                  <a:lnTo>
                    <a:pt x="78283" y="96587"/>
                  </a:lnTo>
                  <a:lnTo>
                    <a:pt x="93577" y="116119"/>
                  </a:lnTo>
                  <a:lnTo>
                    <a:pt x="101307" y="120509"/>
                  </a:lnTo>
                  <a:lnTo>
                    <a:pt x="105345" y="121680"/>
                  </a:lnTo>
                  <a:lnTo>
                    <a:pt x="113593" y="121099"/>
                  </a:lnTo>
                  <a:lnTo>
                    <a:pt x="117766" y="119956"/>
                  </a:lnTo>
                  <a:lnTo>
                    <a:pt x="124287" y="114923"/>
                  </a:lnTo>
                  <a:lnTo>
                    <a:pt x="127013" y="111605"/>
                  </a:lnTo>
                  <a:lnTo>
                    <a:pt x="128124" y="107277"/>
                  </a:lnTo>
                  <a:lnTo>
                    <a:pt x="123150" y="68926"/>
                  </a:lnTo>
                  <a:lnTo>
                    <a:pt x="114027" y="40590"/>
                  </a:lnTo>
                  <a:lnTo>
                    <a:pt x="106397" y="30496"/>
                  </a:lnTo>
                  <a:lnTo>
                    <a:pt x="94367" y="22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4" name="SMARTInkShape-2768"/>
            <p:cNvSpPr/>
            <p:nvPr>
              <p:custDataLst>
                <p:tags r:id="rId128"/>
              </p:custDataLst>
            </p:nvPr>
          </p:nvSpPr>
          <p:spPr>
            <a:xfrm>
              <a:off x="10813838" y="4586106"/>
              <a:ext cx="90018" cy="188637"/>
            </a:xfrm>
            <a:custGeom>
              <a:avLst/>
              <a:gdLst/>
              <a:ahLst/>
              <a:cxnLst/>
              <a:rect l="0" t="0" r="0" b="0"/>
              <a:pathLst>
                <a:path w="90018" h="188637">
                  <a:moveTo>
                    <a:pt x="70062" y="17644"/>
                  </a:moveTo>
                  <a:lnTo>
                    <a:pt x="70062" y="17644"/>
                  </a:lnTo>
                  <a:lnTo>
                    <a:pt x="66691" y="10902"/>
                  </a:lnTo>
                  <a:lnTo>
                    <a:pt x="61273" y="5710"/>
                  </a:lnTo>
                  <a:lnTo>
                    <a:pt x="54160" y="1757"/>
                  </a:lnTo>
                  <a:lnTo>
                    <a:pt x="46297" y="0"/>
                  </a:lnTo>
                  <a:lnTo>
                    <a:pt x="42223" y="3059"/>
                  </a:lnTo>
                  <a:lnTo>
                    <a:pt x="17964" y="46280"/>
                  </a:lnTo>
                  <a:lnTo>
                    <a:pt x="3199" y="92215"/>
                  </a:lnTo>
                  <a:lnTo>
                    <a:pt x="0" y="135930"/>
                  </a:lnTo>
                  <a:lnTo>
                    <a:pt x="6891" y="172322"/>
                  </a:lnTo>
                  <a:lnTo>
                    <a:pt x="12425" y="180030"/>
                  </a:lnTo>
                  <a:lnTo>
                    <a:pt x="19644" y="185167"/>
                  </a:lnTo>
                  <a:lnTo>
                    <a:pt x="27984" y="188593"/>
                  </a:lnTo>
                  <a:lnTo>
                    <a:pt x="44774" y="188636"/>
                  </a:lnTo>
                  <a:lnTo>
                    <a:pt x="60939" y="183246"/>
                  </a:lnTo>
                  <a:lnTo>
                    <a:pt x="75180" y="173795"/>
                  </a:lnTo>
                  <a:lnTo>
                    <a:pt x="84800" y="156894"/>
                  </a:lnTo>
                  <a:lnTo>
                    <a:pt x="90017" y="131744"/>
                  </a:lnTo>
                  <a:lnTo>
                    <a:pt x="89984" y="94695"/>
                  </a:lnTo>
                  <a:lnTo>
                    <a:pt x="83856" y="59885"/>
                  </a:lnTo>
                  <a:lnTo>
                    <a:pt x="74075" y="31479"/>
                  </a:lnTo>
                  <a:lnTo>
                    <a:pt x="62673" y="14150"/>
                  </a:lnTo>
                  <a:lnTo>
                    <a:pt x="57377" y="9670"/>
                  </a:lnTo>
                  <a:lnTo>
                    <a:pt x="52432" y="7389"/>
                  </a:lnTo>
                  <a:lnTo>
                    <a:pt x="38312" y="49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5" name="SMARTInkShape-2769"/>
            <p:cNvSpPr/>
            <p:nvPr>
              <p:custDataLst>
                <p:tags r:id="rId129"/>
              </p:custDataLst>
            </p:nvPr>
          </p:nvSpPr>
          <p:spPr>
            <a:xfrm>
              <a:off x="11963400" y="4197350"/>
              <a:ext cx="45826" cy="228601"/>
            </a:xfrm>
            <a:custGeom>
              <a:avLst/>
              <a:gdLst/>
              <a:ahLst/>
              <a:cxnLst/>
              <a:rect l="0" t="0" r="0" b="0"/>
              <a:pathLst>
                <a:path w="45826" h="228601">
                  <a:moveTo>
                    <a:pt x="12700" y="0"/>
                  </a:moveTo>
                  <a:lnTo>
                    <a:pt x="12700" y="0"/>
                  </a:lnTo>
                  <a:lnTo>
                    <a:pt x="24908" y="36628"/>
                  </a:lnTo>
                  <a:lnTo>
                    <a:pt x="36466" y="78037"/>
                  </a:lnTo>
                  <a:lnTo>
                    <a:pt x="42784" y="111589"/>
                  </a:lnTo>
                  <a:lnTo>
                    <a:pt x="45825" y="145550"/>
                  </a:lnTo>
                  <a:lnTo>
                    <a:pt x="42474" y="174756"/>
                  </a:lnTo>
                  <a:lnTo>
                    <a:pt x="28754" y="19808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6" name="SMARTInkShape-2770"/>
            <p:cNvSpPr/>
            <p:nvPr>
              <p:custDataLst>
                <p:tags r:id="rId130"/>
              </p:custDataLst>
            </p:nvPr>
          </p:nvSpPr>
          <p:spPr>
            <a:xfrm>
              <a:off x="11849100" y="43053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6481" y="5644"/>
                  </a:lnTo>
                  <a:lnTo>
                    <a:pt x="30442" y="1324"/>
                  </a:lnTo>
                  <a:lnTo>
                    <a:pt x="72100" y="26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7" name="SMARTInkShape-2771"/>
            <p:cNvSpPr/>
            <p:nvPr>
              <p:custDataLst>
                <p:tags r:id="rId131"/>
              </p:custDataLst>
            </p:nvPr>
          </p:nvSpPr>
          <p:spPr>
            <a:xfrm>
              <a:off x="11831726" y="4241800"/>
              <a:ext cx="93575" cy="126009"/>
            </a:xfrm>
            <a:custGeom>
              <a:avLst/>
              <a:gdLst/>
              <a:ahLst/>
              <a:cxnLst/>
              <a:rect l="0" t="0" r="0" b="0"/>
              <a:pathLst>
                <a:path w="93575" h="126009">
                  <a:moveTo>
                    <a:pt x="93574" y="0"/>
                  </a:moveTo>
                  <a:lnTo>
                    <a:pt x="93574" y="0"/>
                  </a:lnTo>
                  <a:lnTo>
                    <a:pt x="90204" y="0"/>
                  </a:lnTo>
                  <a:lnTo>
                    <a:pt x="45238" y="18297"/>
                  </a:lnTo>
                  <a:lnTo>
                    <a:pt x="27825" y="33408"/>
                  </a:lnTo>
                  <a:lnTo>
                    <a:pt x="10004" y="57477"/>
                  </a:lnTo>
                  <a:lnTo>
                    <a:pt x="2098" y="75591"/>
                  </a:lnTo>
                  <a:lnTo>
                    <a:pt x="0" y="85572"/>
                  </a:lnTo>
                  <a:lnTo>
                    <a:pt x="2190" y="102495"/>
                  </a:lnTo>
                  <a:lnTo>
                    <a:pt x="7332" y="110935"/>
                  </a:lnTo>
                  <a:lnTo>
                    <a:pt x="22133" y="122102"/>
                  </a:lnTo>
                  <a:lnTo>
                    <a:pt x="37834" y="125549"/>
                  </a:lnTo>
                  <a:lnTo>
                    <a:pt x="60692" y="126008"/>
                  </a:lnTo>
                  <a:lnTo>
                    <a:pt x="74524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8" name="SMARTInkShape-2772"/>
            <p:cNvSpPr/>
            <p:nvPr>
              <p:custDataLst>
                <p:tags r:id="rId132"/>
              </p:custDataLst>
            </p:nvPr>
          </p:nvSpPr>
          <p:spPr>
            <a:xfrm>
              <a:off x="11756427" y="4206392"/>
              <a:ext cx="54574" cy="194159"/>
            </a:xfrm>
            <a:custGeom>
              <a:avLst/>
              <a:gdLst/>
              <a:ahLst/>
              <a:cxnLst/>
              <a:rect l="0" t="0" r="0" b="0"/>
              <a:pathLst>
                <a:path w="54574" h="194159">
                  <a:moveTo>
                    <a:pt x="54573" y="3658"/>
                  </a:moveTo>
                  <a:lnTo>
                    <a:pt x="54573" y="3658"/>
                  </a:lnTo>
                  <a:lnTo>
                    <a:pt x="54573" y="0"/>
                  </a:lnTo>
                  <a:lnTo>
                    <a:pt x="54573" y="1562"/>
                  </a:lnTo>
                  <a:lnTo>
                    <a:pt x="52692" y="4608"/>
                  </a:lnTo>
                  <a:lnTo>
                    <a:pt x="33604" y="36056"/>
                  </a:lnTo>
                  <a:lnTo>
                    <a:pt x="16608" y="73386"/>
                  </a:lnTo>
                  <a:lnTo>
                    <a:pt x="3734" y="110867"/>
                  </a:lnTo>
                  <a:lnTo>
                    <a:pt x="0" y="143922"/>
                  </a:lnTo>
                  <a:lnTo>
                    <a:pt x="1626" y="162894"/>
                  </a:lnTo>
                  <a:lnTo>
                    <a:pt x="8464" y="176970"/>
                  </a:lnTo>
                  <a:lnTo>
                    <a:pt x="13251" y="182699"/>
                  </a:lnTo>
                  <a:lnTo>
                    <a:pt x="26093" y="189065"/>
                  </a:lnTo>
                  <a:lnTo>
                    <a:pt x="48223" y="194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9" name="SMARTInkShape-2773"/>
            <p:cNvSpPr/>
            <p:nvPr>
              <p:custDataLst>
                <p:tags r:id="rId133"/>
              </p:custDataLst>
            </p:nvPr>
          </p:nvSpPr>
          <p:spPr>
            <a:xfrm>
              <a:off x="11633310" y="4158724"/>
              <a:ext cx="81443" cy="238368"/>
            </a:xfrm>
            <a:custGeom>
              <a:avLst/>
              <a:gdLst/>
              <a:ahLst/>
              <a:cxnLst/>
              <a:rect l="0" t="0" r="0" b="0"/>
              <a:pathLst>
                <a:path w="81443" h="238368">
                  <a:moveTo>
                    <a:pt x="31640" y="83076"/>
                  </a:moveTo>
                  <a:lnTo>
                    <a:pt x="31640" y="83076"/>
                  </a:lnTo>
                  <a:lnTo>
                    <a:pt x="31637" y="77609"/>
                  </a:lnTo>
                  <a:lnTo>
                    <a:pt x="26571" y="118718"/>
                  </a:lnTo>
                  <a:lnTo>
                    <a:pt x="20809" y="154079"/>
                  </a:lnTo>
                  <a:lnTo>
                    <a:pt x="12543" y="200191"/>
                  </a:lnTo>
                  <a:lnTo>
                    <a:pt x="1141" y="238367"/>
                  </a:lnTo>
                  <a:lnTo>
                    <a:pt x="724" y="238110"/>
                  </a:lnTo>
                  <a:lnTo>
                    <a:pt x="0" y="213733"/>
                  </a:lnTo>
                  <a:lnTo>
                    <a:pt x="3294" y="175254"/>
                  </a:lnTo>
                  <a:lnTo>
                    <a:pt x="8693" y="136744"/>
                  </a:lnTo>
                  <a:lnTo>
                    <a:pt x="15798" y="94228"/>
                  </a:lnTo>
                  <a:lnTo>
                    <a:pt x="23658" y="56518"/>
                  </a:lnTo>
                  <a:lnTo>
                    <a:pt x="35836" y="13075"/>
                  </a:lnTo>
                  <a:lnTo>
                    <a:pt x="43149" y="3046"/>
                  </a:lnTo>
                  <a:lnTo>
                    <a:pt x="47072" y="795"/>
                  </a:lnTo>
                  <a:lnTo>
                    <a:pt x="51101" y="0"/>
                  </a:lnTo>
                  <a:lnTo>
                    <a:pt x="55196" y="175"/>
                  </a:lnTo>
                  <a:lnTo>
                    <a:pt x="65395" y="6014"/>
                  </a:lnTo>
                  <a:lnTo>
                    <a:pt x="71076" y="10535"/>
                  </a:lnTo>
                  <a:lnTo>
                    <a:pt x="77389" y="24965"/>
                  </a:lnTo>
                  <a:lnTo>
                    <a:pt x="81442" y="62974"/>
                  </a:lnTo>
                  <a:lnTo>
                    <a:pt x="78234" y="79786"/>
                  </a:lnTo>
                  <a:lnTo>
                    <a:pt x="75401" y="87233"/>
                  </a:lnTo>
                  <a:lnTo>
                    <a:pt x="64733" y="99270"/>
                  </a:lnTo>
                  <a:lnTo>
                    <a:pt x="38254" y="115124"/>
                  </a:lnTo>
                  <a:lnTo>
                    <a:pt x="18940" y="1211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0" name="SMARTInkShape-2774"/>
            <p:cNvSpPr/>
            <p:nvPr>
              <p:custDataLst>
                <p:tags r:id="rId134"/>
              </p:custDataLst>
            </p:nvPr>
          </p:nvSpPr>
          <p:spPr>
            <a:xfrm>
              <a:off x="11169650" y="41791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588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1" name="SMARTInkShape-2775"/>
            <p:cNvSpPr/>
            <p:nvPr>
              <p:custDataLst>
                <p:tags r:id="rId135"/>
              </p:custDataLst>
            </p:nvPr>
          </p:nvSpPr>
          <p:spPr>
            <a:xfrm>
              <a:off x="11138783" y="4197350"/>
              <a:ext cx="100505" cy="143655"/>
            </a:xfrm>
            <a:custGeom>
              <a:avLst/>
              <a:gdLst/>
              <a:ahLst/>
              <a:cxnLst/>
              <a:rect l="0" t="0" r="0" b="0"/>
              <a:pathLst>
                <a:path w="100505" h="143655">
                  <a:moveTo>
                    <a:pt x="5467" y="0"/>
                  </a:moveTo>
                  <a:lnTo>
                    <a:pt x="5467" y="0"/>
                  </a:lnTo>
                  <a:lnTo>
                    <a:pt x="4762" y="6479"/>
                  </a:lnTo>
                  <a:lnTo>
                    <a:pt x="0" y="39345"/>
                  </a:lnTo>
                  <a:lnTo>
                    <a:pt x="4361" y="78981"/>
                  </a:lnTo>
                  <a:lnTo>
                    <a:pt x="14066" y="124579"/>
                  </a:lnTo>
                  <a:lnTo>
                    <a:pt x="16949" y="138590"/>
                  </a:lnTo>
                  <a:lnTo>
                    <a:pt x="18062" y="140371"/>
                  </a:lnTo>
                  <a:lnTo>
                    <a:pt x="19509" y="140853"/>
                  </a:lnTo>
                  <a:lnTo>
                    <a:pt x="30269" y="136556"/>
                  </a:lnTo>
                  <a:lnTo>
                    <a:pt x="36010" y="129131"/>
                  </a:lnTo>
                  <a:lnTo>
                    <a:pt x="48592" y="98766"/>
                  </a:lnTo>
                  <a:lnTo>
                    <a:pt x="49034" y="98299"/>
                  </a:lnTo>
                  <a:lnTo>
                    <a:pt x="49329" y="98694"/>
                  </a:lnTo>
                  <a:lnTo>
                    <a:pt x="53172" y="111139"/>
                  </a:lnTo>
                  <a:lnTo>
                    <a:pt x="65794" y="128910"/>
                  </a:lnTo>
                  <a:lnTo>
                    <a:pt x="73671" y="137492"/>
                  </a:lnTo>
                  <a:lnTo>
                    <a:pt x="81876" y="142246"/>
                  </a:lnTo>
                  <a:lnTo>
                    <a:pt x="86041" y="143514"/>
                  </a:lnTo>
                  <a:lnTo>
                    <a:pt x="89522" y="143654"/>
                  </a:lnTo>
                  <a:lnTo>
                    <a:pt x="95270" y="141927"/>
                  </a:lnTo>
                  <a:lnTo>
                    <a:pt x="97085" y="139774"/>
                  </a:lnTo>
                  <a:lnTo>
                    <a:pt x="99102" y="133618"/>
                  </a:lnTo>
                  <a:lnTo>
                    <a:pt x="100504" y="92715"/>
                  </a:lnTo>
                  <a:lnTo>
                    <a:pt x="98772" y="53812"/>
                  </a:lnTo>
                  <a:lnTo>
                    <a:pt x="93793" y="27468"/>
                  </a:lnTo>
                  <a:lnTo>
                    <a:pt x="89880" y="19264"/>
                  </a:lnTo>
                  <a:lnTo>
                    <a:pt x="81667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2" name="SMARTInkShape-2776"/>
            <p:cNvSpPr/>
            <p:nvPr>
              <p:custDataLst>
                <p:tags r:id="rId136"/>
              </p:custDataLst>
            </p:nvPr>
          </p:nvSpPr>
          <p:spPr>
            <a:xfrm>
              <a:off x="11341100" y="4227219"/>
              <a:ext cx="55629" cy="226150"/>
            </a:xfrm>
            <a:custGeom>
              <a:avLst/>
              <a:gdLst/>
              <a:ahLst/>
              <a:cxnLst/>
              <a:rect l="0" t="0" r="0" b="0"/>
              <a:pathLst>
                <a:path w="55629" h="226150">
                  <a:moveTo>
                    <a:pt x="25400" y="46331"/>
                  </a:moveTo>
                  <a:lnTo>
                    <a:pt x="25400" y="46331"/>
                  </a:lnTo>
                  <a:lnTo>
                    <a:pt x="9391" y="89952"/>
                  </a:lnTo>
                  <a:lnTo>
                    <a:pt x="6750" y="133972"/>
                  </a:lnTo>
                  <a:lnTo>
                    <a:pt x="6470" y="171233"/>
                  </a:lnTo>
                  <a:lnTo>
                    <a:pt x="9736" y="215693"/>
                  </a:lnTo>
                  <a:lnTo>
                    <a:pt x="11822" y="226099"/>
                  </a:lnTo>
                  <a:lnTo>
                    <a:pt x="12115" y="226149"/>
                  </a:lnTo>
                  <a:lnTo>
                    <a:pt x="12442" y="222441"/>
                  </a:lnTo>
                  <a:lnTo>
                    <a:pt x="7640" y="181357"/>
                  </a:lnTo>
                  <a:lnTo>
                    <a:pt x="7630" y="147266"/>
                  </a:lnTo>
                  <a:lnTo>
                    <a:pt x="9975" y="103891"/>
                  </a:lnTo>
                  <a:lnTo>
                    <a:pt x="15253" y="65798"/>
                  </a:lnTo>
                  <a:lnTo>
                    <a:pt x="24275" y="24111"/>
                  </a:lnTo>
                  <a:lnTo>
                    <a:pt x="29135" y="8234"/>
                  </a:lnTo>
                  <a:lnTo>
                    <a:pt x="33645" y="1176"/>
                  </a:lnTo>
                  <a:lnTo>
                    <a:pt x="36540" y="0"/>
                  </a:lnTo>
                  <a:lnTo>
                    <a:pt x="43522" y="574"/>
                  </a:lnTo>
                  <a:lnTo>
                    <a:pt x="46654" y="3127"/>
                  </a:lnTo>
                  <a:lnTo>
                    <a:pt x="52013" y="11607"/>
                  </a:lnTo>
                  <a:lnTo>
                    <a:pt x="55628" y="31652"/>
                  </a:lnTo>
                  <a:lnTo>
                    <a:pt x="52712" y="45452"/>
                  </a:lnTo>
                  <a:lnTo>
                    <a:pt x="43133" y="63239"/>
                  </a:lnTo>
                  <a:lnTo>
                    <a:pt x="34693" y="72190"/>
                  </a:lnTo>
                  <a:lnTo>
                    <a:pt x="18747" y="80491"/>
                  </a:lnTo>
                  <a:lnTo>
                    <a:pt x="0" y="84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3" name="SMARTInkShape-2777"/>
            <p:cNvSpPr/>
            <p:nvPr>
              <p:custDataLst>
                <p:tags r:id="rId137"/>
              </p:custDataLst>
            </p:nvPr>
          </p:nvSpPr>
          <p:spPr>
            <a:xfrm>
              <a:off x="11290300" y="42926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10211" y="12700"/>
                  </a:lnTo>
                  <a:lnTo>
                    <a:pt x="6185" y="10818"/>
                  </a:lnTo>
                  <a:lnTo>
                    <a:pt x="4123" y="9329"/>
                  </a:lnTo>
                  <a:lnTo>
                    <a:pt x="1832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4" name="SMARTInkShape-2778"/>
            <p:cNvSpPr/>
            <p:nvPr>
              <p:custDataLst>
                <p:tags r:id="rId138"/>
              </p:custDataLst>
            </p:nvPr>
          </p:nvSpPr>
          <p:spPr>
            <a:xfrm>
              <a:off x="11417300" y="43053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5" name="SMARTInkShape-2779"/>
            <p:cNvSpPr/>
            <p:nvPr>
              <p:custDataLst>
                <p:tags r:id="rId139"/>
              </p:custDataLst>
            </p:nvPr>
          </p:nvSpPr>
          <p:spPr>
            <a:xfrm>
              <a:off x="11156950" y="42672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6741" y="8838"/>
                  </a:lnTo>
                  <a:lnTo>
                    <a:pt x="11933" y="18509"/>
                  </a:lnTo>
                  <a:lnTo>
                    <a:pt x="24821" y="65516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6" name="SMARTInkShape-2780"/>
            <p:cNvSpPr/>
            <p:nvPr>
              <p:custDataLst>
                <p:tags r:id="rId140"/>
              </p:custDataLst>
            </p:nvPr>
          </p:nvSpPr>
          <p:spPr>
            <a:xfrm>
              <a:off x="10845798" y="4149416"/>
              <a:ext cx="44453" cy="193985"/>
            </a:xfrm>
            <a:custGeom>
              <a:avLst/>
              <a:gdLst/>
              <a:ahLst/>
              <a:cxnLst/>
              <a:rect l="0" t="0" r="0" b="0"/>
              <a:pathLst>
                <a:path w="44453" h="193985">
                  <a:moveTo>
                    <a:pt x="2" y="9834"/>
                  </a:moveTo>
                  <a:lnTo>
                    <a:pt x="2" y="9834"/>
                  </a:lnTo>
                  <a:lnTo>
                    <a:pt x="0" y="6463"/>
                  </a:lnTo>
                  <a:lnTo>
                    <a:pt x="707" y="5470"/>
                  </a:lnTo>
                  <a:lnTo>
                    <a:pt x="1883" y="4808"/>
                  </a:lnTo>
                  <a:lnTo>
                    <a:pt x="3372" y="4367"/>
                  </a:lnTo>
                  <a:lnTo>
                    <a:pt x="8841" y="374"/>
                  </a:lnTo>
                  <a:lnTo>
                    <a:pt x="10833" y="0"/>
                  </a:lnTo>
                  <a:lnTo>
                    <a:pt x="12867" y="456"/>
                  </a:lnTo>
                  <a:lnTo>
                    <a:pt x="14928" y="1465"/>
                  </a:lnTo>
                  <a:lnTo>
                    <a:pt x="21201" y="19741"/>
                  </a:lnTo>
                  <a:lnTo>
                    <a:pt x="24158" y="57611"/>
                  </a:lnTo>
                  <a:lnTo>
                    <a:pt x="28406" y="104580"/>
                  </a:lnTo>
                  <a:lnTo>
                    <a:pt x="34131" y="147503"/>
                  </a:lnTo>
                  <a:lnTo>
                    <a:pt x="44452" y="193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6" name="SMARTInkShape-Group503"/>
          <p:cNvGrpSpPr/>
          <p:nvPr/>
        </p:nvGrpSpPr>
        <p:grpSpPr>
          <a:xfrm>
            <a:off x="8948289" y="4995223"/>
            <a:ext cx="854230" cy="452122"/>
            <a:chOff x="8948289" y="4995223"/>
            <a:chExt cx="854230" cy="452122"/>
          </a:xfrm>
        </p:grpSpPr>
        <p:sp>
          <p:nvSpPr>
            <p:cNvPr id="7858" name="SMARTInkShape-2781"/>
            <p:cNvSpPr/>
            <p:nvPr>
              <p:custDataLst>
                <p:tags r:id="rId97"/>
              </p:custDataLst>
            </p:nvPr>
          </p:nvSpPr>
          <p:spPr>
            <a:xfrm>
              <a:off x="8948289" y="5080268"/>
              <a:ext cx="113162" cy="270597"/>
            </a:xfrm>
            <a:custGeom>
              <a:avLst/>
              <a:gdLst/>
              <a:ahLst/>
              <a:cxnLst/>
              <a:rect l="0" t="0" r="0" b="0"/>
              <a:pathLst>
                <a:path w="113162" h="270597">
                  <a:moveTo>
                    <a:pt x="62361" y="12432"/>
                  </a:moveTo>
                  <a:lnTo>
                    <a:pt x="62361" y="12432"/>
                  </a:lnTo>
                  <a:lnTo>
                    <a:pt x="65731" y="12432"/>
                  </a:lnTo>
                  <a:lnTo>
                    <a:pt x="66724" y="11726"/>
                  </a:lnTo>
                  <a:lnTo>
                    <a:pt x="67386" y="10550"/>
                  </a:lnTo>
                  <a:lnTo>
                    <a:pt x="67828" y="9061"/>
                  </a:lnTo>
                  <a:lnTo>
                    <a:pt x="68828" y="8068"/>
                  </a:lnTo>
                  <a:lnTo>
                    <a:pt x="75126" y="5551"/>
                  </a:lnTo>
                  <a:lnTo>
                    <a:pt x="80444" y="637"/>
                  </a:lnTo>
                  <a:lnTo>
                    <a:pt x="80061" y="335"/>
                  </a:lnTo>
                  <a:lnTo>
                    <a:pt x="77755" y="0"/>
                  </a:lnTo>
                  <a:lnTo>
                    <a:pt x="64746" y="3445"/>
                  </a:lnTo>
                  <a:lnTo>
                    <a:pt x="40647" y="2555"/>
                  </a:lnTo>
                  <a:lnTo>
                    <a:pt x="12176" y="6323"/>
                  </a:lnTo>
                  <a:lnTo>
                    <a:pt x="9855" y="7654"/>
                  </a:lnTo>
                  <a:lnTo>
                    <a:pt x="6569" y="11719"/>
                  </a:lnTo>
                  <a:lnTo>
                    <a:pt x="2758" y="18230"/>
                  </a:lnTo>
                  <a:lnTo>
                    <a:pt x="17" y="39942"/>
                  </a:lnTo>
                  <a:lnTo>
                    <a:pt x="2747" y="83953"/>
                  </a:lnTo>
                  <a:lnTo>
                    <a:pt x="327" y="122288"/>
                  </a:lnTo>
                  <a:lnTo>
                    <a:pt x="0" y="167356"/>
                  </a:lnTo>
                  <a:lnTo>
                    <a:pt x="3353" y="206737"/>
                  </a:lnTo>
                  <a:lnTo>
                    <a:pt x="8334" y="251585"/>
                  </a:lnTo>
                  <a:lnTo>
                    <a:pt x="13890" y="261715"/>
                  </a:lnTo>
                  <a:lnTo>
                    <a:pt x="17347" y="265404"/>
                  </a:lnTo>
                  <a:lnTo>
                    <a:pt x="28716" y="269503"/>
                  </a:lnTo>
                  <a:lnTo>
                    <a:pt x="35698" y="270596"/>
                  </a:lnTo>
                  <a:lnTo>
                    <a:pt x="62377" y="265392"/>
                  </a:lnTo>
                  <a:lnTo>
                    <a:pt x="92154" y="250992"/>
                  </a:lnTo>
                  <a:lnTo>
                    <a:pt x="113161" y="2346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9" name="SMARTInkShape-2782"/>
            <p:cNvSpPr/>
            <p:nvPr>
              <p:custDataLst>
                <p:tags r:id="rId98"/>
              </p:custDataLst>
            </p:nvPr>
          </p:nvSpPr>
          <p:spPr>
            <a:xfrm>
              <a:off x="8960733" y="5219700"/>
              <a:ext cx="88018" cy="25401"/>
            </a:xfrm>
            <a:custGeom>
              <a:avLst/>
              <a:gdLst/>
              <a:ahLst/>
              <a:cxnLst/>
              <a:rect l="0" t="0" r="0" b="0"/>
              <a:pathLst>
                <a:path w="880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749" y="22029"/>
                  </a:lnTo>
                  <a:lnTo>
                    <a:pt x="9903" y="20374"/>
                  </a:lnTo>
                  <a:lnTo>
                    <a:pt x="29595" y="15679"/>
                  </a:lnTo>
                  <a:lnTo>
                    <a:pt x="74574" y="3214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0" name="SMARTInkShape-2783"/>
            <p:cNvSpPr/>
            <p:nvPr>
              <p:custDataLst>
                <p:tags r:id="rId99"/>
              </p:custDataLst>
            </p:nvPr>
          </p:nvSpPr>
          <p:spPr>
            <a:xfrm>
              <a:off x="9159477" y="5043261"/>
              <a:ext cx="136924" cy="353684"/>
            </a:xfrm>
            <a:custGeom>
              <a:avLst/>
              <a:gdLst/>
              <a:ahLst/>
              <a:cxnLst/>
              <a:rect l="0" t="0" r="0" b="0"/>
              <a:pathLst>
                <a:path w="136924" h="353684">
                  <a:moveTo>
                    <a:pt x="98823" y="17689"/>
                  </a:moveTo>
                  <a:lnTo>
                    <a:pt x="98823" y="17689"/>
                  </a:lnTo>
                  <a:lnTo>
                    <a:pt x="102193" y="14318"/>
                  </a:lnTo>
                  <a:lnTo>
                    <a:pt x="103848" y="10782"/>
                  </a:lnTo>
                  <a:lnTo>
                    <a:pt x="104290" y="8850"/>
                  </a:lnTo>
                  <a:lnTo>
                    <a:pt x="103879" y="7563"/>
                  </a:lnTo>
                  <a:lnTo>
                    <a:pt x="102899" y="6705"/>
                  </a:lnTo>
                  <a:lnTo>
                    <a:pt x="88514" y="851"/>
                  </a:lnTo>
                  <a:lnTo>
                    <a:pt x="71545" y="0"/>
                  </a:lnTo>
                  <a:lnTo>
                    <a:pt x="49662" y="4609"/>
                  </a:lnTo>
                  <a:lnTo>
                    <a:pt x="16488" y="22430"/>
                  </a:lnTo>
                  <a:lnTo>
                    <a:pt x="7432" y="36260"/>
                  </a:lnTo>
                  <a:lnTo>
                    <a:pt x="247" y="61998"/>
                  </a:lnTo>
                  <a:lnTo>
                    <a:pt x="0" y="89378"/>
                  </a:lnTo>
                  <a:lnTo>
                    <a:pt x="6237" y="133607"/>
                  </a:lnTo>
                  <a:lnTo>
                    <a:pt x="12202" y="170568"/>
                  </a:lnTo>
                  <a:lnTo>
                    <a:pt x="15066" y="211702"/>
                  </a:lnTo>
                  <a:lnTo>
                    <a:pt x="19284" y="255169"/>
                  </a:lnTo>
                  <a:lnTo>
                    <a:pt x="21963" y="298895"/>
                  </a:lnTo>
                  <a:lnTo>
                    <a:pt x="24374" y="330946"/>
                  </a:lnTo>
                  <a:lnTo>
                    <a:pt x="28065" y="347913"/>
                  </a:lnTo>
                  <a:lnTo>
                    <a:pt x="29778" y="350021"/>
                  </a:lnTo>
                  <a:lnTo>
                    <a:pt x="35445" y="352365"/>
                  </a:lnTo>
                  <a:lnTo>
                    <a:pt x="46570" y="353683"/>
                  </a:lnTo>
                  <a:lnTo>
                    <a:pt x="84739" y="340351"/>
                  </a:lnTo>
                  <a:lnTo>
                    <a:pt x="136923" y="316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1" name="SMARTInkShape-2784"/>
            <p:cNvSpPr/>
            <p:nvPr>
              <p:custDataLst>
                <p:tags r:id="rId100"/>
              </p:custDataLst>
            </p:nvPr>
          </p:nvSpPr>
          <p:spPr>
            <a:xfrm>
              <a:off x="9334500" y="5131084"/>
              <a:ext cx="152401" cy="25117"/>
            </a:xfrm>
            <a:custGeom>
              <a:avLst/>
              <a:gdLst/>
              <a:ahLst/>
              <a:cxnLst/>
              <a:rect l="0" t="0" r="0" b="0"/>
              <a:pathLst>
                <a:path w="152401" h="25117">
                  <a:moveTo>
                    <a:pt x="0" y="12416"/>
                  </a:moveTo>
                  <a:lnTo>
                    <a:pt x="0" y="12416"/>
                  </a:lnTo>
                  <a:lnTo>
                    <a:pt x="0" y="2956"/>
                  </a:lnTo>
                  <a:lnTo>
                    <a:pt x="2117" y="1876"/>
                  </a:lnTo>
                  <a:lnTo>
                    <a:pt x="33256" y="0"/>
                  </a:lnTo>
                  <a:lnTo>
                    <a:pt x="69198" y="3171"/>
                  </a:lnTo>
                  <a:lnTo>
                    <a:pt x="107755" y="8579"/>
                  </a:lnTo>
                  <a:lnTo>
                    <a:pt x="152400" y="25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2" name="SMARTInkShape-2785"/>
            <p:cNvSpPr/>
            <p:nvPr>
              <p:custDataLst>
                <p:tags r:id="rId101"/>
              </p:custDataLst>
            </p:nvPr>
          </p:nvSpPr>
          <p:spPr>
            <a:xfrm>
              <a:off x="9391908" y="5321300"/>
              <a:ext cx="164843" cy="30287"/>
            </a:xfrm>
            <a:custGeom>
              <a:avLst/>
              <a:gdLst/>
              <a:ahLst/>
              <a:cxnLst/>
              <a:rect l="0" t="0" r="0" b="0"/>
              <a:pathLst>
                <a:path w="164843" h="30287">
                  <a:moveTo>
                    <a:pt x="6092" y="25400"/>
                  </a:moveTo>
                  <a:lnTo>
                    <a:pt x="6092" y="25400"/>
                  </a:lnTo>
                  <a:lnTo>
                    <a:pt x="0" y="19311"/>
                  </a:lnTo>
                  <a:lnTo>
                    <a:pt x="3191" y="22499"/>
                  </a:lnTo>
                  <a:lnTo>
                    <a:pt x="18715" y="27911"/>
                  </a:lnTo>
                  <a:lnTo>
                    <a:pt x="55729" y="30286"/>
                  </a:lnTo>
                  <a:lnTo>
                    <a:pt x="94332" y="25750"/>
                  </a:lnTo>
                  <a:lnTo>
                    <a:pt x="140016" y="11933"/>
                  </a:lnTo>
                  <a:lnTo>
                    <a:pt x="1648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3" name="SMARTInkShape-2786"/>
            <p:cNvSpPr/>
            <p:nvPr>
              <p:custDataLst>
                <p:tags r:id="rId102"/>
              </p:custDataLst>
            </p:nvPr>
          </p:nvSpPr>
          <p:spPr>
            <a:xfrm>
              <a:off x="9493250" y="4998333"/>
              <a:ext cx="107951" cy="71530"/>
            </a:xfrm>
            <a:custGeom>
              <a:avLst/>
              <a:gdLst/>
              <a:ahLst/>
              <a:cxnLst/>
              <a:rect l="0" t="0" r="0" b="0"/>
              <a:pathLst>
                <a:path w="107951" h="71530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32757" y="4662"/>
                  </a:lnTo>
                  <a:lnTo>
                    <a:pt x="34537" y="6343"/>
                  </a:lnTo>
                  <a:lnTo>
                    <a:pt x="36516" y="11970"/>
                  </a:lnTo>
                  <a:lnTo>
                    <a:pt x="34259" y="26444"/>
                  </a:lnTo>
                  <a:lnTo>
                    <a:pt x="27221" y="36191"/>
                  </a:lnTo>
                  <a:lnTo>
                    <a:pt x="5884" y="57543"/>
                  </a:lnTo>
                  <a:lnTo>
                    <a:pt x="2615" y="63419"/>
                  </a:lnTo>
                  <a:lnTo>
                    <a:pt x="2449" y="65974"/>
                  </a:lnTo>
                  <a:lnTo>
                    <a:pt x="4145" y="70694"/>
                  </a:lnTo>
                  <a:lnTo>
                    <a:pt x="6996" y="71529"/>
                  </a:lnTo>
                  <a:lnTo>
                    <a:pt x="50505" y="67297"/>
                  </a:lnTo>
                  <a:lnTo>
                    <a:pt x="95786" y="63234"/>
                  </a:lnTo>
                  <a:lnTo>
                    <a:pt x="107950" y="62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4" name="SMARTInkShape-2787"/>
            <p:cNvSpPr/>
            <p:nvPr>
              <p:custDataLst>
                <p:tags r:id="rId103"/>
              </p:custDataLst>
            </p:nvPr>
          </p:nvSpPr>
          <p:spPr>
            <a:xfrm>
              <a:off x="9620250" y="4995223"/>
              <a:ext cx="182269" cy="452122"/>
            </a:xfrm>
            <a:custGeom>
              <a:avLst/>
              <a:gdLst/>
              <a:ahLst/>
              <a:cxnLst/>
              <a:rect l="0" t="0" r="0" b="0"/>
              <a:pathLst>
                <a:path w="182269" h="452122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7526" y="8019"/>
                  </a:lnTo>
                  <a:lnTo>
                    <a:pt x="42096" y="0"/>
                  </a:lnTo>
                  <a:lnTo>
                    <a:pt x="88984" y="1761"/>
                  </a:lnTo>
                  <a:lnTo>
                    <a:pt x="129185" y="8903"/>
                  </a:lnTo>
                  <a:lnTo>
                    <a:pt x="142786" y="13661"/>
                  </a:lnTo>
                  <a:lnTo>
                    <a:pt x="151187" y="20479"/>
                  </a:lnTo>
                  <a:lnTo>
                    <a:pt x="155387" y="30095"/>
                  </a:lnTo>
                  <a:lnTo>
                    <a:pt x="156551" y="42129"/>
                  </a:lnTo>
                  <a:lnTo>
                    <a:pt x="153086" y="87802"/>
                  </a:lnTo>
                  <a:lnTo>
                    <a:pt x="149234" y="130515"/>
                  </a:lnTo>
                  <a:lnTo>
                    <a:pt x="147465" y="164371"/>
                  </a:lnTo>
                  <a:lnTo>
                    <a:pt x="147384" y="201291"/>
                  </a:lnTo>
                  <a:lnTo>
                    <a:pt x="149700" y="241218"/>
                  </a:lnTo>
                  <a:lnTo>
                    <a:pt x="153082" y="282484"/>
                  </a:lnTo>
                  <a:lnTo>
                    <a:pt x="158347" y="322930"/>
                  </a:lnTo>
                  <a:lnTo>
                    <a:pt x="167744" y="359720"/>
                  </a:lnTo>
                  <a:lnTo>
                    <a:pt x="178191" y="405425"/>
                  </a:lnTo>
                  <a:lnTo>
                    <a:pt x="182268" y="437810"/>
                  </a:lnTo>
                  <a:lnTo>
                    <a:pt x="180253" y="445820"/>
                  </a:lnTo>
                  <a:lnTo>
                    <a:pt x="176615" y="448240"/>
                  </a:lnTo>
                  <a:lnTo>
                    <a:pt x="152375" y="452121"/>
                  </a:lnTo>
                  <a:lnTo>
                    <a:pt x="131461" y="450912"/>
                  </a:lnTo>
                  <a:lnTo>
                    <a:pt x="115575" y="446470"/>
                  </a:lnTo>
                  <a:lnTo>
                    <a:pt x="82550" y="4276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5" name="SMARTInkShape-2788"/>
            <p:cNvSpPr/>
            <p:nvPr>
              <p:custDataLst>
                <p:tags r:id="rId104"/>
              </p:custDataLst>
            </p:nvPr>
          </p:nvSpPr>
          <p:spPr>
            <a:xfrm>
              <a:off x="9404348" y="5131683"/>
              <a:ext cx="50803" cy="202072"/>
            </a:xfrm>
            <a:custGeom>
              <a:avLst/>
              <a:gdLst/>
              <a:ahLst/>
              <a:cxnLst/>
              <a:rect l="0" t="0" r="0" b="0"/>
              <a:pathLst>
                <a:path w="50803" h="202072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15904" y="43919"/>
                  </a:lnTo>
                  <a:lnTo>
                    <a:pt x="27134" y="87023"/>
                  </a:lnTo>
                  <a:lnTo>
                    <a:pt x="35950" y="133427"/>
                  </a:lnTo>
                  <a:lnTo>
                    <a:pt x="47449" y="178021"/>
                  </a:lnTo>
                  <a:lnTo>
                    <a:pt x="50361" y="202071"/>
                  </a:lnTo>
                  <a:lnTo>
                    <a:pt x="50802" y="195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77" name="SMARTInkShape-Group504"/>
          <p:cNvGrpSpPr/>
          <p:nvPr/>
        </p:nvGrpSpPr>
        <p:grpSpPr>
          <a:xfrm>
            <a:off x="10039613" y="5029788"/>
            <a:ext cx="1491984" cy="377990"/>
            <a:chOff x="10039613" y="5029788"/>
            <a:chExt cx="1491984" cy="377990"/>
          </a:xfrm>
        </p:grpSpPr>
        <p:sp>
          <p:nvSpPr>
            <p:cNvPr id="7867" name="SMARTInkShape-2789"/>
            <p:cNvSpPr/>
            <p:nvPr>
              <p:custDataLst>
                <p:tags r:id="rId87"/>
              </p:custDataLst>
            </p:nvPr>
          </p:nvSpPr>
          <p:spPr>
            <a:xfrm>
              <a:off x="11417298" y="5106506"/>
              <a:ext cx="114299" cy="296755"/>
            </a:xfrm>
            <a:custGeom>
              <a:avLst/>
              <a:gdLst/>
              <a:ahLst/>
              <a:cxnLst/>
              <a:rect l="0" t="0" r="0" b="0"/>
              <a:pathLst>
                <a:path w="114299" h="296755">
                  <a:moveTo>
                    <a:pt x="2" y="17944"/>
                  </a:moveTo>
                  <a:lnTo>
                    <a:pt x="2" y="17944"/>
                  </a:lnTo>
                  <a:lnTo>
                    <a:pt x="0" y="14573"/>
                  </a:lnTo>
                  <a:lnTo>
                    <a:pt x="3372" y="5735"/>
                  </a:lnTo>
                  <a:lnTo>
                    <a:pt x="5778" y="3454"/>
                  </a:lnTo>
                  <a:lnTo>
                    <a:pt x="12211" y="921"/>
                  </a:lnTo>
                  <a:lnTo>
                    <a:pt x="42341" y="0"/>
                  </a:lnTo>
                  <a:lnTo>
                    <a:pt x="67031" y="4788"/>
                  </a:lnTo>
                  <a:lnTo>
                    <a:pt x="87360" y="14829"/>
                  </a:lnTo>
                  <a:lnTo>
                    <a:pt x="97860" y="22674"/>
                  </a:lnTo>
                  <a:lnTo>
                    <a:pt x="103466" y="32747"/>
                  </a:lnTo>
                  <a:lnTo>
                    <a:pt x="109438" y="79599"/>
                  </a:lnTo>
                  <a:lnTo>
                    <a:pt x="113341" y="123413"/>
                  </a:lnTo>
                  <a:lnTo>
                    <a:pt x="114176" y="171002"/>
                  </a:lnTo>
                  <a:lnTo>
                    <a:pt x="114298" y="217460"/>
                  </a:lnTo>
                  <a:lnTo>
                    <a:pt x="112421" y="253128"/>
                  </a:lnTo>
                  <a:lnTo>
                    <a:pt x="110931" y="259400"/>
                  </a:lnTo>
                  <a:lnTo>
                    <a:pt x="98722" y="278340"/>
                  </a:lnTo>
                  <a:lnTo>
                    <a:pt x="85070" y="290617"/>
                  </a:lnTo>
                  <a:lnTo>
                    <a:pt x="76380" y="294354"/>
                  </a:lnTo>
                  <a:lnTo>
                    <a:pt x="59304" y="296754"/>
                  </a:lnTo>
                  <a:lnTo>
                    <a:pt x="25402" y="2909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8" name="SMARTInkShape-2790"/>
            <p:cNvSpPr/>
            <p:nvPr>
              <p:custDataLst>
                <p:tags r:id="rId88"/>
              </p:custDataLst>
            </p:nvPr>
          </p:nvSpPr>
          <p:spPr>
            <a:xfrm>
              <a:off x="11283950" y="52641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47660" y="618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9" name="SMARTInkShape-2791"/>
            <p:cNvSpPr/>
            <p:nvPr>
              <p:custDataLst>
                <p:tags r:id="rId89"/>
              </p:custDataLst>
            </p:nvPr>
          </p:nvSpPr>
          <p:spPr>
            <a:xfrm>
              <a:off x="11279334" y="5175589"/>
              <a:ext cx="99867" cy="191422"/>
            </a:xfrm>
            <a:custGeom>
              <a:avLst/>
              <a:gdLst/>
              <a:ahLst/>
              <a:cxnLst/>
              <a:rect l="0" t="0" r="0" b="0"/>
              <a:pathLst>
                <a:path w="99867" h="191422">
                  <a:moveTo>
                    <a:pt x="99866" y="12361"/>
                  </a:moveTo>
                  <a:lnTo>
                    <a:pt x="99866" y="12361"/>
                  </a:lnTo>
                  <a:lnTo>
                    <a:pt x="96495" y="8990"/>
                  </a:lnTo>
                  <a:lnTo>
                    <a:pt x="94840" y="5453"/>
                  </a:lnTo>
                  <a:lnTo>
                    <a:pt x="94399" y="3523"/>
                  </a:lnTo>
                  <a:lnTo>
                    <a:pt x="93398" y="2235"/>
                  </a:lnTo>
                  <a:lnTo>
                    <a:pt x="90407" y="805"/>
                  </a:lnTo>
                  <a:lnTo>
                    <a:pt x="78013" y="0"/>
                  </a:lnTo>
                  <a:lnTo>
                    <a:pt x="64306" y="3132"/>
                  </a:lnTo>
                  <a:lnTo>
                    <a:pt x="26311" y="35644"/>
                  </a:lnTo>
                  <a:lnTo>
                    <a:pt x="15905" y="53283"/>
                  </a:lnTo>
                  <a:lnTo>
                    <a:pt x="3475" y="93351"/>
                  </a:lnTo>
                  <a:lnTo>
                    <a:pt x="0" y="134532"/>
                  </a:lnTo>
                  <a:lnTo>
                    <a:pt x="4345" y="161134"/>
                  </a:lnTo>
                  <a:lnTo>
                    <a:pt x="10610" y="175849"/>
                  </a:lnTo>
                  <a:lnTo>
                    <a:pt x="21861" y="185681"/>
                  </a:lnTo>
                  <a:lnTo>
                    <a:pt x="28813" y="189292"/>
                  </a:lnTo>
                  <a:lnTo>
                    <a:pt x="44064" y="191421"/>
                  </a:lnTo>
                  <a:lnTo>
                    <a:pt x="87166" y="183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0" name="SMARTInkShape-2792"/>
            <p:cNvSpPr/>
            <p:nvPr>
              <p:custDataLst>
                <p:tags r:id="rId90"/>
              </p:custDataLst>
            </p:nvPr>
          </p:nvSpPr>
          <p:spPr>
            <a:xfrm>
              <a:off x="10039613" y="5302250"/>
              <a:ext cx="152138" cy="6351"/>
            </a:xfrm>
            <a:custGeom>
              <a:avLst/>
              <a:gdLst/>
              <a:ahLst/>
              <a:cxnLst/>
              <a:rect l="0" t="0" r="0" b="0"/>
              <a:pathLst>
                <a:path w="152138" h="6351">
                  <a:moveTo>
                    <a:pt x="6087" y="0"/>
                  </a:moveTo>
                  <a:lnTo>
                    <a:pt x="6087" y="0"/>
                  </a:lnTo>
                  <a:lnTo>
                    <a:pt x="0" y="0"/>
                  </a:lnTo>
                  <a:lnTo>
                    <a:pt x="36388" y="0"/>
                  </a:lnTo>
                  <a:lnTo>
                    <a:pt x="77781" y="3371"/>
                  </a:lnTo>
                  <a:lnTo>
                    <a:pt x="122423" y="5467"/>
                  </a:lnTo>
                  <a:lnTo>
                    <a:pt x="152137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1" name="SMARTInkShape-2793"/>
            <p:cNvSpPr/>
            <p:nvPr>
              <p:custDataLst>
                <p:tags r:id="rId91"/>
              </p:custDataLst>
            </p:nvPr>
          </p:nvSpPr>
          <p:spPr>
            <a:xfrm>
              <a:off x="10096500" y="53975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34531" y="6350"/>
                  </a:lnTo>
                  <a:lnTo>
                    <a:pt x="65912" y="446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2" name="SMARTInkShape-2794"/>
            <p:cNvSpPr/>
            <p:nvPr>
              <p:custDataLst>
                <p:tags r:id="rId92"/>
              </p:custDataLst>
            </p:nvPr>
          </p:nvSpPr>
          <p:spPr>
            <a:xfrm>
              <a:off x="10477500" y="5029788"/>
              <a:ext cx="127001" cy="100499"/>
            </a:xfrm>
            <a:custGeom>
              <a:avLst/>
              <a:gdLst/>
              <a:ahLst/>
              <a:cxnLst/>
              <a:rect l="0" t="0" r="0" b="0"/>
              <a:pathLst>
                <a:path w="127001" h="100499">
                  <a:moveTo>
                    <a:pt x="0" y="5762"/>
                  </a:moveTo>
                  <a:lnTo>
                    <a:pt x="0" y="5762"/>
                  </a:lnTo>
                  <a:lnTo>
                    <a:pt x="0" y="2391"/>
                  </a:lnTo>
                  <a:lnTo>
                    <a:pt x="705" y="1398"/>
                  </a:lnTo>
                  <a:lnTo>
                    <a:pt x="1881" y="736"/>
                  </a:lnTo>
                  <a:lnTo>
                    <a:pt x="6481" y="0"/>
                  </a:lnTo>
                  <a:lnTo>
                    <a:pt x="20969" y="292"/>
                  </a:lnTo>
                  <a:lnTo>
                    <a:pt x="32603" y="2861"/>
                  </a:lnTo>
                  <a:lnTo>
                    <a:pt x="54425" y="15015"/>
                  </a:lnTo>
                  <a:lnTo>
                    <a:pt x="72023" y="32022"/>
                  </a:lnTo>
                  <a:lnTo>
                    <a:pt x="74826" y="38084"/>
                  </a:lnTo>
                  <a:lnTo>
                    <a:pt x="76060" y="50467"/>
                  </a:lnTo>
                  <a:lnTo>
                    <a:pt x="70493" y="63025"/>
                  </a:lnTo>
                  <a:lnTo>
                    <a:pt x="45204" y="99278"/>
                  </a:lnTo>
                  <a:lnTo>
                    <a:pt x="45657" y="99856"/>
                  </a:lnTo>
                  <a:lnTo>
                    <a:pt x="48044" y="100498"/>
                  </a:lnTo>
                  <a:lnTo>
                    <a:pt x="88907" y="90856"/>
                  </a:lnTo>
                  <a:lnTo>
                    <a:pt x="127000" y="88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3" name="SMARTInkShape-2795"/>
            <p:cNvSpPr/>
            <p:nvPr>
              <p:custDataLst>
                <p:tags r:id="rId93"/>
              </p:custDataLst>
            </p:nvPr>
          </p:nvSpPr>
          <p:spPr>
            <a:xfrm>
              <a:off x="10713333" y="5321300"/>
              <a:ext cx="5468" cy="11818"/>
            </a:xfrm>
            <a:custGeom>
              <a:avLst/>
              <a:gdLst/>
              <a:ahLst/>
              <a:cxnLst/>
              <a:rect l="0" t="0" r="0" b="0"/>
              <a:pathLst>
                <a:path w="5468" h="11818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2749" y="906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4" name="SMARTInkShape-2796"/>
            <p:cNvSpPr/>
            <p:nvPr>
              <p:custDataLst>
                <p:tags r:id="rId94"/>
              </p:custDataLst>
            </p:nvPr>
          </p:nvSpPr>
          <p:spPr>
            <a:xfrm>
              <a:off x="10928452" y="5113613"/>
              <a:ext cx="64692" cy="294165"/>
            </a:xfrm>
            <a:custGeom>
              <a:avLst/>
              <a:gdLst/>
              <a:ahLst/>
              <a:cxnLst/>
              <a:rect l="0" t="0" r="0" b="0"/>
              <a:pathLst>
                <a:path w="64692" h="294165">
                  <a:moveTo>
                    <a:pt x="6248" y="118787"/>
                  </a:moveTo>
                  <a:lnTo>
                    <a:pt x="6248" y="118787"/>
                  </a:lnTo>
                  <a:lnTo>
                    <a:pt x="2877" y="122158"/>
                  </a:lnTo>
                  <a:lnTo>
                    <a:pt x="1221" y="127576"/>
                  </a:lnTo>
                  <a:lnTo>
                    <a:pt x="1191" y="138214"/>
                  </a:lnTo>
                  <a:lnTo>
                    <a:pt x="6922" y="185290"/>
                  </a:lnTo>
                  <a:lnTo>
                    <a:pt x="10915" y="227626"/>
                  </a:lnTo>
                  <a:lnTo>
                    <a:pt x="12266" y="272695"/>
                  </a:lnTo>
                  <a:lnTo>
                    <a:pt x="12501" y="288410"/>
                  </a:lnTo>
                  <a:lnTo>
                    <a:pt x="11827" y="291135"/>
                  </a:lnTo>
                  <a:lnTo>
                    <a:pt x="10672" y="292952"/>
                  </a:lnTo>
                  <a:lnTo>
                    <a:pt x="9197" y="294164"/>
                  </a:lnTo>
                  <a:lnTo>
                    <a:pt x="7508" y="293561"/>
                  </a:lnTo>
                  <a:lnTo>
                    <a:pt x="3750" y="289127"/>
                  </a:lnTo>
                  <a:lnTo>
                    <a:pt x="1041" y="271956"/>
                  </a:lnTo>
                  <a:lnTo>
                    <a:pt x="237" y="232139"/>
                  </a:lnTo>
                  <a:lnTo>
                    <a:pt x="49" y="190568"/>
                  </a:lnTo>
                  <a:lnTo>
                    <a:pt x="0" y="166641"/>
                  </a:lnTo>
                  <a:lnTo>
                    <a:pt x="1376" y="140812"/>
                  </a:lnTo>
                  <a:lnTo>
                    <a:pt x="3703" y="113714"/>
                  </a:lnTo>
                  <a:lnTo>
                    <a:pt x="6670" y="85772"/>
                  </a:lnTo>
                  <a:lnTo>
                    <a:pt x="11844" y="43436"/>
                  </a:lnTo>
                  <a:lnTo>
                    <a:pt x="18725" y="7091"/>
                  </a:lnTo>
                  <a:lnTo>
                    <a:pt x="20916" y="1989"/>
                  </a:lnTo>
                  <a:lnTo>
                    <a:pt x="24493" y="0"/>
                  </a:lnTo>
                  <a:lnTo>
                    <a:pt x="28995" y="84"/>
                  </a:lnTo>
                  <a:lnTo>
                    <a:pt x="34112" y="1552"/>
                  </a:lnTo>
                  <a:lnTo>
                    <a:pt x="45443" y="14472"/>
                  </a:lnTo>
                  <a:lnTo>
                    <a:pt x="56124" y="34324"/>
                  </a:lnTo>
                  <a:lnTo>
                    <a:pt x="64691" y="68596"/>
                  </a:lnTo>
                  <a:lnTo>
                    <a:pt x="64443" y="90600"/>
                  </a:lnTo>
                  <a:lnTo>
                    <a:pt x="58218" y="108376"/>
                  </a:lnTo>
                  <a:lnTo>
                    <a:pt x="48395" y="121921"/>
                  </a:lnTo>
                  <a:lnTo>
                    <a:pt x="32377" y="132808"/>
                  </a:lnTo>
                  <a:lnTo>
                    <a:pt x="25387" y="135602"/>
                  </a:lnTo>
                  <a:lnTo>
                    <a:pt x="22535" y="135641"/>
                  </a:lnTo>
                  <a:lnTo>
                    <a:pt x="12598" y="131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5" name="SMARTInkShape-2797"/>
            <p:cNvSpPr/>
            <p:nvPr>
              <p:custDataLst>
                <p:tags r:id="rId95"/>
              </p:custDataLst>
            </p:nvPr>
          </p:nvSpPr>
          <p:spPr>
            <a:xfrm>
              <a:off x="11105155" y="5178848"/>
              <a:ext cx="89896" cy="186129"/>
            </a:xfrm>
            <a:custGeom>
              <a:avLst/>
              <a:gdLst/>
              <a:ahLst/>
              <a:cxnLst/>
              <a:rect l="0" t="0" r="0" b="0"/>
              <a:pathLst>
                <a:path w="89896" h="186129">
                  <a:moveTo>
                    <a:pt x="83545" y="9102"/>
                  </a:moveTo>
                  <a:lnTo>
                    <a:pt x="83545" y="9102"/>
                  </a:lnTo>
                  <a:lnTo>
                    <a:pt x="65868" y="264"/>
                  </a:lnTo>
                  <a:lnTo>
                    <a:pt x="55934" y="0"/>
                  </a:lnTo>
                  <a:lnTo>
                    <a:pt x="50321" y="917"/>
                  </a:lnTo>
                  <a:lnTo>
                    <a:pt x="32308" y="12322"/>
                  </a:lnTo>
                  <a:lnTo>
                    <a:pt x="13567" y="42589"/>
                  </a:lnTo>
                  <a:lnTo>
                    <a:pt x="1348" y="82838"/>
                  </a:lnTo>
                  <a:lnTo>
                    <a:pt x="0" y="122672"/>
                  </a:lnTo>
                  <a:lnTo>
                    <a:pt x="7442" y="157915"/>
                  </a:lnTo>
                  <a:lnTo>
                    <a:pt x="16561" y="174254"/>
                  </a:lnTo>
                  <a:lnTo>
                    <a:pt x="21955" y="180587"/>
                  </a:lnTo>
                  <a:lnTo>
                    <a:pt x="28373" y="184103"/>
                  </a:lnTo>
                  <a:lnTo>
                    <a:pt x="43032" y="186128"/>
                  </a:lnTo>
                  <a:lnTo>
                    <a:pt x="89895" y="1742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6" name="SMARTInkShape-2798"/>
            <p:cNvSpPr/>
            <p:nvPr>
              <p:custDataLst>
                <p:tags r:id="rId96"/>
              </p:custDataLst>
            </p:nvPr>
          </p:nvSpPr>
          <p:spPr>
            <a:xfrm>
              <a:off x="10459333" y="5165242"/>
              <a:ext cx="56268" cy="213209"/>
            </a:xfrm>
            <a:custGeom>
              <a:avLst/>
              <a:gdLst/>
              <a:ahLst/>
              <a:cxnLst/>
              <a:rect l="0" t="0" r="0" b="0"/>
              <a:pathLst>
                <a:path w="56268" h="213209">
                  <a:moveTo>
                    <a:pt x="5467" y="3658"/>
                  </a:moveTo>
                  <a:lnTo>
                    <a:pt x="5467" y="3658"/>
                  </a:lnTo>
                  <a:lnTo>
                    <a:pt x="2096" y="287"/>
                  </a:lnTo>
                  <a:lnTo>
                    <a:pt x="1104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13047" y="38537"/>
                  </a:lnTo>
                  <a:lnTo>
                    <a:pt x="24881" y="82667"/>
                  </a:lnTo>
                  <a:lnTo>
                    <a:pt x="35441" y="129609"/>
                  </a:lnTo>
                  <a:lnTo>
                    <a:pt x="44924" y="171034"/>
                  </a:lnTo>
                  <a:lnTo>
                    <a:pt x="56267" y="2132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81" name="SMARTInkShape-Group505"/>
          <p:cNvGrpSpPr/>
          <p:nvPr/>
        </p:nvGrpSpPr>
        <p:grpSpPr>
          <a:xfrm>
            <a:off x="8967343" y="5753100"/>
            <a:ext cx="665608" cy="264697"/>
            <a:chOff x="8967343" y="5753100"/>
            <a:chExt cx="665608" cy="264697"/>
          </a:xfrm>
        </p:grpSpPr>
        <p:sp>
          <p:nvSpPr>
            <p:cNvPr id="7878" name="SMARTInkShape-2799"/>
            <p:cNvSpPr/>
            <p:nvPr>
              <p:custDataLst>
                <p:tags r:id="rId84"/>
              </p:custDataLst>
            </p:nvPr>
          </p:nvSpPr>
          <p:spPr>
            <a:xfrm>
              <a:off x="9500602" y="5766061"/>
              <a:ext cx="132349" cy="251736"/>
            </a:xfrm>
            <a:custGeom>
              <a:avLst/>
              <a:gdLst/>
              <a:ahLst/>
              <a:cxnLst/>
              <a:rect l="0" t="0" r="0" b="0"/>
              <a:pathLst>
                <a:path w="132349" h="251736">
                  <a:moveTo>
                    <a:pt x="132348" y="6089"/>
                  </a:moveTo>
                  <a:lnTo>
                    <a:pt x="132348" y="6089"/>
                  </a:lnTo>
                  <a:lnTo>
                    <a:pt x="115729" y="1725"/>
                  </a:lnTo>
                  <a:lnTo>
                    <a:pt x="69892" y="0"/>
                  </a:lnTo>
                  <a:lnTo>
                    <a:pt x="51202" y="7381"/>
                  </a:lnTo>
                  <a:lnTo>
                    <a:pt x="33487" y="22186"/>
                  </a:lnTo>
                  <a:lnTo>
                    <a:pt x="16209" y="45228"/>
                  </a:lnTo>
                  <a:lnTo>
                    <a:pt x="726" y="89339"/>
                  </a:lnTo>
                  <a:lnTo>
                    <a:pt x="0" y="125404"/>
                  </a:lnTo>
                  <a:lnTo>
                    <a:pt x="5090" y="162834"/>
                  </a:lnTo>
                  <a:lnTo>
                    <a:pt x="20557" y="209556"/>
                  </a:lnTo>
                  <a:lnTo>
                    <a:pt x="34921" y="232221"/>
                  </a:lnTo>
                  <a:lnTo>
                    <a:pt x="54474" y="246057"/>
                  </a:lnTo>
                  <a:lnTo>
                    <a:pt x="65615" y="250733"/>
                  </a:lnTo>
                  <a:lnTo>
                    <a:pt x="76571" y="251735"/>
                  </a:lnTo>
                  <a:lnTo>
                    <a:pt x="110369" y="243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9" name="SMARTInkShape-2800"/>
            <p:cNvSpPr/>
            <p:nvPr>
              <p:custDataLst>
                <p:tags r:id="rId85"/>
              </p:custDataLst>
            </p:nvPr>
          </p:nvSpPr>
          <p:spPr>
            <a:xfrm>
              <a:off x="9164472" y="5848350"/>
              <a:ext cx="227179" cy="151200"/>
            </a:xfrm>
            <a:custGeom>
              <a:avLst/>
              <a:gdLst/>
              <a:ahLst/>
              <a:cxnLst/>
              <a:rect l="0" t="0" r="0" b="0"/>
              <a:pathLst>
                <a:path w="227179" h="151200">
                  <a:moveTo>
                    <a:pt x="36678" y="69850"/>
                  </a:moveTo>
                  <a:lnTo>
                    <a:pt x="36678" y="69850"/>
                  </a:lnTo>
                  <a:lnTo>
                    <a:pt x="8200" y="23223"/>
                  </a:lnTo>
                  <a:lnTo>
                    <a:pt x="7108" y="21832"/>
                  </a:lnTo>
                  <a:lnTo>
                    <a:pt x="5678" y="23021"/>
                  </a:lnTo>
                  <a:lnTo>
                    <a:pt x="2203" y="29987"/>
                  </a:lnTo>
                  <a:lnTo>
                    <a:pt x="0" y="66209"/>
                  </a:lnTo>
                  <a:lnTo>
                    <a:pt x="4566" y="96131"/>
                  </a:lnTo>
                  <a:lnTo>
                    <a:pt x="13835" y="116913"/>
                  </a:lnTo>
                  <a:lnTo>
                    <a:pt x="19001" y="122517"/>
                  </a:lnTo>
                  <a:lnTo>
                    <a:pt x="20660" y="123306"/>
                  </a:lnTo>
                  <a:lnTo>
                    <a:pt x="21767" y="123126"/>
                  </a:lnTo>
                  <a:lnTo>
                    <a:pt x="25204" y="117621"/>
                  </a:lnTo>
                  <a:lnTo>
                    <a:pt x="26911" y="114397"/>
                  </a:lnTo>
                  <a:lnTo>
                    <a:pt x="29315" y="96376"/>
                  </a:lnTo>
                  <a:lnTo>
                    <a:pt x="24211" y="70733"/>
                  </a:lnTo>
                  <a:lnTo>
                    <a:pt x="36207" y="78766"/>
                  </a:lnTo>
                  <a:lnTo>
                    <a:pt x="39186" y="79322"/>
                  </a:lnTo>
                  <a:lnTo>
                    <a:pt x="41878" y="78987"/>
                  </a:lnTo>
                  <a:lnTo>
                    <a:pt x="46751" y="76733"/>
                  </a:lnTo>
                  <a:lnTo>
                    <a:pt x="60623" y="66183"/>
                  </a:lnTo>
                  <a:lnTo>
                    <a:pt x="67545" y="64692"/>
                  </a:lnTo>
                  <a:lnTo>
                    <a:pt x="75327" y="65911"/>
                  </a:lnTo>
                  <a:lnTo>
                    <a:pt x="98562" y="75814"/>
                  </a:lnTo>
                  <a:lnTo>
                    <a:pt x="118748" y="94037"/>
                  </a:lnTo>
                  <a:lnTo>
                    <a:pt x="142125" y="131866"/>
                  </a:lnTo>
                  <a:lnTo>
                    <a:pt x="150460" y="151199"/>
                  </a:lnTo>
                  <a:lnTo>
                    <a:pt x="156602" y="105282"/>
                  </a:lnTo>
                  <a:lnTo>
                    <a:pt x="173577" y="62709"/>
                  </a:lnTo>
                  <a:lnTo>
                    <a:pt x="189243" y="36337"/>
                  </a:lnTo>
                  <a:lnTo>
                    <a:pt x="2271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0" name="SMARTInkShape-2801"/>
            <p:cNvSpPr/>
            <p:nvPr>
              <p:custDataLst>
                <p:tags r:id="rId86"/>
              </p:custDataLst>
            </p:nvPr>
          </p:nvSpPr>
          <p:spPr>
            <a:xfrm>
              <a:off x="8967343" y="5753100"/>
              <a:ext cx="132208" cy="255820"/>
            </a:xfrm>
            <a:custGeom>
              <a:avLst/>
              <a:gdLst/>
              <a:ahLst/>
              <a:cxnLst/>
              <a:rect l="0" t="0" r="0" b="0"/>
              <a:pathLst>
                <a:path w="132208" h="255820">
                  <a:moveTo>
                    <a:pt x="11557" y="57150"/>
                  </a:moveTo>
                  <a:lnTo>
                    <a:pt x="11557" y="57150"/>
                  </a:lnTo>
                  <a:lnTo>
                    <a:pt x="4650" y="40191"/>
                  </a:lnTo>
                  <a:lnTo>
                    <a:pt x="0" y="33417"/>
                  </a:lnTo>
                  <a:lnTo>
                    <a:pt x="20005" y="71895"/>
                  </a:lnTo>
                  <a:lnTo>
                    <a:pt x="37579" y="115298"/>
                  </a:lnTo>
                  <a:lnTo>
                    <a:pt x="51815" y="149315"/>
                  </a:lnTo>
                  <a:lnTo>
                    <a:pt x="66844" y="184190"/>
                  </a:lnTo>
                  <a:lnTo>
                    <a:pt x="86499" y="228062"/>
                  </a:lnTo>
                  <a:lnTo>
                    <a:pt x="103853" y="255819"/>
                  </a:lnTo>
                  <a:lnTo>
                    <a:pt x="105544" y="255213"/>
                  </a:lnTo>
                  <a:lnTo>
                    <a:pt x="109303" y="248894"/>
                  </a:lnTo>
                  <a:lnTo>
                    <a:pt x="113102" y="205195"/>
                  </a:lnTo>
                  <a:lnTo>
                    <a:pt x="116190" y="169985"/>
                  </a:lnTo>
                  <a:lnTo>
                    <a:pt x="117296" y="147189"/>
                  </a:lnTo>
                  <a:lnTo>
                    <a:pt x="118033" y="121410"/>
                  </a:lnTo>
                  <a:lnTo>
                    <a:pt x="118524" y="93640"/>
                  </a:lnTo>
                  <a:lnTo>
                    <a:pt x="120951" y="51496"/>
                  </a:lnTo>
                  <a:lnTo>
                    <a:pt x="126285" y="15257"/>
                  </a:lnTo>
                  <a:lnTo>
                    <a:pt x="13220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5" name="SMARTInkShape-Group506"/>
          <p:cNvGrpSpPr/>
          <p:nvPr/>
        </p:nvGrpSpPr>
        <p:grpSpPr>
          <a:xfrm>
            <a:off x="9696450" y="5562962"/>
            <a:ext cx="2381149" cy="494939"/>
            <a:chOff x="9696450" y="5562962"/>
            <a:chExt cx="2381149" cy="494939"/>
          </a:xfrm>
        </p:grpSpPr>
        <p:sp>
          <p:nvSpPr>
            <p:cNvPr id="7882" name="SMARTInkShape-2802"/>
            <p:cNvSpPr/>
            <p:nvPr>
              <p:custDataLst>
                <p:tags r:id="rId61"/>
              </p:custDataLst>
            </p:nvPr>
          </p:nvSpPr>
          <p:spPr>
            <a:xfrm>
              <a:off x="10160000" y="59055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50804" y="458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3" name="SMARTInkShape-2803"/>
            <p:cNvSpPr/>
            <p:nvPr>
              <p:custDataLst>
                <p:tags r:id="rId62"/>
              </p:custDataLst>
            </p:nvPr>
          </p:nvSpPr>
          <p:spPr>
            <a:xfrm>
              <a:off x="11639550" y="5562962"/>
              <a:ext cx="165101" cy="107589"/>
            </a:xfrm>
            <a:custGeom>
              <a:avLst/>
              <a:gdLst/>
              <a:ahLst/>
              <a:cxnLst/>
              <a:rect l="0" t="0" r="0" b="0"/>
              <a:pathLst>
                <a:path w="165101" h="107589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1881" y="11780"/>
                  </a:lnTo>
                  <a:lnTo>
                    <a:pt x="5776" y="7856"/>
                  </a:lnTo>
                  <a:lnTo>
                    <a:pt x="12209" y="3761"/>
                  </a:lnTo>
                  <a:lnTo>
                    <a:pt x="23766" y="858"/>
                  </a:lnTo>
                  <a:lnTo>
                    <a:pt x="32756" y="0"/>
                  </a:lnTo>
                  <a:lnTo>
                    <a:pt x="37605" y="1680"/>
                  </a:lnTo>
                  <a:lnTo>
                    <a:pt x="46468" y="8508"/>
                  </a:lnTo>
                  <a:lnTo>
                    <a:pt x="48876" y="14399"/>
                  </a:lnTo>
                  <a:lnTo>
                    <a:pt x="49516" y="17945"/>
                  </a:lnTo>
                  <a:lnTo>
                    <a:pt x="41849" y="59768"/>
                  </a:lnTo>
                  <a:lnTo>
                    <a:pt x="31764" y="107390"/>
                  </a:lnTo>
                  <a:lnTo>
                    <a:pt x="31759" y="107456"/>
                  </a:lnTo>
                  <a:lnTo>
                    <a:pt x="75088" y="107581"/>
                  </a:lnTo>
                  <a:lnTo>
                    <a:pt x="116040" y="105705"/>
                  </a:lnTo>
                  <a:lnTo>
                    <a:pt x="132007" y="103929"/>
                  </a:lnTo>
                  <a:lnTo>
                    <a:pt x="165100" y="1075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4" name="SMARTInkShape-2804"/>
            <p:cNvSpPr/>
            <p:nvPr>
              <p:custDataLst>
                <p:tags r:id="rId63"/>
              </p:custDataLst>
            </p:nvPr>
          </p:nvSpPr>
          <p:spPr>
            <a:xfrm>
              <a:off x="12001500" y="5747633"/>
              <a:ext cx="76099" cy="284868"/>
            </a:xfrm>
            <a:custGeom>
              <a:avLst/>
              <a:gdLst/>
              <a:ahLst/>
              <a:cxnLst/>
              <a:rect l="0" t="0" r="0" b="0"/>
              <a:pathLst>
                <a:path w="76099" h="284868">
                  <a:moveTo>
                    <a:pt x="0" y="5467"/>
                  </a:moveTo>
                  <a:lnTo>
                    <a:pt x="0" y="5467"/>
                  </a:lnTo>
                  <a:lnTo>
                    <a:pt x="6741" y="2096"/>
                  </a:lnTo>
                  <a:lnTo>
                    <a:pt x="21048" y="0"/>
                  </a:lnTo>
                  <a:lnTo>
                    <a:pt x="58573" y="5229"/>
                  </a:lnTo>
                  <a:lnTo>
                    <a:pt x="63193" y="7242"/>
                  </a:lnTo>
                  <a:lnTo>
                    <a:pt x="65413" y="8767"/>
                  </a:lnTo>
                  <a:lnTo>
                    <a:pt x="67878" y="12343"/>
                  </a:lnTo>
                  <a:lnTo>
                    <a:pt x="68535" y="14284"/>
                  </a:lnTo>
                  <a:lnTo>
                    <a:pt x="68268" y="16284"/>
                  </a:lnTo>
                  <a:lnTo>
                    <a:pt x="65227" y="24586"/>
                  </a:lnTo>
                  <a:lnTo>
                    <a:pt x="63652" y="69011"/>
                  </a:lnTo>
                  <a:lnTo>
                    <a:pt x="63529" y="116562"/>
                  </a:lnTo>
                  <a:lnTo>
                    <a:pt x="63509" y="156917"/>
                  </a:lnTo>
                  <a:lnTo>
                    <a:pt x="66870" y="198366"/>
                  </a:lnTo>
                  <a:lnTo>
                    <a:pt x="75861" y="245058"/>
                  </a:lnTo>
                  <a:lnTo>
                    <a:pt x="76098" y="254099"/>
                  </a:lnTo>
                  <a:lnTo>
                    <a:pt x="74721" y="256594"/>
                  </a:lnTo>
                  <a:lnTo>
                    <a:pt x="55144" y="271204"/>
                  </a:lnTo>
                  <a:lnTo>
                    <a:pt x="25400" y="284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5" name="SMARTInkShape-2805"/>
            <p:cNvSpPr/>
            <p:nvPr>
              <p:custDataLst>
                <p:tags r:id="rId64"/>
              </p:custDataLst>
            </p:nvPr>
          </p:nvSpPr>
          <p:spPr>
            <a:xfrm>
              <a:off x="11874500" y="5949950"/>
              <a:ext cx="95251" cy="38101"/>
            </a:xfrm>
            <a:custGeom>
              <a:avLst/>
              <a:gdLst/>
              <a:ahLst/>
              <a:cxnLst/>
              <a:rect l="0" t="0" r="0" b="0"/>
              <a:pathLst>
                <a:path w="952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1359"/>
                  </a:lnTo>
                  <a:lnTo>
                    <a:pt x="8789" y="26167"/>
                  </a:lnTo>
                  <a:lnTo>
                    <a:pt x="36126" y="10627"/>
                  </a:lnTo>
                  <a:lnTo>
                    <a:pt x="63085" y="283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6" name="SMARTInkShape-2806"/>
            <p:cNvSpPr/>
            <p:nvPr>
              <p:custDataLst>
                <p:tags r:id="rId65"/>
              </p:custDataLst>
            </p:nvPr>
          </p:nvSpPr>
          <p:spPr>
            <a:xfrm>
              <a:off x="11849100" y="57912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38681" y="5070"/>
                  </a:lnTo>
                  <a:lnTo>
                    <a:pt x="84047" y="11556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7" name="SMARTInkShape-2807"/>
            <p:cNvSpPr/>
            <p:nvPr>
              <p:custDataLst>
                <p:tags r:id="rId66"/>
              </p:custDataLst>
            </p:nvPr>
          </p:nvSpPr>
          <p:spPr>
            <a:xfrm>
              <a:off x="11893550" y="5803900"/>
              <a:ext cx="31751" cy="171451"/>
            </a:xfrm>
            <a:custGeom>
              <a:avLst/>
              <a:gdLst/>
              <a:ahLst/>
              <a:cxnLst/>
              <a:rect l="0" t="0" r="0" b="0"/>
              <a:pathLst>
                <a:path w="31751" h="171451">
                  <a:moveTo>
                    <a:pt x="0" y="0"/>
                  </a:moveTo>
                  <a:lnTo>
                    <a:pt x="0" y="0"/>
                  </a:lnTo>
                  <a:lnTo>
                    <a:pt x="11934" y="31392"/>
                  </a:lnTo>
                  <a:lnTo>
                    <a:pt x="16939" y="67157"/>
                  </a:lnTo>
                  <a:lnTo>
                    <a:pt x="20307" y="105270"/>
                  </a:lnTo>
                  <a:lnTo>
                    <a:pt x="24392" y="146383"/>
                  </a:lnTo>
                  <a:lnTo>
                    <a:pt x="317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8" name="SMARTInkShape-2808"/>
            <p:cNvSpPr/>
            <p:nvPr>
              <p:custDataLst>
                <p:tags r:id="rId67"/>
              </p:custDataLst>
            </p:nvPr>
          </p:nvSpPr>
          <p:spPr>
            <a:xfrm>
              <a:off x="11734896" y="5724947"/>
              <a:ext cx="95155" cy="256714"/>
            </a:xfrm>
            <a:custGeom>
              <a:avLst/>
              <a:gdLst/>
              <a:ahLst/>
              <a:cxnLst/>
              <a:rect l="0" t="0" r="0" b="0"/>
              <a:pathLst>
                <a:path w="95155" h="256714">
                  <a:moveTo>
                    <a:pt x="95154" y="9103"/>
                  </a:moveTo>
                  <a:lnTo>
                    <a:pt x="95154" y="9103"/>
                  </a:lnTo>
                  <a:lnTo>
                    <a:pt x="89378" y="4034"/>
                  </a:lnTo>
                  <a:lnTo>
                    <a:pt x="82945" y="264"/>
                  </a:lnTo>
                  <a:lnTo>
                    <a:pt x="71618" y="0"/>
                  </a:lnTo>
                  <a:lnTo>
                    <a:pt x="57882" y="2941"/>
                  </a:lnTo>
                  <a:lnTo>
                    <a:pt x="44723" y="8951"/>
                  </a:lnTo>
                  <a:lnTo>
                    <a:pt x="28785" y="23639"/>
                  </a:lnTo>
                  <a:lnTo>
                    <a:pt x="18497" y="44768"/>
                  </a:lnTo>
                  <a:lnTo>
                    <a:pt x="10978" y="68903"/>
                  </a:lnTo>
                  <a:lnTo>
                    <a:pt x="11551" y="108116"/>
                  </a:lnTo>
                  <a:lnTo>
                    <a:pt x="11584" y="143568"/>
                  </a:lnTo>
                  <a:lnTo>
                    <a:pt x="7442" y="180178"/>
                  </a:lnTo>
                  <a:lnTo>
                    <a:pt x="1602" y="220747"/>
                  </a:lnTo>
                  <a:lnTo>
                    <a:pt x="0" y="251527"/>
                  </a:lnTo>
                  <a:lnTo>
                    <a:pt x="676" y="253269"/>
                  </a:lnTo>
                  <a:lnTo>
                    <a:pt x="1828" y="254429"/>
                  </a:lnTo>
                  <a:lnTo>
                    <a:pt x="4993" y="255721"/>
                  </a:lnTo>
                  <a:lnTo>
                    <a:pt x="33313" y="256713"/>
                  </a:lnTo>
                  <a:lnTo>
                    <a:pt x="82454" y="250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9" name="SMARTInkShape-2809"/>
            <p:cNvSpPr/>
            <p:nvPr>
              <p:custDataLst>
                <p:tags r:id="rId68"/>
              </p:custDataLst>
            </p:nvPr>
          </p:nvSpPr>
          <p:spPr>
            <a:xfrm>
              <a:off x="11512550" y="586740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37991" y="0"/>
                  </a:lnTo>
                  <a:lnTo>
                    <a:pt x="83782" y="1881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0" name="SMARTInkShape-2810"/>
            <p:cNvSpPr/>
            <p:nvPr>
              <p:custDataLst>
                <p:tags r:id="rId69"/>
              </p:custDataLst>
            </p:nvPr>
          </p:nvSpPr>
          <p:spPr>
            <a:xfrm>
              <a:off x="11532247" y="5761477"/>
              <a:ext cx="113654" cy="226425"/>
            </a:xfrm>
            <a:custGeom>
              <a:avLst/>
              <a:gdLst/>
              <a:ahLst/>
              <a:cxnLst/>
              <a:rect l="0" t="0" r="0" b="0"/>
              <a:pathLst>
                <a:path w="113654" h="226425">
                  <a:moveTo>
                    <a:pt x="100953" y="17023"/>
                  </a:moveTo>
                  <a:lnTo>
                    <a:pt x="100953" y="17023"/>
                  </a:lnTo>
                  <a:lnTo>
                    <a:pt x="88744" y="4814"/>
                  </a:lnTo>
                  <a:lnTo>
                    <a:pt x="81180" y="1013"/>
                  </a:lnTo>
                  <a:lnTo>
                    <a:pt x="77187" y="0"/>
                  </a:lnTo>
                  <a:lnTo>
                    <a:pt x="58085" y="1944"/>
                  </a:lnTo>
                  <a:lnTo>
                    <a:pt x="46388" y="7029"/>
                  </a:lnTo>
                  <a:lnTo>
                    <a:pt x="35780" y="15403"/>
                  </a:lnTo>
                  <a:lnTo>
                    <a:pt x="24009" y="28532"/>
                  </a:lnTo>
                  <a:lnTo>
                    <a:pt x="12224" y="55162"/>
                  </a:lnTo>
                  <a:lnTo>
                    <a:pt x="2625" y="96471"/>
                  </a:lnTo>
                  <a:lnTo>
                    <a:pt x="0" y="140902"/>
                  </a:lnTo>
                  <a:lnTo>
                    <a:pt x="143" y="184534"/>
                  </a:lnTo>
                  <a:lnTo>
                    <a:pt x="8203" y="210958"/>
                  </a:lnTo>
                  <a:lnTo>
                    <a:pt x="15987" y="217987"/>
                  </a:lnTo>
                  <a:lnTo>
                    <a:pt x="21025" y="220849"/>
                  </a:lnTo>
                  <a:lnTo>
                    <a:pt x="67458" y="225819"/>
                  </a:lnTo>
                  <a:lnTo>
                    <a:pt x="95984" y="226424"/>
                  </a:lnTo>
                  <a:lnTo>
                    <a:pt x="100462" y="225063"/>
                  </a:lnTo>
                  <a:lnTo>
                    <a:pt x="113653" y="213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1" name="SMARTInkShape-2811"/>
            <p:cNvSpPr/>
            <p:nvPr>
              <p:custDataLst>
                <p:tags r:id="rId70"/>
              </p:custDataLst>
            </p:nvPr>
          </p:nvSpPr>
          <p:spPr>
            <a:xfrm>
              <a:off x="11220450" y="59118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40000" y="0"/>
                  </a:lnTo>
                  <a:lnTo>
                    <a:pt x="80134" y="3371"/>
                  </a:lnTo>
                  <a:lnTo>
                    <a:pt x="119935" y="5467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2" name="SMARTInkShape-2812"/>
            <p:cNvSpPr/>
            <p:nvPr>
              <p:custDataLst>
                <p:tags r:id="rId71"/>
              </p:custDataLst>
            </p:nvPr>
          </p:nvSpPr>
          <p:spPr>
            <a:xfrm>
              <a:off x="11010900" y="5715030"/>
              <a:ext cx="95216" cy="304099"/>
            </a:xfrm>
            <a:custGeom>
              <a:avLst/>
              <a:gdLst/>
              <a:ahLst/>
              <a:cxnLst/>
              <a:rect l="0" t="0" r="0" b="0"/>
              <a:pathLst>
                <a:path w="95216" h="304099">
                  <a:moveTo>
                    <a:pt x="0" y="12670"/>
                  </a:moveTo>
                  <a:lnTo>
                    <a:pt x="0" y="12670"/>
                  </a:lnTo>
                  <a:lnTo>
                    <a:pt x="0" y="3831"/>
                  </a:lnTo>
                  <a:lnTo>
                    <a:pt x="1412" y="2544"/>
                  </a:lnTo>
                  <a:lnTo>
                    <a:pt x="6743" y="1114"/>
                  </a:lnTo>
                  <a:lnTo>
                    <a:pt x="51063" y="15"/>
                  </a:lnTo>
                  <a:lnTo>
                    <a:pt x="57326" y="0"/>
                  </a:lnTo>
                  <a:lnTo>
                    <a:pt x="68048" y="3747"/>
                  </a:lnTo>
                  <a:lnTo>
                    <a:pt x="83056" y="14278"/>
                  </a:lnTo>
                  <a:lnTo>
                    <a:pt x="90539" y="24357"/>
                  </a:lnTo>
                  <a:lnTo>
                    <a:pt x="93855" y="36280"/>
                  </a:lnTo>
                  <a:lnTo>
                    <a:pt x="95128" y="79058"/>
                  </a:lnTo>
                  <a:lnTo>
                    <a:pt x="95215" y="114028"/>
                  </a:lnTo>
                  <a:lnTo>
                    <a:pt x="91868" y="152298"/>
                  </a:lnTo>
                  <a:lnTo>
                    <a:pt x="89486" y="197380"/>
                  </a:lnTo>
                  <a:lnTo>
                    <a:pt x="92348" y="242903"/>
                  </a:lnTo>
                  <a:lnTo>
                    <a:pt x="92079" y="256342"/>
                  </a:lnTo>
                  <a:lnTo>
                    <a:pt x="91018" y="267019"/>
                  </a:lnTo>
                  <a:lnTo>
                    <a:pt x="92976" y="280258"/>
                  </a:lnTo>
                  <a:lnTo>
                    <a:pt x="91184" y="286350"/>
                  </a:lnTo>
                  <a:lnTo>
                    <a:pt x="82833" y="297116"/>
                  </a:lnTo>
                  <a:lnTo>
                    <a:pt x="73503" y="301367"/>
                  </a:lnTo>
                  <a:lnTo>
                    <a:pt x="50267" y="304098"/>
                  </a:lnTo>
                  <a:lnTo>
                    <a:pt x="19050" y="298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3" name="SMARTInkShape-2813"/>
            <p:cNvSpPr/>
            <p:nvPr>
              <p:custDataLst>
                <p:tags r:id="rId72"/>
              </p:custDataLst>
            </p:nvPr>
          </p:nvSpPr>
          <p:spPr>
            <a:xfrm>
              <a:off x="10871200" y="5648273"/>
              <a:ext cx="120651" cy="91610"/>
            </a:xfrm>
            <a:custGeom>
              <a:avLst/>
              <a:gdLst/>
              <a:ahLst/>
              <a:cxnLst/>
              <a:rect l="0" t="0" r="0" b="0"/>
              <a:pathLst>
                <a:path w="120651" h="91610">
                  <a:moveTo>
                    <a:pt x="0" y="34977"/>
                  </a:moveTo>
                  <a:lnTo>
                    <a:pt x="0" y="34977"/>
                  </a:lnTo>
                  <a:lnTo>
                    <a:pt x="0" y="10591"/>
                  </a:lnTo>
                  <a:lnTo>
                    <a:pt x="705" y="8136"/>
                  </a:lnTo>
                  <a:lnTo>
                    <a:pt x="1881" y="6500"/>
                  </a:lnTo>
                  <a:lnTo>
                    <a:pt x="8839" y="502"/>
                  </a:lnTo>
                  <a:lnTo>
                    <a:pt x="12243" y="0"/>
                  </a:lnTo>
                  <a:lnTo>
                    <a:pt x="32132" y="2663"/>
                  </a:lnTo>
                  <a:lnTo>
                    <a:pt x="34828" y="4261"/>
                  </a:lnTo>
                  <a:lnTo>
                    <a:pt x="39704" y="9801"/>
                  </a:lnTo>
                  <a:lnTo>
                    <a:pt x="42339" y="16968"/>
                  </a:lnTo>
                  <a:lnTo>
                    <a:pt x="42807" y="26267"/>
                  </a:lnTo>
                  <a:lnTo>
                    <a:pt x="33537" y="65721"/>
                  </a:lnTo>
                  <a:lnTo>
                    <a:pt x="26612" y="86228"/>
                  </a:lnTo>
                  <a:lnTo>
                    <a:pt x="26912" y="88194"/>
                  </a:lnTo>
                  <a:lnTo>
                    <a:pt x="27821" y="89505"/>
                  </a:lnTo>
                  <a:lnTo>
                    <a:pt x="30974" y="91609"/>
                  </a:lnTo>
                  <a:lnTo>
                    <a:pt x="70407" y="88710"/>
                  </a:lnTo>
                  <a:lnTo>
                    <a:pt x="120650" y="857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4" name="SMARTInkShape-2814"/>
            <p:cNvSpPr/>
            <p:nvPr>
              <p:custDataLst>
                <p:tags r:id="rId73"/>
              </p:custDataLst>
            </p:nvPr>
          </p:nvSpPr>
          <p:spPr>
            <a:xfrm>
              <a:off x="10784991" y="5975350"/>
              <a:ext cx="105260" cy="25401"/>
            </a:xfrm>
            <a:custGeom>
              <a:avLst/>
              <a:gdLst/>
              <a:ahLst/>
              <a:cxnLst/>
              <a:rect l="0" t="0" r="0" b="0"/>
              <a:pathLst>
                <a:path w="105260" h="2540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6409" y="25400"/>
                  </a:lnTo>
                  <a:lnTo>
                    <a:pt x="30740" y="11095"/>
                  </a:lnTo>
                  <a:lnTo>
                    <a:pt x="72774" y="3396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5" name="SMARTInkShape-2815"/>
            <p:cNvSpPr/>
            <p:nvPr>
              <p:custDataLst>
                <p:tags r:id="rId74"/>
              </p:custDataLst>
            </p:nvPr>
          </p:nvSpPr>
          <p:spPr>
            <a:xfrm>
              <a:off x="10788650" y="5798433"/>
              <a:ext cx="101601" cy="5468"/>
            </a:xfrm>
            <a:custGeom>
              <a:avLst/>
              <a:gdLst/>
              <a:ahLst/>
              <a:cxnLst/>
              <a:rect l="0" t="0" r="0" b="0"/>
              <a:pathLst>
                <a:path w="101601" h="5468">
                  <a:moveTo>
                    <a:pt x="0" y="5467"/>
                  </a:moveTo>
                  <a:lnTo>
                    <a:pt x="0" y="5467"/>
                  </a:lnTo>
                  <a:lnTo>
                    <a:pt x="3370" y="5465"/>
                  </a:lnTo>
                  <a:lnTo>
                    <a:pt x="30507" y="0"/>
                  </a:lnTo>
                  <a:lnTo>
                    <a:pt x="75267" y="1115"/>
                  </a:lnTo>
                  <a:lnTo>
                    <a:pt x="10160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6" name="SMARTInkShape-2816"/>
            <p:cNvSpPr/>
            <p:nvPr>
              <p:custDataLst>
                <p:tags r:id="rId75"/>
              </p:custDataLst>
            </p:nvPr>
          </p:nvSpPr>
          <p:spPr>
            <a:xfrm>
              <a:off x="10845800" y="5803900"/>
              <a:ext cx="12701" cy="177801"/>
            </a:xfrm>
            <a:custGeom>
              <a:avLst/>
              <a:gdLst/>
              <a:ahLst/>
              <a:cxnLst/>
              <a:rect l="0" t="0" r="0" b="0"/>
              <a:pathLst>
                <a:path w="12701" h="177801">
                  <a:moveTo>
                    <a:pt x="0" y="0"/>
                  </a:moveTo>
                  <a:lnTo>
                    <a:pt x="0" y="0"/>
                  </a:lnTo>
                  <a:lnTo>
                    <a:pt x="6907" y="47403"/>
                  </a:lnTo>
                  <a:lnTo>
                    <a:pt x="10985" y="85305"/>
                  </a:lnTo>
                  <a:lnTo>
                    <a:pt x="12194" y="124053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7" name="SMARTInkShape-2817"/>
            <p:cNvSpPr/>
            <p:nvPr>
              <p:custDataLst>
                <p:tags r:id="rId76"/>
              </p:custDataLst>
            </p:nvPr>
          </p:nvSpPr>
          <p:spPr>
            <a:xfrm>
              <a:off x="10598500" y="5741544"/>
              <a:ext cx="133001" cy="239262"/>
            </a:xfrm>
            <a:custGeom>
              <a:avLst/>
              <a:gdLst/>
              <a:ahLst/>
              <a:cxnLst/>
              <a:rect l="0" t="0" r="0" b="0"/>
              <a:pathLst>
                <a:path w="133001" h="239262">
                  <a:moveTo>
                    <a:pt x="133000" y="11556"/>
                  </a:moveTo>
                  <a:lnTo>
                    <a:pt x="133000" y="11556"/>
                  </a:lnTo>
                  <a:lnTo>
                    <a:pt x="108582" y="2717"/>
                  </a:lnTo>
                  <a:lnTo>
                    <a:pt x="88841" y="0"/>
                  </a:lnTo>
                  <a:lnTo>
                    <a:pt x="69587" y="2566"/>
                  </a:lnTo>
                  <a:lnTo>
                    <a:pt x="57218" y="7795"/>
                  </a:lnTo>
                  <a:lnTo>
                    <a:pt x="51576" y="15528"/>
                  </a:lnTo>
                  <a:lnTo>
                    <a:pt x="40720" y="40170"/>
                  </a:lnTo>
                  <a:lnTo>
                    <a:pt x="38141" y="81246"/>
                  </a:lnTo>
                  <a:lnTo>
                    <a:pt x="32052" y="127078"/>
                  </a:lnTo>
                  <a:lnTo>
                    <a:pt x="22578" y="163611"/>
                  </a:lnTo>
                  <a:lnTo>
                    <a:pt x="13836" y="208552"/>
                  </a:lnTo>
                  <a:lnTo>
                    <a:pt x="11128" y="217408"/>
                  </a:lnTo>
                  <a:lnTo>
                    <a:pt x="0" y="233370"/>
                  </a:lnTo>
                  <a:lnTo>
                    <a:pt x="41723" y="239261"/>
                  </a:lnTo>
                  <a:lnTo>
                    <a:pt x="82200" y="233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8" name="SMARTInkShape-2818"/>
            <p:cNvSpPr/>
            <p:nvPr>
              <p:custDataLst>
                <p:tags r:id="rId77"/>
              </p:custDataLst>
            </p:nvPr>
          </p:nvSpPr>
          <p:spPr>
            <a:xfrm>
              <a:off x="10414000" y="587375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5189" y="5959"/>
                  </a:lnTo>
                  <a:lnTo>
                    <a:pt x="92023" y="6273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9" name="SMARTInkShape-2819"/>
            <p:cNvSpPr/>
            <p:nvPr>
              <p:custDataLst>
                <p:tags r:id="rId78"/>
              </p:custDataLst>
            </p:nvPr>
          </p:nvSpPr>
          <p:spPr>
            <a:xfrm>
              <a:off x="10421507" y="5769398"/>
              <a:ext cx="113144" cy="243014"/>
            </a:xfrm>
            <a:custGeom>
              <a:avLst/>
              <a:gdLst/>
              <a:ahLst/>
              <a:cxnLst/>
              <a:rect l="0" t="0" r="0" b="0"/>
              <a:pathLst>
                <a:path w="113144" h="243014">
                  <a:moveTo>
                    <a:pt x="113143" y="9102"/>
                  </a:moveTo>
                  <a:lnTo>
                    <a:pt x="113143" y="9102"/>
                  </a:lnTo>
                  <a:lnTo>
                    <a:pt x="109772" y="9102"/>
                  </a:lnTo>
                  <a:lnTo>
                    <a:pt x="106236" y="7220"/>
                  </a:lnTo>
                  <a:lnTo>
                    <a:pt x="104304" y="5731"/>
                  </a:lnTo>
                  <a:lnTo>
                    <a:pt x="88103" y="264"/>
                  </a:lnTo>
                  <a:lnTo>
                    <a:pt x="75202" y="0"/>
                  </a:lnTo>
                  <a:lnTo>
                    <a:pt x="49675" y="5579"/>
                  </a:lnTo>
                  <a:lnTo>
                    <a:pt x="30602" y="14800"/>
                  </a:lnTo>
                  <a:lnTo>
                    <a:pt x="14919" y="29840"/>
                  </a:lnTo>
                  <a:lnTo>
                    <a:pt x="4703" y="47702"/>
                  </a:lnTo>
                  <a:lnTo>
                    <a:pt x="0" y="79181"/>
                  </a:lnTo>
                  <a:lnTo>
                    <a:pt x="954" y="122821"/>
                  </a:lnTo>
                  <a:lnTo>
                    <a:pt x="4355" y="162248"/>
                  </a:lnTo>
                  <a:lnTo>
                    <a:pt x="5084" y="207035"/>
                  </a:lnTo>
                  <a:lnTo>
                    <a:pt x="5171" y="224824"/>
                  </a:lnTo>
                  <a:lnTo>
                    <a:pt x="8945" y="232214"/>
                  </a:lnTo>
                  <a:lnTo>
                    <a:pt x="11930" y="236160"/>
                  </a:lnTo>
                  <a:lnTo>
                    <a:pt x="19005" y="240544"/>
                  </a:lnTo>
                  <a:lnTo>
                    <a:pt x="34686" y="243013"/>
                  </a:lnTo>
                  <a:lnTo>
                    <a:pt x="49345" y="242178"/>
                  </a:lnTo>
                  <a:lnTo>
                    <a:pt x="94093" y="2250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0" name="SMARTInkShape-2820"/>
            <p:cNvSpPr/>
            <p:nvPr>
              <p:custDataLst>
                <p:tags r:id="rId79"/>
              </p:custDataLst>
            </p:nvPr>
          </p:nvSpPr>
          <p:spPr>
            <a:xfrm>
              <a:off x="10210800" y="598805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0" y="25400"/>
                  </a:lnTo>
                  <a:lnTo>
                    <a:pt x="7186" y="19625"/>
                  </a:lnTo>
                  <a:lnTo>
                    <a:pt x="35468" y="750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1" name="SMARTInkShape-2821"/>
            <p:cNvSpPr/>
            <p:nvPr>
              <p:custDataLst>
                <p:tags r:id="rId80"/>
              </p:custDataLst>
            </p:nvPr>
          </p:nvSpPr>
          <p:spPr>
            <a:xfrm>
              <a:off x="9759950" y="5779215"/>
              <a:ext cx="44451" cy="272336"/>
            </a:xfrm>
            <a:custGeom>
              <a:avLst/>
              <a:gdLst/>
              <a:ahLst/>
              <a:cxnLst/>
              <a:rect l="0" t="0" r="0" b="0"/>
              <a:pathLst>
                <a:path w="44451" h="272336">
                  <a:moveTo>
                    <a:pt x="0" y="43735"/>
                  </a:moveTo>
                  <a:lnTo>
                    <a:pt x="0" y="43735"/>
                  </a:lnTo>
                  <a:lnTo>
                    <a:pt x="5026" y="31802"/>
                  </a:lnTo>
                  <a:lnTo>
                    <a:pt x="12431" y="0"/>
                  </a:lnTo>
                  <a:lnTo>
                    <a:pt x="17753" y="38314"/>
                  </a:lnTo>
                  <a:lnTo>
                    <a:pt x="23525" y="82423"/>
                  </a:lnTo>
                  <a:lnTo>
                    <a:pt x="27624" y="119726"/>
                  </a:lnTo>
                  <a:lnTo>
                    <a:pt x="31797" y="156060"/>
                  </a:lnTo>
                  <a:lnTo>
                    <a:pt x="35299" y="189613"/>
                  </a:lnTo>
                  <a:lnTo>
                    <a:pt x="37974" y="230186"/>
                  </a:lnTo>
                  <a:lnTo>
                    <a:pt x="44450" y="272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2" name="SMARTInkShape-2822"/>
            <p:cNvSpPr/>
            <p:nvPr>
              <p:custDataLst>
                <p:tags r:id="rId81"/>
              </p:custDataLst>
            </p:nvPr>
          </p:nvSpPr>
          <p:spPr>
            <a:xfrm>
              <a:off x="9696450" y="579755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12209" y="6273"/>
                  </a:lnTo>
                  <a:lnTo>
                    <a:pt x="48820" y="2676"/>
                  </a:lnTo>
                  <a:lnTo>
                    <a:pt x="87999" y="5654"/>
                  </a:lnTo>
                  <a:lnTo>
                    <a:pt x="126029" y="11004"/>
                  </a:lnTo>
                  <a:lnTo>
                    <a:pt x="1714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3" name="SMARTInkShape-2823"/>
            <p:cNvSpPr/>
            <p:nvPr>
              <p:custDataLst>
                <p:tags r:id="rId82"/>
              </p:custDataLst>
            </p:nvPr>
          </p:nvSpPr>
          <p:spPr>
            <a:xfrm>
              <a:off x="9944100" y="5734050"/>
              <a:ext cx="59098" cy="323851"/>
            </a:xfrm>
            <a:custGeom>
              <a:avLst/>
              <a:gdLst/>
              <a:ahLst/>
              <a:cxnLst/>
              <a:rect l="0" t="0" r="0" b="0"/>
              <a:pathLst>
                <a:path w="59098" h="323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6026" y="40093"/>
                  </a:lnTo>
                  <a:lnTo>
                    <a:pt x="39777" y="78594"/>
                  </a:lnTo>
                  <a:lnTo>
                    <a:pt x="48488" y="111836"/>
                  </a:lnTo>
                  <a:lnTo>
                    <a:pt x="55181" y="149658"/>
                  </a:lnTo>
                  <a:lnTo>
                    <a:pt x="59097" y="189282"/>
                  </a:lnTo>
                  <a:lnTo>
                    <a:pt x="58486" y="228059"/>
                  </a:lnTo>
                  <a:lnTo>
                    <a:pt x="57545" y="275477"/>
                  </a:lnTo>
                  <a:lnTo>
                    <a:pt x="44450" y="323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4" name="SMARTInkShape-2824"/>
            <p:cNvSpPr/>
            <p:nvPr>
              <p:custDataLst>
                <p:tags r:id="rId83"/>
              </p:custDataLst>
            </p:nvPr>
          </p:nvSpPr>
          <p:spPr>
            <a:xfrm>
              <a:off x="9747250" y="6032500"/>
              <a:ext cx="177801" cy="18091"/>
            </a:xfrm>
            <a:custGeom>
              <a:avLst/>
              <a:gdLst/>
              <a:ahLst/>
              <a:cxnLst/>
              <a:rect l="0" t="0" r="0" b="0"/>
              <a:pathLst>
                <a:path w="177801" h="18091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6907" y="11376"/>
                  </a:lnTo>
                  <a:lnTo>
                    <a:pt x="48987" y="18090"/>
                  </a:lnTo>
                  <a:lnTo>
                    <a:pt x="87266" y="15394"/>
                  </a:lnTo>
                  <a:lnTo>
                    <a:pt x="129887" y="13498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0" name="SMARTInkShape-Group507"/>
          <p:cNvGrpSpPr/>
          <p:nvPr/>
        </p:nvGrpSpPr>
        <p:grpSpPr>
          <a:xfrm>
            <a:off x="10191750" y="6103310"/>
            <a:ext cx="1875828" cy="430841"/>
            <a:chOff x="10191750" y="6103310"/>
            <a:chExt cx="1875828" cy="430841"/>
          </a:xfrm>
        </p:grpSpPr>
        <p:sp>
          <p:nvSpPr>
            <p:cNvPr id="7906" name="SMARTInkShape-2825"/>
            <p:cNvSpPr/>
            <p:nvPr>
              <p:custDataLst>
                <p:tags r:id="rId47"/>
              </p:custDataLst>
            </p:nvPr>
          </p:nvSpPr>
          <p:spPr>
            <a:xfrm>
              <a:off x="11176000" y="6184900"/>
              <a:ext cx="68044" cy="285751"/>
            </a:xfrm>
            <a:custGeom>
              <a:avLst/>
              <a:gdLst/>
              <a:ahLst/>
              <a:cxnLst/>
              <a:rect l="0" t="0" r="0" b="0"/>
              <a:pathLst>
                <a:path w="68044" h="285751">
                  <a:moveTo>
                    <a:pt x="0" y="0"/>
                  </a:moveTo>
                  <a:lnTo>
                    <a:pt x="0" y="0"/>
                  </a:lnTo>
                  <a:lnTo>
                    <a:pt x="15915" y="12255"/>
                  </a:lnTo>
                  <a:lnTo>
                    <a:pt x="36857" y="38988"/>
                  </a:lnTo>
                  <a:lnTo>
                    <a:pt x="56077" y="82421"/>
                  </a:lnTo>
                  <a:lnTo>
                    <a:pt x="66318" y="117064"/>
                  </a:lnTo>
                  <a:lnTo>
                    <a:pt x="68043" y="149866"/>
                  </a:lnTo>
                  <a:lnTo>
                    <a:pt x="62964" y="196099"/>
                  </a:lnTo>
                  <a:lnTo>
                    <a:pt x="53227" y="237315"/>
                  </a:lnTo>
                  <a:lnTo>
                    <a:pt x="3175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7" name="SMARTInkShape-2826"/>
            <p:cNvSpPr/>
            <p:nvPr>
              <p:custDataLst>
                <p:tags r:id="rId48"/>
              </p:custDataLst>
            </p:nvPr>
          </p:nvSpPr>
          <p:spPr>
            <a:xfrm>
              <a:off x="11388244" y="6381750"/>
              <a:ext cx="111607" cy="25401"/>
            </a:xfrm>
            <a:custGeom>
              <a:avLst/>
              <a:gdLst/>
              <a:ahLst/>
              <a:cxnLst/>
              <a:rect l="0" t="0" r="0" b="0"/>
              <a:pathLst>
                <a:path w="111607" h="25401">
                  <a:moveTo>
                    <a:pt x="3656" y="25400"/>
                  </a:moveTo>
                  <a:lnTo>
                    <a:pt x="3656" y="25400"/>
                  </a:lnTo>
                  <a:lnTo>
                    <a:pt x="285" y="22029"/>
                  </a:lnTo>
                  <a:lnTo>
                    <a:pt x="0" y="21036"/>
                  </a:lnTo>
                  <a:lnTo>
                    <a:pt x="512" y="20374"/>
                  </a:lnTo>
                  <a:lnTo>
                    <a:pt x="2964" y="19638"/>
                  </a:lnTo>
                  <a:lnTo>
                    <a:pt x="11135" y="17812"/>
                  </a:lnTo>
                  <a:lnTo>
                    <a:pt x="45950" y="9032"/>
                  </a:lnTo>
                  <a:lnTo>
                    <a:pt x="90011" y="3508"/>
                  </a:lnTo>
                  <a:lnTo>
                    <a:pt x="11160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8" name="SMARTInkShape-2827"/>
            <p:cNvSpPr/>
            <p:nvPr>
              <p:custDataLst>
                <p:tags r:id="rId49"/>
              </p:custDataLst>
            </p:nvPr>
          </p:nvSpPr>
          <p:spPr>
            <a:xfrm>
              <a:off x="11614150" y="6224339"/>
              <a:ext cx="71621" cy="255239"/>
            </a:xfrm>
            <a:custGeom>
              <a:avLst/>
              <a:gdLst/>
              <a:ahLst/>
              <a:cxnLst/>
              <a:rect l="0" t="0" r="0" b="0"/>
              <a:pathLst>
                <a:path w="71621" h="255239">
                  <a:moveTo>
                    <a:pt x="0" y="43111"/>
                  </a:moveTo>
                  <a:lnTo>
                    <a:pt x="0" y="43111"/>
                  </a:lnTo>
                  <a:lnTo>
                    <a:pt x="3370" y="49852"/>
                  </a:lnTo>
                  <a:lnTo>
                    <a:pt x="7841" y="91445"/>
                  </a:lnTo>
                  <a:lnTo>
                    <a:pt x="11258" y="130574"/>
                  </a:lnTo>
                  <a:lnTo>
                    <a:pt x="12274" y="174153"/>
                  </a:lnTo>
                  <a:lnTo>
                    <a:pt x="12573" y="211996"/>
                  </a:lnTo>
                  <a:lnTo>
                    <a:pt x="10782" y="239907"/>
                  </a:lnTo>
                  <a:lnTo>
                    <a:pt x="7227" y="255238"/>
                  </a:lnTo>
                  <a:lnTo>
                    <a:pt x="6934" y="255084"/>
                  </a:lnTo>
                  <a:lnTo>
                    <a:pt x="7108" y="219098"/>
                  </a:lnTo>
                  <a:lnTo>
                    <a:pt x="9744" y="189060"/>
                  </a:lnTo>
                  <a:lnTo>
                    <a:pt x="13267" y="148899"/>
                  </a:lnTo>
                  <a:lnTo>
                    <a:pt x="17891" y="104239"/>
                  </a:lnTo>
                  <a:lnTo>
                    <a:pt x="24650" y="60870"/>
                  </a:lnTo>
                  <a:lnTo>
                    <a:pt x="33018" y="20386"/>
                  </a:lnTo>
                  <a:lnTo>
                    <a:pt x="39604" y="6435"/>
                  </a:lnTo>
                  <a:lnTo>
                    <a:pt x="43337" y="1726"/>
                  </a:lnTo>
                  <a:lnTo>
                    <a:pt x="47237" y="0"/>
                  </a:lnTo>
                  <a:lnTo>
                    <a:pt x="51243" y="259"/>
                  </a:lnTo>
                  <a:lnTo>
                    <a:pt x="55331" y="1843"/>
                  </a:lnTo>
                  <a:lnTo>
                    <a:pt x="61751" y="13011"/>
                  </a:lnTo>
                  <a:lnTo>
                    <a:pt x="71620" y="48925"/>
                  </a:lnTo>
                  <a:lnTo>
                    <a:pt x="71473" y="82933"/>
                  </a:lnTo>
                  <a:lnTo>
                    <a:pt x="64928" y="101731"/>
                  </a:lnTo>
                  <a:lnTo>
                    <a:pt x="51225" y="120454"/>
                  </a:lnTo>
                  <a:lnTo>
                    <a:pt x="42521" y="126874"/>
                  </a:lnTo>
                  <a:lnTo>
                    <a:pt x="25400" y="132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9" name="SMARTInkShape-2828"/>
            <p:cNvSpPr/>
            <p:nvPr>
              <p:custDataLst>
                <p:tags r:id="rId50"/>
              </p:custDataLst>
            </p:nvPr>
          </p:nvSpPr>
          <p:spPr>
            <a:xfrm>
              <a:off x="11715750" y="6103310"/>
              <a:ext cx="95251" cy="103731"/>
            </a:xfrm>
            <a:custGeom>
              <a:avLst/>
              <a:gdLst/>
              <a:ahLst/>
              <a:cxnLst/>
              <a:rect l="0" t="0" r="0" b="0"/>
              <a:pathLst>
                <a:path w="95251" h="103731">
                  <a:moveTo>
                    <a:pt x="0" y="11740"/>
                  </a:moveTo>
                  <a:lnTo>
                    <a:pt x="0" y="11740"/>
                  </a:lnTo>
                  <a:lnTo>
                    <a:pt x="0" y="6273"/>
                  </a:lnTo>
                  <a:lnTo>
                    <a:pt x="6741" y="2280"/>
                  </a:lnTo>
                  <a:lnTo>
                    <a:pt x="21048" y="0"/>
                  </a:lnTo>
                  <a:lnTo>
                    <a:pt x="38692" y="2696"/>
                  </a:lnTo>
                  <a:lnTo>
                    <a:pt x="53954" y="11333"/>
                  </a:lnTo>
                  <a:lnTo>
                    <a:pt x="57136" y="15703"/>
                  </a:lnTo>
                  <a:lnTo>
                    <a:pt x="60669" y="26201"/>
                  </a:lnTo>
                  <a:lnTo>
                    <a:pt x="58480" y="39805"/>
                  </a:lnTo>
                  <a:lnTo>
                    <a:pt x="44570" y="84411"/>
                  </a:lnTo>
                  <a:lnTo>
                    <a:pt x="40267" y="93427"/>
                  </a:lnTo>
                  <a:lnTo>
                    <a:pt x="33011" y="99690"/>
                  </a:lnTo>
                  <a:lnTo>
                    <a:pt x="36075" y="102099"/>
                  </a:lnTo>
                  <a:lnTo>
                    <a:pt x="38866" y="103730"/>
                  </a:lnTo>
                  <a:lnTo>
                    <a:pt x="47611" y="103659"/>
                  </a:lnTo>
                  <a:lnTo>
                    <a:pt x="95250" y="94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0" name="SMARTInkShape-2829"/>
            <p:cNvSpPr/>
            <p:nvPr>
              <p:custDataLst>
                <p:tags r:id="rId51"/>
              </p:custDataLst>
            </p:nvPr>
          </p:nvSpPr>
          <p:spPr>
            <a:xfrm>
              <a:off x="11809213" y="6269215"/>
              <a:ext cx="39888" cy="200664"/>
            </a:xfrm>
            <a:custGeom>
              <a:avLst/>
              <a:gdLst/>
              <a:ahLst/>
              <a:cxnLst/>
              <a:rect l="0" t="0" r="0" b="0"/>
              <a:pathLst>
                <a:path w="39888" h="200664">
                  <a:moveTo>
                    <a:pt x="39887" y="10935"/>
                  </a:moveTo>
                  <a:lnTo>
                    <a:pt x="39887" y="10935"/>
                  </a:lnTo>
                  <a:lnTo>
                    <a:pt x="39887" y="0"/>
                  </a:lnTo>
                  <a:lnTo>
                    <a:pt x="39182" y="117"/>
                  </a:lnTo>
                  <a:lnTo>
                    <a:pt x="27678" y="10599"/>
                  </a:lnTo>
                  <a:lnTo>
                    <a:pt x="16121" y="35530"/>
                  </a:lnTo>
                  <a:lnTo>
                    <a:pt x="7131" y="73099"/>
                  </a:lnTo>
                  <a:lnTo>
                    <a:pt x="0" y="115510"/>
                  </a:lnTo>
                  <a:lnTo>
                    <a:pt x="159" y="152614"/>
                  </a:lnTo>
                  <a:lnTo>
                    <a:pt x="4675" y="182579"/>
                  </a:lnTo>
                  <a:lnTo>
                    <a:pt x="10361" y="194936"/>
                  </a:lnTo>
                  <a:lnTo>
                    <a:pt x="13851" y="199219"/>
                  </a:lnTo>
                  <a:lnTo>
                    <a:pt x="18298" y="200663"/>
                  </a:lnTo>
                  <a:lnTo>
                    <a:pt x="39887" y="195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1" name="SMARTInkShape-2830"/>
            <p:cNvSpPr/>
            <p:nvPr>
              <p:custDataLst>
                <p:tags r:id="rId52"/>
              </p:custDataLst>
            </p:nvPr>
          </p:nvSpPr>
          <p:spPr>
            <a:xfrm>
              <a:off x="11926636" y="6283430"/>
              <a:ext cx="74865" cy="172644"/>
            </a:xfrm>
            <a:custGeom>
              <a:avLst/>
              <a:gdLst/>
              <a:ahLst/>
              <a:cxnLst/>
              <a:rect l="0" t="0" r="0" b="0"/>
              <a:pathLst>
                <a:path w="74865" h="172644">
                  <a:moveTo>
                    <a:pt x="74864" y="9420"/>
                  </a:moveTo>
                  <a:lnTo>
                    <a:pt x="74864" y="9420"/>
                  </a:lnTo>
                  <a:lnTo>
                    <a:pt x="74864" y="6049"/>
                  </a:lnTo>
                  <a:lnTo>
                    <a:pt x="71102" y="2513"/>
                  </a:lnTo>
                  <a:lnTo>
                    <a:pt x="68123" y="581"/>
                  </a:lnTo>
                  <a:lnTo>
                    <a:pt x="65430" y="0"/>
                  </a:lnTo>
                  <a:lnTo>
                    <a:pt x="62930" y="318"/>
                  </a:lnTo>
                  <a:lnTo>
                    <a:pt x="47111" y="9268"/>
                  </a:lnTo>
                  <a:lnTo>
                    <a:pt x="39480" y="18525"/>
                  </a:lnTo>
                  <a:lnTo>
                    <a:pt x="31219" y="39399"/>
                  </a:lnTo>
                  <a:lnTo>
                    <a:pt x="18735" y="78057"/>
                  </a:lnTo>
                  <a:lnTo>
                    <a:pt x="7751" y="118959"/>
                  </a:lnTo>
                  <a:lnTo>
                    <a:pt x="0" y="156847"/>
                  </a:lnTo>
                  <a:lnTo>
                    <a:pt x="1139" y="165018"/>
                  </a:lnTo>
                  <a:lnTo>
                    <a:pt x="2431" y="168186"/>
                  </a:lnTo>
                  <a:lnTo>
                    <a:pt x="4702" y="170297"/>
                  </a:lnTo>
                  <a:lnTo>
                    <a:pt x="10989" y="172643"/>
                  </a:lnTo>
                  <a:lnTo>
                    <a:pt x="35958" y="169080"/>
                  </a:lnTo>
                  <a:lnTo>
                    <a:pt x="62164" y="1618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2" name="SMARTInkShape-2831"/>
            <p:cNvSpPr/>
            <p:nvPr>
              <p:custDataLst>
                <p:tags r:id="rId53"/>
              </p:custDataLst>
            </p:nvPr>
          </p:nvSpPr>
          <p:spPr>
            <a:xfrm>
              <a:off x="11938000" y="63754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40753" y="446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3" name="SMARTInkShape-2832"/>
            <p:cNvSpPr/>
            <p:nvPr>
              <p:custDataLst>
                <p:tags r:id="rId54"/>
              </p:custDataLst>
            </p:nvPr>
          </p:nvSpPr>
          <p:spPr>
            <a:xfrm>
              <a:off x="12020550" y="6216650"/>
              <a:ext cx="47028" cy="317501"/>
            </a:xfrm>
            <a:custGeom>
              <a:avLst/>
              <a:gdLst/>
              <a:ahLst/>
              <a:cxnLst/>
              <a:rect l="0" t="0" r="0" b="0"/>
              <a:pathLst>
                <a:path w="47028" h="317501">
                  <a:moveTo>
                    <a:pt x="0" y="0"/>
                  </a:moveTo>
                  <a:lnTo>
                    <a:pt x="0" y="0"/>
                  </a:lnTo>
                  <a:lnTo>
                    <a:pt x="7185" y="16621"/>
                  </a:lnTo>
                  <a:lnTo>
                    <a:pt x="25334" y="48278"/>
                  </a:lnTo>
                  <a:lnTo>
                    <a:pt x="38070" y="89425"/>
                  </a:lnTo>
                  <a:lnTo>
                    <a:pt x="42314" y="113238"/>
                  </a:lnTo>
                  <a:lnTo>
                    <a:pt x="45141" y="138288"/>
                  </a:lnTo>
                  <a:lnTo>
                    <a:pt x="47027" y="164158"/>
                  </a:lnTo>
                  <a:lnTo>
                    <a:pt x="45361" y="211718"/>
                  </a:lnTo>
                  <a:lnTo>
                    <a:pt x="37799" y="253553"/>
                  </a:lnTo>
                  <a:lnTo>
                    <a:pt x="17236" y="296671"/>
                  </a:lnTo>
                  <a:lnTo>
                    <a:pt x="6350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4" name="SMARTInkShape-2833"/>
            <p:cNvSpPr/>
            <p:nvPr>
              <p:custDataLst>
                <p:tags r:id="rId55"/>
              </p:custDataLst>
            </p:nvPr>
          </p:nvSpPr>
          <p:spPr>
            <a:xfrm>
              <a:off x="11055350" y="63373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15580" y="16561"/>
                  </a:lnTo>
                  <a:lnTo>
                    <a:pt x="60526" y="944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5" name="SMARTInkShape-2834"/>
            <p:cNvSpPr/>
            <p:nvPr>
              <p:custDataLst>
                <p:tags r:id="rId56"/>
              </p:custDataLst>
            </p:nvPr>
          </p:nvSpPr>
          <p:spPr>
            <a:xfrm>
              <a:off x="11025607" y="6249567"/>
              <a:ext cx="99594" cy="204885"/>
            </a:xfrm>
            <a:custGeom>
              <a:avLst/>
              <a:gdLst/>
              <a:ahLst/>
              <a:cxnLst/>
              <a:rect l="0" t="0" r="0" b="0"/>
              <a:pathLst>
                <a:path w="99594" h="204885">
                  <a:moveTo>
                    <a:pt x="86893" y="17883"/>
                  </a:moveTo>
                  <a:lnTo>
                    <a:pt x="86893" y="17883"/>
                  </a:lnTo>
                  <a:lnTo>
                    <a:pt x="90263" y="14512"/>
                  </a:lnTo>
                  <a:lnTo>
                    <a:pt x="90552" y="13519"/>
                  </a:lnTo>
                  <a:lnTo>
                    <a:pt x="90036" y="12857"/>
                  </a:lnTo>
                  <a:lnTo>
                    <a:pt x="88989" y="12416"/>
                  </a:lnTo>
                  <a:lnTo>
                    <a:pt x="88291" y="11416"/>
                  </a:lnTo>
                  <a:lnTo>
                    <a:pt x="86601" y="6638"/>
                  </a:lnTo>
                  <a:lnTo>
                    <a:pt x="83708" y="2773"/>
                  </a:lnTo>
                  <a:lnTo>
                    <a:pt x="78184" y="584"/>
                  </a:lnTo>
                  <a:lnTo>
                    <a:pt x="74739" y="0"/>
                  </a:lnTo>
                  <a:lnTo>
                    <a:pt x="56403" y="2549"/>
                  </a:lnTo>
                  <a:lnTo>
                    <a:pt x="36467" y="11144"/>
                  </a:lnTo>
                  <a:lnTo>
                    <a:pt x="17152" y="26000"/>
                  </a:lnTo>
                  <a:lnTo>
                    <a:pt x="4767" y="43806"/>
                  </a:lnTo>
                  <a:lnTo>
                    <a:pt x="0" y="69230"/>
                  </a:lnTo>
                  <a:lnTo>
                    <a:pt x="2753" y="109426"/>
                  </a:lnTo>
                  <a:lnTo>
                    <a:pt x="7503" y="151773"/>
                  </a:lnTo>
                  <a:lnTo>
                    <a:pt x="16972" y="183473"/>
                  </a:lnTo>
                  <a:lnTo>
                    <a:pt x="18407" y="185425"/>
                  </a:lnTo>
                  <a:lnTo>
                    <a:pt x="23294" y="188302"/>
                  </a:lnTo>
                  <a:lnTo>
                    <a:pt x="66884" y="202097"/>
                  </a:lnTo>
                  <a:lnTo>
                    <a:pt x="79411" y="204884"/>
                  </a:lnTo>
                  <a:lnTo>
                    <a:pt x="99593" y="202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6" name="SMARTInkShape-2835"/>
            <p:cNvSpPr/>
            <p:nvPr>
              <p:custDataLst>
                <p:tags r:id="rId57"/>
              </p:custDataLst>
            </p:nvPr>
          </p:nvSpPr>
          <p:spPr>
            <a:xfrm>
              <a:off x="10879962" y="6222998"/>
              <a:ext cx="67439" cy="266217"/>
            </a:xfrm>
            <a:custGeom>
              <a:avLst/>
              <a:gdLst/>
              <a:ahLst/>
              <a:cxnLst/>
              <a:rect l="0" t="0" r="0" b="0"/>
              <a:pathLst>
                <a:path w="67439" h="266217">
                  <a:moveTo>
                    <a:pt x="48388" y="2"/>
                  </a:moveTo>
                  <a:lnTo>
                    <a:pt x="48388" y="2"/>
                  </a:lnTo>
                  <a:lnTo>
                    <a:pt x="42301" y="0"/>
                  </a:lnTo>
                  <a:lnTo>
                    <a:pt x="35374" y="3373"/>
                  </a:lnTo>
                  <a:lnTo>
                    <a:pt x="30140" y="10672"/>
                  </a:lnTo>
                  <a:lnTo>
                    <a:pt x="13789" y="50221"/>
                  </a:lnTo>
                  <a:lnTo>
                    <a:pt x="3016" y="89828"/>
                  </a:lnTo>
                  <a:lnTo>
                    <a:pt x="0" y="120828"/>
                  </a:lnTo>
                  <a:lnTo>
                    <a:pt x="542" y="155303"/>
                  </a:lnTo>
                  <a:lnTo>
                    <a:pt x="3839" y="189675"/>
                  </a:lnTo>
                  <a:lnTo>
                    <a:pt x="14335" y="230708"/>
                  </a:lnTo>
                  <a:lnTo>
                    <a:pt x="29833" y="255802"/>
                  </a:lnTo>
                  <a:lnTo>
                    <a:pt x="39199" y="264915"/>
                  </a:lnTo>
                  <a:lnTo>
                    <a:pt x="44379" y="266216"/>
                  </a:lnTo>
                  <a:lnTo>
                    <a:pt x="67438" y="260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7" name="SMARTInkShape-2836"/>
            <p:cNvSpPr/>
            <p:nvPr>
              <p:custDataLst>
                <p:tags r:id="rId58"/>
              </p:custDataLst>
            </p:nvPr>
          </p:nvSpPr>
          <p:spPr>
            <a:xfrm>
              <a:off x="10655298" y="6189128"/>
              <a:ext cx="93269" cy="303080"/>
            </a:xfrm>
            <a:custGeom>
              <a:avLst/>
              <a:gdLst/>
              <a:ahLst/>
              <a:cxnLst/>
              <a:rect l="0" t="0" r="0" b="0"/>
              <a:pathLst>
                <a:path w="93269" h="303080">
                  <a:moveTo>
                    <a:pt x="2" y="65622"/>
                  </a:moveTo>
                  <a:lnTo>
                    <a:pt x="2" y="65622"/>
                  </a:lnTo>
                  <a:lnTo>
                    <a:pt x="0" y="104346"/>
                  </a:lnTo>
                  <a:lnTo>
                    <a:pt x="6745" y="144280"/>
                  </a:lnTo>
                  <a:lnTo>
                    <a:pt x="10937" y="188490"/>
                  </a:lnTo>
                  <a:lnTo>
                    <a:pt x="15551" y="232869"/>
                  </a:lnTo>
                  <a:lnTo>
                    <a:pt x="18361" y="279855"/>
                  </a:lnTo>
                  <a:lnTo>
                    <a:pt x="18961" y="303079"/>
                  </a:lnTo>
                  <a:lnTo>
                    <a:pt x="14683" y="256173"/>
                  </a:lnTo>
                  <a:lnTo>
                    <a:pt x="13580" y="222042"/>
                  </a:lnTo>
                  <a:lnTo>
                    <a:pt x="11211" y="177710"/>
                  </a:lnTo>
                  <a:lnTo>
                    <a:pt x="9593" y="153048"/>
                  </a:lnTo>
                  <a:lnTo>
                    <a:pt x="9674" y="106830"/>
                  </a:lnTo>
                  <a:lnTo>
                    <a:pt x="12061" y="66297"/>
                  </a:lnTo>
                  <a:lnTo>
                    <a:pt x="18078" y="25762"/>
                  </a:lnTo>
                  <a:lnTo>
                    <a:pt x="24735" y="10042"/>
                  </a:lnTo>
                  <a:lnTo>
                    <a:pt x="29190" y="5285"/>
                  </a:lnTo>
                  <a:lnTo>
                    <a:pt x="39786" y="0"/>
                  </a:lnTo>
                  <a:lnTo>
                    <a:pt x="45574" y="707"/>
                  </a:lnTo>
                  <a:lnTo>
                    <a:pt x="57650" y="7138"/>
                  </a:lnTo>
                  <a:lnTo>
                    <a:pt x="76349" y="36142"/>
                  </a:lnTo>
                  <a:lnTo>
                    <a:pt x="88552" y="72644"/>
                  </a:lnTo>
                  <a:lnTo>
                    <a:pt x="93268" y="106900"/>
                  </a:lnTo>
                  <a:lnTo>
                    <a:pt x="90607" y="124889"/>
                  </a:lnTo>
                  <a:lnTo>
                    <a:pt x="84013" y="139235"/>
                  </a:lnTo>
                  <a:lnTo>
                    <a:pt x="74029" y="150315"/>
                  </a:lnTo>
                  <a:lnTo>
                    <a:pt x="62537" y="156180"/>
                  </a:lnTo>
                  <a:lnTo>
                    <a:pt x="51079" y="158081"/>
                  </a:lnTo>
                  <a:lnTo>
                    <a:pt x="31752" y="154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8" name="SMARTInkShape-2837"/>
            <p:cNvSpPr/>
            <p:nvPr>
              <p:custDataLst>
                <p:tags r:id="rId59"/>
              </p:custDataLst>
            </p:nvPr>
          </p:nvSpPr>
          <p:spPr>
            <a:xfrm>
              <a:off x="10274300" y="6483350"/>
              <a:ext cx="139701" cy="17757"/>
            </a:xfrm>
            <a:custGeom>
              <a:avLst/>
              <a:gdLst/>
              <a:ahLst/>
              <a:cxnLst/>
              <a:rect l="0" t="0" r="0" b="0"/>
              <a:pathLst>
                <a:path w="139701" h="17757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8789" y="17726"/>
                  </a:lnTo>
                  <a:lnTo>
                    <a:pt x="18724" y="17756"/>
                  </a:lnTo>
                  <a:lnTo>
                    <a:pt x="61475" y="13907"/>
                  </a:lnTo>
                  <a:lnTo>
                    <a:pt x="100999" y="929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9" name="SMARTInkShape-2838"/>
            <p:cNvSpPr/>
            <p:nvPr>
              <p:custDataLst>
                <p:tags r:id="rId60"/>
              </p:custDataLst>
            </p:nvPr>
          </p:nvSpPr>
          <p:spPr>
            <a:xfrm>
              <a:off x="10191750" y="639445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37589" y="705"/>
                  </a:lnTo>
                  <a:lnTo>
                    <a:pt x="81300" y="4364"/>
                  </a:lnTo>
                  <a:lnTo>
                    <a:pt x="124356" y="5762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3" name="SMARTInkShape-Group508"/>
          <p:cNvGrpSpPr/>
          <p:nvPr/>
        </p:nvGrpSpPr>
        <p:grpSpPr>
          <a:xfrm>
            <a:off x="5683250" y="4343400"/>
            <a:ext cx="209551" cy="99574"/>
            <a:chOff x="5683250" y="4343400"/>
            <a:chExt cx="209551" cy="99574"/>
          </a:xfrm>
        </p:grpSpPr>
        <p:sp>
          <p:nvSpPr>
            <p:cNvPr id="7921" name="SMARTInkShape-2839"/>
            <p:cNvSpPr/>
            <p:nvPr>
              <p:custDataLst>
                <p:tags r:id="rId45"/>
              </p:custDataLst>
            </p:nvPr>
          </p:nvSpPr>
          <p:spPr>
            <a:xfrm>
              <a:off x="5717648" y="4419600"/>
              <a:ext cx="162453" cy="23374"/>
            </a:xfrm>
            <a:custGeom>
              <a:avLst/>
              <a:gdLst/>
              <a:ahLst/>
              <a:cxnLst/>
              <a:rect l="0" t="0" r="0" b="0"/>
              <a:pathLst>
                <a:path w="162453" h="23374">
                  <a:moveTo>
                    <a:pt x="16402" y="6350"/>
                  </a:moveTo>
                  <a:lnTo>
                    <a:pt x="16402" y="6350"/>
                  </a:lnTo>
                  <a:lnTo>
                    <a:pt x="6289" y="9721"/>
                  </a:lnTo>
                  <a:lnTo>
                    <a:pt x="3310" y="12125"/>
                  </a:lnTo>
                  <a:lnTo>
                    <a:pt x="0" y="18559"/>
                  </a:lnTo>
                  <a:lnTo>
                    <a:pt x="1939" y="20839"/>
                  </a:lnTo>
                  <a:lnTo>
                    <a:pt x="11620" y="23373"/>
                  </a:lnTo>
                  <a:lnTo>
                    <a:pt x="53164" y="18057"/>
                  </a:lnTo>
                  <a:lnTo>
                    <a:pt x="94124" y="11318"/>
                  </a:lnTo>
                  <a:lnTo>
                    <a:pt x="132083" y="5030"/>
                  </a:lnTo>
                  <a:lnTo>
                    <a:pt x="16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2" name="SMARTInkShape-2840"/>
            <p:cNvSpPr/>
            <p:nvPr>
              <p:custDataLst>
                <p:tags r:id="rId46"/>
              </p:custDataLst>
            </p:nvPr>
          </p:nvSpPr>
          <p:spPr>
            <a:xfrm>
              <a:off x="5683250" y="4343400"/>
              <a:ext cx="209551" cy="11407"/>
            </a:xfrm>
            <a:custGeom>
              <a:avLst/>
              <a:gdLst/>
              <a:ahLst/>
              <a:cxnLst/>
              <a:rect l="0" t="0" r="0" b="0"/>
              <a:pathLst>
                <a:path w="209551" h="11407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48420" y="11406"/>
                  </a:lnTo>
                  <a:lnTo>
                    <a:pt x="80787" y="9067"/>
                  </a:lnTo>
                  <a:lnTo>
                    <a:pt x="114457" y="7558"/>
                  </a:lnTo>
                  <a:lnTo>
                    <a:pt x="147531" y="6181"/>
                  </a:lnTo>
                  <a:lnTo>
                    <a:pt x="188979" y="214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24" name="SMARTInkShape-2841"/>
          <p:cNvSpPr/>
          <p:nvPr>
            <p:custDataLst>
              <p:tags r:id="rId2"/>
            </p:custDataLst>
          </p:nvPr>
        </p:nvSpPr>
        <p:spPr>
          <a:xfrm>
            <a:off x="6198483" y="4019550"/>
            <a:ext cx="1523118" cy="640610"/>
          </a:xfrm>
          <a:custGeom>
            <a:avLst/>
            <a:gdLst/>
            <a:ahLst/>
            <a:cxnLst/>
            <a:rect l="0" t="0" r="0" b="0"/>
            <a:pathLst>
              <a:path w="1523118" h="640610">
                <a:moveTo>
                  <a:pt x="5467" y="476250"/>
                </a:moveTo>
                <a:lnTo>
                  <a:pt x="5467" y="476250"/>
                </a:lnTo>
                <a:lnTo>
                  <a:pt x="2096" y="482992"/>
                </a:lnTo>
                <a:lnTo>
                  <a:pt x="0" y="507411"/>
                </a:lnTo>
                <a:lnTo>
                  <a:pt x="8725" y="553588"/>
                </a:lnTo>
                <a:lnTo>
                  <a:pt x="15761" y="590181"/>
                </a:lnTo>
                <a:lnTo>
                  <a:pt x="23021" y="621564"/>
                </a:lnTo>
                <a:lnTo>
                  <a:pt x="32384" y="638623"/>
                </a:lnTo>
                <a:lnTo>
                  <a:pt x="33994" y="640238"/>
                </a:lnTo>
                <a:lnTo>
                  <a:pt x="35069" y="640609"/>
                </a:lnTo>
                <a:lnTo>
                  <a:pt x="45723" y="601071"/>
                </a:lnTo>
                <a:lnTo>
                  <a:pt x="51581" y="567004"/>
                </a:lnTo>
                <a:lnTo>
                  <a:pt x="53142" y="543103"/>
                </a:lnTo>
                <a:lnTo>
                  <a:pt x="54185" y="516585"/>
                </a:lnTo>
                <a:lnTo>
                  <a:pt x="54879" y="485501"/>
                </a:lnTo>
                <a:lnTo>
                  <a:pt x="55341" y="451373"/>
                </a:lnTo>
                <a:lnTo>
                  <a:pt x="55650" y="415215"/>
                </a:lnTo>
                <a:lnTo>
                  <a:pt x="55149" y="376999"/>
                </a:lnTo>
                <a:lnTo>
                  <a:pt x="54111" y="337410"/>
                </a:lnTo>
                <a:lnTo>
                  <a:pt x="52712" y="296907"/>
                </a:lnTo>
                <a:lnTo>
                  <a:pt x="51075" y="262849"/>
                </a:lnTo>
                <a:lnTo>
                  <a:pt x="49278" y="233088"/>
                </a:lnTo>
                <a:lnTo>
                  <a:pt x="47375" y="206192"/>
                </a:lnTo>
                <a:lnTo>
                  <a:pt x="43378" y="168782"/>
                </a:lnTo>
                <a:lnTo>
                  <a:pt x="38029" y="123068"/>
                </a:lnTo>
                <a:lnTo>
                  <a:pt x="37324" y="103338"/>
                </a:lnTo>
                <a:lnTo>
                  <a:pt x="39146" y="96963"/>
                </a:lnTo>
                <a:lnTo>
                  <a:pt x="42693" y="90493"/>
                </a:lnTo>
                <a:lnTo>
                  <a:pt x="82748" y="88962"/>
                </a:lnTo>
                <a:lnTo>
                  <a:pt x="125026" y="88918"/>
                </a:lnTo>
                <a:lnTo>
                  <a:pt x="170788" y="86791"/>
                </a:lnTo>
                <a:lnTo>
                  <a:pt x="201757" y="83261"/>
                </a:lnTo>
                <a:lnTo>
                  <a:pt x="235811" y="78791"/>
                </a:lnTo>
                <a:lnTo>
                  <a:pt x="277564" y="74399"/>
                </a:lnTo>
                <a:lnTo>
                  <a:pt x="324448" y="70060"/>
                </a:lnTo>
                <a:lnTo>
                  <a:pt x="374754" y="65756"/>
                </a:lnTo>
                <a:lnTo>
                  <a:pt x="432280" y="60771"/>
                </a:lnTo>
                <a:lnTo>
                  <a:pt x="494620" y="55331"/>
                </a:lnTo>
                <a:lnTo>
                  <a:pt x="560169" y="49587"/>
                </a:lnTo>
                <a:lnTo>
                  <a:pt x="625740" y="45053"/>
                </a:lnTo>
                <a:lnTo>
                  <a:pt x="691327" y="41324"/>
                </a:lnTo>
                <a:lnTo>
                  <a:pt x="756923" y="38133"/>
                </a:lnTo>
                <a:lnTo>
                  <a:pt x="823938" y="34594"/>
                </a:lnTo>
                <a:lnTo>
                  <a:pt x="891897" y="30824"/>
                </a:lnTo>
                <a:lnTo>
                  <a:pt x="960487" y="26899"/>
                </a:lnTo>
                <a:lnTo>
                  <a:pt x="1026674" y="22872"/>
                </a:lnTo>
                <a:lnTo>
                  <a:pt x="1091260" y="18776"/>
                </a:lnTo>
                <a:lnTo>
                  <a:pt x="1154780" y="14634"/>
                </a:lnTo>
                <a:lnTo>
                  <a:pt x="1212648" y="11872"/>
                </a:lnTo>
                <a:lnTo>
                  <a:pt x="1266748" y="10031"/>
                </a:lnTo>
                <a:lnTo>
                  <a:pt x="1318337" y="8804"/>
                </a:lnTo>
                <a:lnTo>
                  <a:pt x="1364020" y="7281"/>
                </a:lnTo>
                <a:lnTo>
                  <a:pt x="1405763" y="5559"/>
                </a:lnTo>
                <a:lnTo>
                  <a:pt x="1444881" y="3706"/>
                </a:lnTo>
                <a:lnTo>
                  <a:pt x="15231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37" name="SMARTInkShape-Group510"/>
          <p:cNvGrpSpPr/>
          <p:nvPr/>
        </p:nvGrpSpPr>
        <p:grpSpPr>
          <a:xfrm>
            <a:off x="6464300" y="4041579"/>
            <a:ext cx="1594494" cy="651072"/>
            <a:chOff x="6464300" y="4041579"/>
            <a:chExt cx="1594494" cy="651072"/>
          </a:xfrm>
        </p:grpSpPr>
        <p:sp>
          <p:nvSpPr>
            <p:cNvPr id="7925" name="SMARTInkShape-2842"/>
            <p:cNvSpPr/>
            <p:nvPr>
              <p:custDataLst>
                <p:tags r:id="rId33"/>
              </p:custDataLst>
            </p:nvPr>
          </p:nvSpPr>
          <p:spPr>
            <a:xfrm>
              <a:off x="7692862" y="4096633"/>
              <a:ext cx="54139" cy="170568"/>
            </a:xfrm>
            <a:custGeom>
              <a:avLst/>
              <a:gdLst/>
              <a:ahLst/>
              <a:cxnLst/>
              <a:rect l="0" t="0" r="0" b="0"/>
              <a:pathLst>
                <a:path w="54139" h="170568">
                  <a:moveTo>
                    <a:pt x="47788" y="5467"/>
                  </a:moveTo>
                  <a:lnTo>
                    <a:pt x="47788" y="5467"/>
                  </a:lnTo>
                  <a:lnTo>
                    <a:pt x="47788" y="2096"/>
                  </a:lnTo>
                  <a:lnTo>
                    <a:pt x="47083" y="1103"/>
                  </a:lnTo>
                  <a:lnTo>
                    <a:pt x="45906" y="441"/>
                  </a:lnTo>
                  <a:lnTo>
                    <a:pt x="44417" y="0"/>
                  </a:lnTo>
                  <a:lnTo>
                    <a:pt x="32208" y="16233"/>
                  </a:lnTo>
                  <a:lnTo>
                    <a:pt x="14189" y="58394"/>
                  </a:lnTo>
                  <a:lnTo>
                    <a:pt x="2711" y="94997"/>
                  </a:lnTo>
                  <a:lnTo>
                    <a:pt x="0" y="139647"/>
                  </a:lnTo>
                  <a:lnTo>
                    <a:pt x="1113" y="147837"/>
                  </a:lnTo>
                  <a:lnTo>
                    <a:pt x="7994" y="160700"/>
                  </a:lnTo>
                  <a:lnTo>
                    <a:pt x="12791" y="166106"/>
                  </a:lnTo>
                  <a:lnTo>
                    <a:pt x="19518" y="169004"/>
                  </a:lnTo>
                  <a:lnTo>
                    <a:pt x="54138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6" name="SMARTInkShape-2843"/>
            <p:cNvSpPr/>
            <p:nvPr>
              <p:custDataLst>
                <p:tags r:id="rId34"/>
              </p:custDataLst>
            </p:nvPr>
          </p:nvSpPr>
          <p:spPr>
            <a:xfrm>
              <a:off x="7799119" y="4111142"/>
              <a:ext cx="157432" cy="120114"/>
            </a:xfrm>
            <a:custGeom>
              <a:avLst/>
              <a:gdLst/>
              <a:ahLst/>
              <a:cxnLst/>
              <a:rect l="0" t="0" r="0" b="0"/>
              <a:pathLst>
                <a:path w="157432" h="120114">
                  <a:moveTo>
                    <a:pt x="93931" y="3658"/>
                  </a:moveTo>
                  <a:lnTo>
                    <a:pt x="93931" y="3658"/>
                  </a:lnTo>
                  <a:lnTo>
                    <a:pt x="93931" y="0"/>
                  </a:lnTo>
                  <a:lnTo>
                    <a:pt x="93931" y="1562"/>
                  </a:lnTo>
                  <a:lnTo>
                    <a:pt x="81721" y="33360"/>
                  </a:lnTo>
                  <a:lnTo>
                    <a:pt x="55060" y="78822"/>
                  </a:lnTo>
                  <a:lnTo>
                    <a:pt x="25391" y="114868"/>
                  </a:lnTo>
                  <a:lnTo>
                    <a:pt x="18078" y="120113"/>
                  </a:lnTo>
                  <a:lnTo>
                    <a:pt x="15140" y="120100"/>
                  </a:lnTo>
                  <a:lnTo>
                    <a:pt x="12476" y="118680"/>
                  </a:lnTo>
                  <a:lnTo>
                    <a:pt x="9994" y="116323"/>
                  </a:lnTo>
                  <a:lnTo>
                    <a:pt x="3130" y="102891"/>
                  </a:lnTo>
                  <a:lnTo>
                    <a:pt x="0" y="82136"/>
                  </a:lnTo>
                  <a:lnTo>
                    <a:pt x="2443" y="61483"/>
                  </a:lnTo>
                  <a:lnTo>
                    <a:pt x="7644" y="52171"/>
                  </a:lnTo>
                  <a:lnTo>
                    <a:pt x="11006" y="48699"/>
                  </a:lnTo>
                  <a:lnTo>
                    <a:pt x="16071" y="47091"/>
                  </a:lnTo>
                  <a:lnTo>
                    <a:pt x="29222" y="47186"/>
                  </a:lnTo>
                  <a:lnTo>
                    <a:pt x="70801" y="62429"/>
                  </a:lnTo>
                  <a:lnTo>
                    <a:pt x="116016" y="79760"/>
                  </a:lnTo>
                  <a:lnTo>
                    <a:pt x="157431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7" name="SMARTInkShape-2844"/>
            <p:cNvSpPr/>
            <p:nvPr>
              <p:custDataLst>
                <p:tags r:id="rId35"/>
              </p:custDataLst>
            </p:nvPr>
          </p:nvSpPr>
          <p:spPr>
            <a:xfrm>
              <a:off x="7975600" y="4041579"/>
              <a:ext cx="83194" cy="257372"/>
            </a:xfrm>
            <a:custGeom>
              <a:avLst/>
              <a:gdLst/>
              <a:ahLst/>
              <a:cxnLst/>
              <a:rect l="0" t="0" r="0" b="0"/>
              <a:pathLst>
                <a:path w="83194" h="257372">
                  <a:moveTo>
                    <a:pt x="31750" y="3371"/>
                  </a:moveTo>
                  <a:lnTo>
                    <a:pt x="31750" y="3371"/>
                  </a:lnTo>
                  <a:lnTo>
                    <a:pt x="35120" y="0"/>
                  </a:lnTo>
                  <a:lnTo>
                    <a:pt x="37525" y="418"/>
                  </a:lnTo>
                  <a:lnTo>
                    <a:pt x="43959" y="4646"/>
                  </a:lnTo>
                  <a:lnTo>
                    <a:pt x="58886" y="25072"/>
                  </a:lnTo>
                  <a:lnTo>
                    <a:pt x="73344" y="60209"/>
                  </a:lnTo>
                  <a:lnTo>
                    <a:pt x="83193" y="105271"/>
                  </a:lnTo>
                  <a:lnTo>
                    <a:pt x="80719" y="137795"/>
                  </a:lnTo>
                  <a:lnTo>
                    <a:pt x="71858" y="170359"/>
                  </a:lnTo>
                  <a:lnTo>
                    <a:pt x="58513" y="201295"/>
                  </a:lnTo>
                  <a:lnTo>
                    <a:pt x="37528" y="225864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8" name="SMARTInkShape-2845"/>
            <p:cNvSpPr/>
            <p:nvPr>
              <p:custDataLst>
                <p:tags r:id="rId36"/>
              </p:custDataLst>
            </p:nvPr>
          </p:nvSpPr>
          <p:spPr>
            <a:xfrm>
              <a:off x="6477000" y="4461452"/>
              <a:ext cx="1174751" cy="47049"/>
            </a:xfrm>
            <a:custGeom>
              <a:avLst/>
              <a:gdLst/>
              <a:ahLst/>
              <a:cxnLst/>
              <a:rect l="0" t="0" r="0" b="0"/>
              <a:pathLst>
                <a:path w="1174751" h="47049">
                  <a:moveTo>
                    <a:pt x="0" y="47048"/>
                  </a:moveTo>
                  <a:lnTo>
                    <a:pt x="0" y="47048"/>
                  </a:lnTo>
                  <a:lnTo>
                    <a:pt x="6741" y="43677"/>
                  </a:lnTo>
                  <a:lnTo>
                    <a:pt x="34511" y="40140"/>
                  </a:lnTo>
                  <a:lnTo>
                    <a:pt x="54758" y="38209"/>
                  </a:lnTo>
                  <a:lnTo>
                    <a:pt x="83776" y="35511"/>
                  </a:lnTo>
                  <a:lnTo>
                    <a:pt x="118646" y="32300"/>
                  </a:lnTo>
                  <a:lnTo>
                    <a:pt x="157414" y="28750"/>
                  </a:lnTo>
                  <a:lnTo>
                    <a:pt x="203719" y="24972"/>
                  </a:lnTo>
                  <a:lnTo>
                    <a:pt x="255052" y="21042"/>
                  </a:lnTo>
                  <a:lnTo>
                    <a:pt x="309735" y="17011"/>
                  </a:lnTo>
                  <a:lnTo>
                    <a:pt x="370884" y="13617"/>
                  </a:lnTo>
                  <a:lnTo>
                    <a:pt x="436345" y="10650"/>
                  </a:lnTo>
                  <a:lnTo>
                    <a:pt x="504680" y="7966"/>
                  </a:lnTo>
                  <a:lnTo>
                    <a:pt x="574225" y="5471"/>
                  </a:lnTo>
                  <a:lnTo>
                    <a:pt x="644578" y="3102"/>
                  </a:lnTo>
                  <a:lnTo>
                    <a:pt x="715469" y="817"/>
                  </a:lnTo>
                  <a:lnTo>
                    <a:pt x="783896" y="0"/>
                  </a:lnTo>
                  <a:lnTo>
                    <a:pt x="850681" y="161"/>
                  </a:lnTo>
                  <a:lnTo>
                    <a:pt x="916370" y="973"/>
                  </a:lnTo>
                  <a:lnTo>
                    <a:pt x="974275" y="2221"/>
                  </a:lnTo>
                  <a:lnTo>
                    <a:pt x="1026987" y="3758"/>
                  </a:lnTo>
                  <a:lnTo>
                    <a:pt x="1076242" y="5489"/>
                  </a:lnTo>
                  <a:lnTo>
                    <a:pt x="1109078" y="6641"/>
                  </a:lnTo>
                  <a:lnTo>
                    <a:pt x="1174750" y="8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9" name="SMARTInkShape-2846"/>
            <p:cNvSpPr/>
            <p:nvPr>
              <p:custDataLst>
                <p:tags r:id="rId37"/>
              </p:custDataLst>
            </p:nvPr>
          </p:nvSpPr>
          <p:spPr>
            <a:xfrm>
              <a:off x="7543800" y="4077583"/>
              <a:ext cx="114301" cy="93761"/>
            </a:xfrm>
            <a:custGeom>
              <a:avLst/>
              <a:gdLst/>
              <a:ahLst/>
              <a:cxnLst/>
              <a:rect l="0" t="0" r="0" b="0"/>
              <a:pathLst>
                <a:path w="114301" h="93761">
                  <a:moveTo>
                    <a:pt x="0" y="5467"/>
                  </a:moveTo>
                  <a:lnTo>
                    <a:pt x="0" y="5467"/>
                  </a:lnTo>
                  <a:lnTo>
                    <a:pt x="3370" y="5467"/>
                  </a:lnTo>
                  <a:lnTo>
                    <a:pt x="20394" y="0"/>
                  </a:lnTo>
                  <a:lnTo>
                    <a:pt x="22768" y="1116"/>
                  </a:lnTo>
                  <a:lnTo>
                    <a:pt x="27287" y="6120"/>
                  </a:lnTo>
                  <a:lnTo>
                    <a:pt x="40198" y="34461"/>
                  </a:lnTo>
                  <a:lnTo>
                    <a:pt x="38797" y="47045"/>
                  </a:lnTo>
                  <a:lnTo>
                    <a:pt x="32765" y="61341"/>
                  </a:lnTo>
                  <a:lnTo>
                    <a:pt x="18175" y="79878"/>
                  </a:lnTo>
                  <a:lnTo>
                    <a:pt x="791" y="93760"/>
                  </a:lnTo>
                  <a:lnTo>
                    <a:pt x="39020" y="93626"/>
                  </a:lnTo>
                  <a:lnTo>
                    <a:pt x="82105" y="89334"/>
                  </a:lnTo>
                  <a:lnTo>
                    <a:pt x="1143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0" name="SMARTInkShape-2847"/>
            <p:cNvSpPr/>
            <p:nvPr>
              <p:custDataLst>
                <p:tags r:id="rId38"/>
              </p:custDataLst>
            </p:nvPr>
          </p:nvSpPr>
          <p:spPr>
            <a:xfrm>
              <a:off x="7404098" y="4143702"/>
              <a:ext cx="124725" cy="278403"/>
            </a:xfrm>
            <a:custGeom>
              <a:avLst/>
              <a:gdLst/>
              <a:ahLst/>
              <a:cxnLst/>
              <a:rect l="0" t="0" r="0" b="0"/>
              <a:pathLst>
                <a:path w="124725" h="278403">
                  <a:moveTo>
                    <a:pt x="2" y="66348"/>
                  </a:moveTo>
                  <a:lnTo>
                    <a:pt x="2" y="66348"/>
                  </a:lnTo>
                  <a:lnTo>
                    <a:pt x="0" y="62690"/>
                  </a:lnTo>
                  <a:lnTo>
                    <a:pt x="1883" y="109574"/>
                  </a:lnTo>
                  <a:lnTo>
                    <a:pt x="5028" y="145948"/>
                  </a:lnTo>
                  <a:lnTo>
                    <a:pt x="5959" y="188005"/>
                  </a:lnTo>
                  <a:lnTo>
                    <a:pt x="8117" y="227983"/>
                  </a:lnTo>
                  <a:lnTo>
                    <a:pt x="9461" y="258408"/>
                  </a:lnTo>
                  <a:lnTo>
                    <a:pt x="6761" y="278402"/>
                  </a:lnTo>
                  <a:lnTo>
                    <a:pt x="6625" y="278273"/>
                  </a:lnTo>
                  <a:lnTo>
                    <a:pt x="6533" y="277482"/>
                  </a:lnTo>
                  <a:lnTo>
                    <a:pt x="11835" y="232667"/>
                  </a:lnTo>
                  <a:lnTo>
                    <a:pt x="12316" y="200946"/>
                  </a:lnTo>
                  <a:lnTo>
                    <a:pt x="13237" y="164269"/>
                  </a:lnTo>
                  <a:lnTo>
                    <a:pt x="15996" y="122098"/>
                  </a:lnTo>
                  <a:lnTo>
                    <a:pt x="21457" y="83130"/>
                  </a:lnTo>
                  <a:lnTo>
                    <a:pt x="34346" y="38865"/>
                  </a:lnTo>
                  <a:lnTo>
                    <a:pt x="46310" y="20972"/>
                  </a:lnTo>
                  <a:lnTo>
                    <a:pt x="61035" y="8316"/>
                  </a:lnTo>
                  <a:lnTo>
                    <a:pt x="75106" y="1750"/>
                  </a:lnTo>
                  <a:lnTo>
                    <a:pt x="81822" y="0"/>
                  </a:lnTo>
                  <a:lnTo>
                    <a:pt x="96809" y="3698"/>
                  </a:lnTo>
                  <a:lnTo>
                    <a:pt x="104756" y="7648"/>
                  </a:lnTo>
                  <a:lnTo>
                    <a:pt x="115469" y="19563"/>
                  </a:lnTo>
                  <a:lnTo>
                    <a:pt x="121876" y="34971"/>
                  </a:lnTo>
                  <a:lnTo>
                    <a:pt x="124724" y="53579"/>
                  </a:lnTo>
                  <a:lnTo>
                    <a:pt x="119584" y="80517"/>
                  </a:lnTo>
                  <a:lnTo>
                    <a:pt x="102383" y="106373"/>
                  </a:lnTo>
                  <a:lnTo>
                    <a:pt x="75650" y="130255"/>
                  </a:lnTo>
                  <a:lnTo>
                    <a:pt x="44452" y="148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1" name="SMARTInkShape-2848"/>
            <p:cNvSpPr/>
            <p:nvPr>
              <p:custDataLst>
                <p:tags r:id="rId39"/>
              </p:custDataLst>
            </p:nvPr>
          </p:nvSpPr>
          <p:spPr>
            <a:xfrm>
              <a:off x="7118350" y="4229100"/>
              <a:ext cx="152401" cy="4365"/>
            </a:xfrm>
            <a:custGeom>
              <a:avLst/>
              <a:gdLst/>
              <a:ahLst/>
              <a:cxnLst/>
              <a:rect l="0" t="0" r="0" b="0"/>
              <a:pathLst>
                <a:path w="152401" h="4365">
                  <a:moveTo>
                    <a:pt x="0" y="0"/>
                  </a:moveTo>
                  <a:lnTo>
                    <a:pt x="0" y="0"/>
                  </a:lnTo>
                  <a:lnTo>
                    <a:pt x="39388" y="4364"/>
                  </a:lnTo>
                  <a:lnTo>
                    <a:pt x="84059" y="4076"/>
                  </a:lnTo>
                  <a:lnTo>
                    <a:pt x="130277" y="80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2" name="SMARTInkShape-2849"/>
            <p:cNvSpPr/>
            <p:nvPr>
              <p:custDataLst>
                <p:tags r:id="rId40"/>
              </p:custDataLst>
            </p:nvPr>
          </p:nvSpPr>
          <p:spPr>
            <a:xfrm>
              <a:off x="6940550" y="4084815"/>
              <a:ext cx="54216" cy="207786"/>
            </a:xfrm>
            <a:custGeom>
              <a:avLst/>
              <a:gdLst/>
              <a:ahLst/>
              <a:cxnLst/>
              <a:rect l="0" t="0" r="0" b="0"/>
              <a:pathLst>
                <a:path w="54216" h="2077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6742" y="5500"/>
                  </a:lnTo>
                  <a:lnTo>
                    <a:pt x="31128" y="49182"/>
                  </a:lnTo>
                  <a:lnTo>
                    <a:pt x="47244" y="86080"/>
                  </a:lnTo>
                  <a:lnTo>
                    <a:pt x="54215" y="121552"/>
                  </a:lnTo>
                  <a:lnTo>
                    <a:pt x="49538" y="154404"/>
                  </a:lnTo>
                  <a:lnTo>
                    <a:pt x="32473" y="183110"/>
                  </a:lnTo>
                  <a:lnTo>
                    <a:pt x="635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3" name="SMARTInkShape-2850"/>
            <p:cNvSpPr/>
            <p:nvPr>
              <p:custDataLst>
                <p:tags r:id="rId41"/>
              </p:custDataLst>
            </p:nvPr>
          </p:nvSpPr>
          <p:spPr>
            <a:xfrm>
              <a:off x="6754060" y="4146550"/>
              <a:ext cx="135691" cy="110990"/>
            </a:xfrm>
            <a:custGeom>
              <a:avLst/>
              <a:gdLst/>
              <a:ahLst/>
              <a:cxnLst/>
              <a:rect l="0" t="0" r="0" b="0"/>
              <a:pathLst>
                <a:path w="135691" h="110990">
                  <a:moveTo>
                    <a:pt x="110290" y="0"/>
                  </a:moveTo>
                  <a:lnTo>
                    <a:pt x="110290" y="0"/>
                  </a:lnTo>
                  <a:lnTo>
                    <a:pt x="95542" y="47384"/>
                  </a:lnTo>
                  <a:lnTo>
                    <a:pt x="86802" y="66215"/>
                  </a:lnTo>
                  <a:lnTo>
                    <a:pt x="56902" y="103125"/>
                  </a:lnTo>
                  <a:lnTo>
                    <a:pt x="45639" y="109333"/>
                  </a:lnTo>
                  <a:lnTo>
                    <a:pt x="39673" y="110989"/>
                  </a:lnTo>
                  <a:lnTo>
                    <a:pt x="27399" y="109065"/>
                  </a:lnTo>
                  <a:lnTo>
                    <a:pt x="16299" y="103507"/>
                  </a:lnTo>
                  <a:lnTo>
                    <a:pt x="9014" y="96332"/>
                  </a:lnTo>
                  <a:lnTo>
                    <a:pt x="946" y="80989"/>
                  </a:lnTo>
                  <a:lnTo>
                    <a:pt x="0" y="76571"/>
                  </a:lnTo>
                  <a:lnTo>
                    <a:pt x="829" y="69780"/>
                  </a:lnTo>
                  <a:lnTo>
                    <a:pt x="5432" y="64409"/>
                  </a:lnTo>
                  <a:lnTo>
                    <a:pt x="8634" y="61990"/>
                  </a:lnTo>
                  <a:lnTo>
                    <a:pt x="12887" y="61082"/>
                  </a:lnTo>
                  <a:lnTo>
                    <a:pt x="28983" y="63176"/>
                  </a:lnTo>
                  <a:lnTo>
                    <a:pt x="63023" y="75574"/>
                  </a:lnTo>
                  <a:lnTo>
                    <a:pt x="99294" y="98029"/>
                  </a:lnTo>
                  <a:lnTo>
                    <a:pt x="107990" y="100013"/>
                  </a:lnTo>
                  <a:lnTo>
                    <a:pt x="13569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4" name="SMARTInkShape-2851"/>
            <p:cNvSpPr/>
            <p:nvPr>
              <p:custDataLst>
                <p:tags r:id="rId42"/>
              </p:custDataLst>
            </p:nvPr>
          </p:nvSpPr>
          <p:spPr>
            <a:xfrm>
              <a:off x="6661798" y="4133850"/>
              <a:ext cx="50153" cy="184151"/>
            </a:xfrm>
            <a:custGeom>
              <a:avLst/>
              <a:gdLst/>
              <a:ahLst/>
              <a:cxnLst/>
              <a:rect l="0" t="0" r="0" b="0"/>
              <a:pathLst>
                <a:path w="50153" h="184151">
                  <a:moveTo>
                    <a:pt x="37452" y="0"/>
                  </a:moveTo>
                  <a:lnTo>
                    <a:pt x="37452" y="0"/>
                  </a:lnTo>
                  <a:lnTo>
                    <a:pt x="31984" y="0"/>
                  </a:lnTo>
                  <a:lnTo>
                    <a:pt x="24621" y="3371"/>
                  </a:lnTo>
                  <a:lnTo>
                    <a:pt x="19285" y="10670"/>
                  </a:lnTo>
                  <a:lnTo>
                    <a:pt x="6738" y="42716"/>
                  </a:lnTo>
                  <a:lnTo>
                    <a:pt x="1539" y="77567"/>
                  </a:lnTo>
                  <a:lnTo>
                    <a:pt x="0" y="118076"/>
                  </a:lnTo>
                  <a:lnTo>
                    <a:pt x="2915" y="151245"/>
                  </a:lnTo>
                  <a:lnTo>
                    <a:pt x="10108" y="166233"/>
                  </a:lnTo>
                  <a:lnTo>
                    <a:pt x="14989" y="172205"/>
                  </a:lnTo>
                  <a:lnTo>
                    <a:pt x="27938" y="178841"/>
                  </a:lnTo>
                  <a:lnTo>
                    <a:pt x="5015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5" name="SMARTInkShape-2852"/>
            <p:cNvSpPr/>
            <p:nvPr>
              <p:custDataLst>
                <p:tags r:id="rId43"/>
              </p:custDataLst>
            </p:nvPr>
          </p:nvSpPr>
          <p:spPr>
            <a:xfrm>
              <a:off x="6464300" y="4153055"/>
              <a:ext cx="117226" cy="277565"/>
            </a:xfrm>
            <a:custGeom>
              <a:avLst/>
              <a:gdLst/>
              <a:ahLst/>
              <a:cxnLst/>
              <a:rect l="0" t="0" r="0" b="0"/>
              <a:pathLst>
                <a:path w="117226" h="277565">
                  <a:moveTo>
                    <a:pt x="6350" y="82395"/>
                  </a:moveTo>
                  <a:lnTo>
                    <a:pt x="6350" y="82395"/>
                  </a:lnTo>
                  <a:lnTo>
                    <a:pt x="2979" y="85766"/>
                  </a:lnTo>
                  <a:lnTo>
                    <a:pt x="883" y="97975"/>
                  </a:lnTo>
                  <a:lnTo>
                    <a:pt x="5244" y="136273"/>
                  </a:lnTo>
                  <a:lnTo>
                    <a:pt x="11018" y="182721"/>
                  </a:lnTo>
                  <a:lnTo>
                    <a:pt x="15739" y="229448"/>
                  </a:lnTo>
                  <a:lnTo>
                    <a:pt x="18921" y="276723"/>
                  </a:lnTo>
                  <a:lnTo>
                    <a:pt x="18965" y="277564"/>
                  </a:lnTo>
                  <a:lnTo>
                    <a:pt x="19752" y="234384"/>
                  </a:lnTo>
                  <a:lnTo>
                    <a:pt x="22419" y="200510"/>
                  </a:lnTo>
                  <a:lnTo>
                    <a:pt x="25957" y="158174"/>
                  </a:lnTo>
                  <a:lnTo>
                    <a:pt x="29880" y="113252"/>
                  </a:lnTo>
                  <a:lnTo>
                    <a:pt x="33977" y="72120"/>
                  </a:lnTo>
                  <a:lnTo>
                    <a:pt x="41912" y="43962"/>
                  </a:lnTo>
                  <a:lnTo>
                    <a:pt x="60882" y="12009"/>
                  </a:lnTo>
                  <a:lnTo>
                    <a:pt x="71508" y="3369"/>
                  </a:lnTo>
                  <a:lnTo>
                    <a:pt x="77305" y="78"/>
                  </a:lnTo>
                  <a:lnTo>
                    <a:pt x="82581" y="0"/>
                  </a:lnTo>
                  <a:lnTo>
                    <a:pt x="87509" y="2065"/>
                  </a:lnTo>
                  <a:lnTo>
                    <a:pt x="97454" y="11415"/>
                  </a:lnTo>
                  <a:lnTo>
                    <a:pt x="108928" y="27330"/>
                  </a:lnTo>
                  <a:lnTo>
                    <a:pt x="115439" y="48044"/>
                  </a:lnTo>
                  <a:lnTo>
                    <a:pt x="117225" y="81624"/>
                  </a:lnTo>
                  <a:lnTo>
                    <a:pt x="113483" y="102513"/>
                  </a:lnTo>
                  <a:lnTo>
                    <a:pt x="104764" y="121205"/>
                  </a:lnTo>
                  <a:lnTo>
                    <a:pt x="97360" y="128024"/>
                  </a:lnTo>
                  <a:lnTo>
                    <a:pt x="67418" y="140992"/>
                  </a:lnTo>
                  <a:lnTo>
                    <a:pt x="46426" y="146773"/>
                  </a:lnTo>
                  <a:lnTo>
                    <a:pt x="27219" y="146050"/>
                  </a:lnTo>
                  <a:lnTo>
                    <a:pt x="0" y="139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6" name="SMARTInkShape-2853"/>
            <p:cNvSpPr/>
            <p:nvPr>
              <p:custDataLst>
                <p:tags r:id="rId44"/>
              </p:custDataLst>
            </p:nvPr>
          </p:nvSpPr>
          <p:spPr>
            <a:xfrm>
              <a:off x="7181850" y="4537018"/>
              <a:ext cx="165101" cy="155633"/>
            </a:xfrm>
            <a:custGeom>
              <a:avLst/>
              <a:gdLst/>
              <a:ahLst/>
              <a:cxnLst/>
              <a:rect l="0" t="0" r="0" b="0"/>
              <a:pathLst>
                <a:path w="165101" h="155633">
                  <a:moveTo>
                    <a:pt x="0" y="9582"/>
                  </a:moveTo>
                  <a:lnTo>
                    <a:pt x="0" y="9582"/>
                  </a:lnTo>
                  <a:lnTo>
                    <a:pt x="3370" y="12953"/>
                  </a:lnTo>
                  <a:lnTo>
                    <a:pt x="8839" y="25162"/>
                  </a:lnTo>
                  <a:lnTo>
                    <a:pt x="11556" y="45556"/>
                  </a:lnTo>
                  <a:lnTo>
                    <a:pt x="5642" y="84178"/>
                  </a:lnTo>
                  <a:lnTo>
                    <a:pt x="98" y="116651"/>
                  </a:lnTo>
                  <a:lnTo>
                    <a:pt x="3400" y="110529"/>
                  </a:lnTo>
                  <a:lnTo>
                    <a:pt x="18513" y="69163"/>
                  </a:lnTo>
                  <a:lnTo>
                    <a:pt x="44344" y="24879"/>
                  </a:lnTo>
                  <a:lnTo>
                    <a:pt x="57103" y="10971"/>
                  </a:lnTo>
                  <a:lnTo>
                    <a:pt x="63468" y="6275"/>
                  </a:lnTo>
                  <a:lnTo>
                    <a:pt x="79949" y="1057"/>
                  </a:lnTo>
                  <a:lnTo>
                    <a:pt x="107180" y="0"/>
                  </a:lnTo>
                  <a:lnTo>
                    <a:pt x="115902" y="1077"/>
                  </a:lnTo>
                  <a:lnTo>
                    <a:pt x="131240" y="9801"/>
                  </a:lnTo>
                  <a:lnTo>
                    <a:pt x="138293" y="16077"/>
                  </a:lnTo>
                  <a:lnTo>
                    <a:pt x="154962" y="48509"/>
                  </a:lnTo>
                  <a:lnTo>
                    <a:pt x="162096" y="92769"/>
                  </a:lnTo>
                  <a:lnTo>
                    <a:pt x="164506" y="139556"/>
                  </a:lnTo>
                  <a:lnTo>
                    <a:pt x="165100" y="155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40" name="SMARTInkShape-Group511"/>
          <p:cNvGrpSpPr/>
          <p:nvPr/>
        </p:nvGrpSpPr>
        <p:grpSpPr>
          <a:xfrm>
            <a:off x="2438400" y="5365750"/>
            <a:ext cx="342901" cy="145266"/>
            <a:chOff x="2438400" y="5365750"/>
            <a:chExt cx="342901" cy="145266"/>
          </a:xfrm>
        </p:grpSpPr>
        <p:sp>
          <p:nvSpPr>
            <p:cNvPr id="7938" name="SMARTInkShape-2854"/>
            <p:cNvSpPr/>
            <p:nvPr>
              <p:custDataLst>
                <p:tags r:id="rId31"/>
              </p:custDataLst>
            </p:nvPr>
          </p:nvSpPr>
          <p:spPr>
            <a:xfrm>
              <a:off x="2532044" y="5448300"/>
              <a:ext cx="249257" cy="62716"/>
            </a:xfrm>
            <a:custGeom>
              <a:avLst/>
              <a:gdLst/>
              <a:ahLst/>
              <a:cxnLst/>
              <a:rect l="0" t="0" r="0" b="0"/>
              <a:pathLst>
                <a:path w="249257" h="62716">
                  <a:moveTo>
                    <a:pt x="14306" y="44450"/>
                  </a:moveTo>
                  <a:lnTo>
                    <a:pt x="14306" y="44450"/>
                  </a:lnTo>
                  <a:lnTo>
                    <a:pt x="4872" y="57542"/>
                  </a:lnTo>
                  <a:lnTo>
                    <a:pt x="0" y="60852"/>
                  </a:lnTo>
                  <a:lnTo>
                    <a:pt x="536" y="61735"/>
                  </a:lnTo>
                  <a:lnTo>
                    <a:pt x="6775" y="62715"/>
                  </a:lnTo>
                  <a:lnTo>
                    <a:pt x="39042" y="56526"/>
                  </a:lnTo>
                  <a:lnTo>
                    <a:pt x="77982" y="45819"/>
                  </a:lnTo>
                  <a:lnTo>
                    <a:pt x="101206" y="39013"/>
                  </a:lnTo>
                  <a:lnTo>
                    <a:pt x="127979" y="31653"/>
                  </a:lnTo>
                  <a:lnTo>
                    <a:pt x="157115" y="23924"/>
                  </a:lnTo>
                  <a:lnTo>
                    <a:pt x="187829" y="15949"/>
                  </a:lnTo>
                  <a:lnTo>
                    <a:pt x="249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9" name="SMARTInkShape-2855"/>
            <p:cNvSpPr/>
            <p:nvPr>
              <p:custDataLst>
                <p:tags r:id="rId32"/>
              </p:custDataLst>
            </p:nvPr>
          </p:nvSpPr>
          <p:spPr>
            <a:xfrm>
              <a:off x="2438400" y="536575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31750"/>
                  </a:moveTo>
                  <a:lnTo>
                    <a:pt x="0" y="31750"/>
                  </a:lnTo>
                  <a:lnTo>
                    <a:pt x="41445" y="24842"/>
                  </a:lnTo>
                  <a:lnTo>
                    <a:pt x="79073" y="18885"/>
                  </a:lnTo>
                  <a:lnTo>
                    <a:pt x="123383" y="10769"/>
                  </a:lnTo>
                  <a:lnTo>
                    <a:pt x="166615" y="319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56" name="SMARTInkShape-Group512"/>
          <p:cNvGrpSpPr/>
          <p:nvPr/>
        </p:nvGrpSpPr>
        <p:grpSpPr>
          <a:xfrm>
            <a:off x="3353062" y="5010150"/>
            <a:ext cx="1962318" cy="739185"/>
            <a:chOff x="3353062" y="5010150"/>
            <a:chExt cx="1962318" cy="739185"/>
          </a:xfrm>
        </p:grpSpPr>
        <p:sp>
          <p:nvSpPr>
            <p:cNvPr id="7941" name="SMARTInkShape-2856"/>
            <p:cNvSpPr/>
            <p:nvPr>
              <p:custDataLst>
                <p:tags r:id="rId16"/>
              </p:custDataLst>
            </p:nvPr>
          </p:nvSpPr>
          <p:spPr>
            <a:xfrm>
              <a:off x="5238750" y="5060950"/>
              <a:ext cx="76630" cy="254001"/>
            </a:xfrm>
            <a:custGeom>
              <a:avLst/>
              <a:gdLst/>
              <a:ahLst/>
              <a:cxnLst/>
              <a:rect l="0" t="0" r="0" b="0"/>
              <a:pathLst>
                <a:path w="76630" h="2540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69641" y="41113"/>
                  </a:lnTo>
                  <a:lnTo>
                    <a:pt x="76107" y="70484"/>
                  </a:lnTo>
                  <a:lnTo>
                    <a:pt x="76629" y="104704"/>
                  </a:lnTo>
                  <a:lnTo>
                    <a:pt x="70747" y="142961"/>
                  </a:lnTo>
                  <a:lnTo>
                    <a:pt x="66215" y="163040"/>
                  </a:lnTo>
                  <a:lnTo>
                    <a:pt x="44245" y="20040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2" name="SMARTInkShape-2857"/>
            <p:cNvSpPr/>
            <p:nvPr>
              <p:custDataLst>
                <p:tags r:id="rId17"/>
              </p:custDataLst>
            </p:nvPr>
          </p:nvSpPr>
          <p:spPr>
            <a:xfrm>
              <a:off x="4273550" y="5611288"/>
              <a:ext cx="234951" cy="116413"/>
            </a:xfrm>
            <a:custGeom>
              <a:avLst/>
              <a:gdLst/>
              <a:ahLst/>
              <a:cxnLst/>
              <a:rect l="0" t="0" r="0" b="0"/>
              <a:pathLst>
                <a:path w="234951" h="116413">
                  <a:moveTo>
                    <a:pt x="0" y="27512"/>
                  </a:moveTo>
                  <a:lnTo>
                    <a:pt x="0" y="27512"/>
                  </a:lnTo>
                  <a:lnTo>
                    <a:pt x="15208" y="18784"/>
                  </a:lnTo>
                  <a:lnTo>
                    <a:pt x="26515" y="16578"/>
                  </a:lnTo>
                  <a:lnTo>
                    <a:pt x="36714" y="17478"/>
                  </a:lnTo>
                  <a:lnTo>
                    <a:pt x="41409" y="18706"/>
                  </a:lnTo>
                  <a:lnTo>
                    <a:pt x="45245" y="22347"/>
                  </a:lnTo>
                  <a:lnTo>
                    <a:pt x="51388" y="33919"/>
                  </a:lnTo>
                  <a:lnTo>
                    <a:pt x="55443" y="59671"/>
                  </a:lnTo>
                  <a:lnTo>
                    <a:pt x="53273" y="82901"/>
                  </a:lnTo>
                  <a:lnTo>
                    <a:pt x="45550" y="107027"/>
                  </a:lnTo>
                  <a:lnTo>
                    <a:pt x="45183" y="106628"/>
                  </a:lnTo>
                  <a:lnTo>
                    <a:pt x="44547" y="88748"/>
                  </a:lnTo>
                  <a:lnTo>
                    <a:pt x="59677" y="51367"/>
                  </a:lnTo>
                  <a:lnTo>
                    <a:pt x="70974" y="32940"/>
                  </a:lnTo>
                  <a:lnTo>
                    <a:pt x="99346" y="10070"/>
                  </a:lnTo>
                  <a:lnTo>
                    <a:pt x="120588" y="2121"/>
                  </a:lnTo>
                  <a:lnTo>
                    <a:pt x="142494" y="0"/>
                  </a:lnTo>
                  <a:lnTo>
                    <a:pt x="166342" y="3760"/>
                  </a:lnTo>
                  <a:lnTo>
                    <a:pt x="185407" y="15781"/>
                  </a:lnTo>
                  <a:lnTo>
                    <a:pt x="206159" y="42380"/>
                  </a:lnTo>
                  <a:lnTo>
                    <a:pt x="225201" y="87639"/>
                  </a:lnTo>
                  <a:lnTo>
                    <a:pt x="234950" y="116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3" name="SMARTInkShape-2858"/>
            <p:cNvSpPr/>
            <p:nvPr>
              <p:custDataLst>
                <p:tags r:id="rId18"/>
              </p:custDataLst>
            </p:nvPr>
          </p:nvSpPr>
          <p:spPr>
            <a:xfrm>
              <a:off x="3581400" y="5461221"/>
              <a:ext cx="1504951" cy="69630"/>
            </a:xfrm>
            <a:custGeom>
              <a:avLst/>
              <a:gdLst/>
              <a:ahLst/>
              <a:cxnLst/>
              <a:rect l="0" t="0" r="0" b="0"/>
              <a:pathLst>
                <a:path w="1504951" h="69630">
                  <a:moveTo>
                    <a:pt x="0" y="69629"/>
                  </a:moveTo>
                  <a:lnTo>
                    <a:pt x="0" y="69629"/>
                  </a:lnTo>
                  <a:lnTo>
                    <a:pt x="44084" y="64560"/>
                  </a:lnTo>
                  <a:lnTo>
                    <a:pt x="87561" y="60791"/>
                  </a:lnTo>
                  <a:lnTo>
                    <a:pt x="115524" y="57386"/>
                  </a:lnTo>
                  <a:lnTo>
                    <a:pt x="146867" y="53001"/>
                  </a:lnTo>
                  <a:lnTo>
                    <a:pt x="180461" y="47960"/>
                  </a:lnTo>
                  <a:lnTo>
                    <a:pt x="221202" y="43188"/>
                  </a:lnTo>
                  <a:lnTo>
                    <a:pt x="266707" y="38597"/>
                  </a:lnTo>
                  <a:lnTo>
                    <a:pt x="315388" y="34124"/>
                  </a:lnTo>
                  <a:lnTo>
                    <a:pt x="369713" y="29731"/>
                  </a:lnTo>
                  <a:lnTo>
                    <a:pt x="427803" y="25391"/>
                  </a:lnTo>
                  <a:lnTo>
                    <a:pt x="488402" y="21087"/>
                  </a:lnTo>
                  <a:lnTo>
                    <a:pt x="552790" y="16807"/>
                  </a:lnTo>
                  <a:lnTo>
                    <a:pt x="619705" y="12542"/>
                  </a:lnTo>
                  <a:lnTo>
                    <a:pt x="688303" y="8287"/>
                  </a:lnTo>
                  <a:lnTo>
                    <a:pt x="758024" y="5452"/>
                  </a:lnTo>
                  <a:lnTo>
                    <a:pt x="828494" y="3560"/>
                  </a:lnTo>
                  <a:lnTo>
                    <a:pt x="899463" y="2299"/>
                  </a:lnTo>
                  <a:lnTo>
                    <a:pt x="967942" y="1460"/>
                  </a:lnTo>
                  <a:lnTo>
                    <a:pt x="1034760" y="899"/>
                  </a:lnTo>
                  <a:lnTo>
                    <a:pt x="1100474" y="526"/>
                  </a:lnTo>
                  <a:lnTo>
                    <a:pt x="1162627" y="277"/>
                  </a:lnTo>
                  <a:lnTo>
                    <a:pt x="1222407" y="111"/>
                  </a:lnTo>
                  <a:lnTo>
                    <a:pt x="1280604" y="0"/>
                  </a:lnTo>
                  <a:lnTo>
                    <a:pt x="1331399" y="1337"/>
                  </a:lnTo>
                  <a:lnTo>
                    <a:pt x="1377254" y="3640"/>
                  </a:lnTo>
                  <a:lnTo>
                    <a:pt x="1419819" y="6586"/>
                  </a:lnTo>
                  <a:lnTo>
                    <a:pt x="1504950" y="12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4" name="SMARTInkShape-2859"/>
            <p:cNvSpPr/>
            <p:nvPr>
              <p:custDataLst>
                <p:tags r:id="rId19"/>
              </p:custDataLst>
            </p:nvPr>
          </p:nvSpPr>
          <p:spPr>
            <a:xfrm>
              <a:off x="5118100" y="5086350"/>
              <a:ext cx="42424" cy="196851"/>
            </a:xfrm>
            <a:custGeom>
              <a:avLst/>
              <a:gdLst/>
              <a:ahLst/>
              <a:cxnLst/>
              <a:rect l="0" t="0" r="0" b="0"/>
              <a:pathLst>
                <a:path w="42424" h="196851">
                  <a:moveTo>
                    <a:pt x="25400" y="0"/>
                  </a:moveTo>
                  <a:lnTo>
                    <a:pt x="25400" y="0"/>
                  </a:lnTo>
                  <a:lnTo>
                    <a:pt x="37609" y="38724"/>
                  </a:lnTo>
                  <a:lnTo>
                    <a:pt x="42423" y="75287"/>
                  </a:lnTo>
                  <a:lnTo>
                    <a:pt x="37107" y="114029"/>
                  </a:lnTo>
                  <a:lnTo>
                    <a:pt x="21963" y="159272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5" name="SMARTInkShape-2860"/>
            <p:cNvSpPr/>
            <p:nvPr>
              <p:custDataLst>
                <p:tags r:id="rId20"/>
              </p:custDataLst>
            </p:nvPr>
          </p:nvSpPr>
          <p:spPr>
            <a:xfrm>
              <a:off x="4957314" y="5120791"/>
              <a:ext cx="122687" cy="105841"/>
            </a:xfrm>
            <a:custGeom>
              <a:avLst/>
              <a:gdLst/>
              <a:ahLst/>
              <a:cxnLst/>
              <a:rect l="0" t="0" r="0" b="0"/>
              <a:pathLst>
                <a:path w="122687" h="105841">
                  <a:moveTo>
                    <a:pt x="116336" y="3659"/>
                  </a:moveTo>
                  <a:lnTo>
                    <a:pt x="116336" y="3659"/>
                  </a:lnTo>
                  <a:lnTo>
                    <a:pt x="112965" y="288"/>
                  </a:lnTo>
                  <a:lnTo>
                    <a:pt x="111972" y="0"/>
                  </a:lnTo>
                  <a:lnTo>
                    <a:pt x="111310" y="514"/>
                  </a:lnTo>
                  <a:lnTo>
                    <a:pt x="92386" y="42199"/>
                  </a:lnTo>
                  <a:lnTo>
                    <a:pt x="70919" y="80364"/>
                  </a:lnTo>
                  <a:lnTo>
                    <a:pt x="46750" y="105073"/>
                  </a:lnTo>
                  <a:lnTo>
                    <a:pt x="43135" y="105840"/>
                  </a:lnTo>
                  <a:lnTo>
                    <a:pt x="39313" y="104941"/>
                  </a:lnTo>
                  <a:lnTo>
                    <a:pt x="27192" y="96934"/>
                  </a:lnTo>
                  <a:lnTo>
                    <a:pt x="10454" y="78214"/>
                  </a:lnTo>
                  <a:lnTo>
                    <a:pt x="1159" y="60321"/>
                  </a:lnTo>
                  <a:lnTo>
                    <a:pt x="0" y="51655"/>
                  </a:lnTo>
                  <a:lnTo>
                    <a:pt x="679" y="48356"/>
                  </a:lnTo>
                  <a:lnTo>
                    <a:pt x="2543" y="46157"/>
                  </a:lnTo>
                  <a:lnTo>
                    <a:pt x="8376" y="43714"/>
                  </a:lnTo>
                  <a:lnTo>
                    <a:pt x="22964" y="45709"/>
                  </a:lnTo>
                  <a:lnTo>
                    <a:pt x="61360" y="57774"/>
                  </a:lnTo>
                  <a:lnTo>
                    <a:pt x="107485" y="74529"/>
                  </a:lnTo>
                  <a:lnTo>
                    <a:pt x="122686" y="7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6" name="SMARTInkShape-2861"/>
            <p:cNvSpPr/>
            <p:nvPr>
              <p:custDataLst>
                <p:tags r:id="rId21"/>
              </p:custDataLst>
            </p:nvPr>
          </p:nvSpPr>
          <p:spPr>
            <a:xfrm>
              <a:off x="4873349" y="5102919"/>
              <a:ext cx="92352" cy="133153"/>
            </a:xfrm>
            <a:custGeom>
              <a:avLst/>
              <a:gdLst/>
              <a:ahLst/>
              <a:cxnLst/>
              <a:rect l="0" t="0" r="0" b="0"/>
              <a:pathLst>
                <a:path w="92352" h="133153">
                  <a:moveTo>
                    <a:pt x="86001" y="15181"/>
                  </a:moveTo>
                  <a:lnTo>
                    <a:pt x="86001" y="15181"/>
                  </a:lnTo>
                  <a:lnTo>
                    <a:pt x="80975" y="3247"/>
                  </a:lnTo>
                  <a:lnTo>
                    <a:pt x="80534" y="875"/>
                  </a:lnTo>
                  <a:lnTo>
                    <a:pt x="76712" y="0"/>
                  </a:lnTo>
                  <a:lnTo>
                    <a:pt x="63058" y="908"/>
                  </a:lnTo>
                  <a:lnTo>
                    <a:pt x="48994" y="9307"/>
                  </a:lnTo>
                  <a:lnTo>
                    <a:pt x="22716" y="41067"/>
                  </a:lnTo>
                  <a:lnTo>
                    <a:pt x="3623" y="79901"/>
                  </a:lnTo>
                  <a:lnTo>
                    <a:pt x="0" y="95451"/>
                  </a:lnTo>
                  <a:lnTo>
                    <a:pt x="2152" y="107537"/>
                  </a:lnTo>
                  <a:lnTo>
                    <a:pt x="4702" y="112735"/>
                  </a:lnTo>
                  <a:lnTo>
                    <a:pt x="15061" y="122274"/>
                  </a:lnTo>
                  <a:lnTo>
                    <a:pt x="21774" y="126792"/>
                  </a:lnTo>
                  <a:lnTo>
                    <a:pt x="48078" y="133152"/>
                  </a:lnTo>
                  <a:lnTo>
                    <a:pt x="66088" y="130877"/>
                  </a:lnTo>
                  <a:lnTo>
                    <a:pt x="92351" y="123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7" name="SMARTInkShape-2862"/>
            <p:cNvSpPr/>
            <p:nvPr>
              <p:custDataLst>
                <p:tags r:id="rId22"/>
              </p:custDataLst>
            </p:nvPr>
          </p:nvSpPr>
          <p:spPr>
            <a:xfrm>
              <a:off x="4731894" y="5126555"/>
              <a:ext cx="85817" cy="233084"/>
            </a:xfrm>
            <a:custGeom>
              <a:avLst/>
              <a:gdLst/>
              <a:ahLst/>
              <a:cxnLst/>
              <a:rect l="0" t="0" r="0" b="0"/>
              <a:pathLst>
                <a:path w="85817" h="233084">
                  <a:moveTo>
                    <a:pt x="11556" y="55045"/>
                  </a:moveTo>
                  <a:lnTo>
                    <a:pt x="11556" y="55045"/>
                  </a:lnTo>
                  <a:lnTo>
                    <a:pt x="8185" y="55045"/>
                  </a:lnTo>
                  <a:lnTo>
                    <a:pt x="4648" y="58808"/>
                  </a:lnTo>
                  <a:lnTo>
                    <a:pt x="2717" y="61787"/>
                  </a:lnTo>
                  <a:lnTo>
                    <a:pt x="0" y="79463"/>
                  </a:lnTo>
                  <a:lnTo>
                    <a:pt x="4151" y="120154"/>
                  </a:lnTo>
                  <a:lnTo>
                    <a:pt x="9884" y="164776"/>
                  </a:lnTo>
                  <a:lnTo>
                    <a:pt x="7854" y="210776"/>
                  </a:lnTo>
                  <a:lnTo>
                    <a:pt x="5555" y="233083"/>
                  </a:lnTo>
                  <a:lnTo>
                    <a:pt x="5439" y="233004"/>
                  </a:lnTo>
                  <a:lnTo>
                    <a:pt x="1904" y="222779"/>
                  </a:lnTo>
                  <a:lnTo>
                    <a:pt x="3822" y="182329"/>
                  </a:lnTo>
                  <a:lnTo>
                    <a:pt x="4591" y="148070"/>
                  </a:lnTo>
                  <a:lnTo>
                    <a:pt x="8696" y="109324"/>
                  </a:lnTo>
                  <a:lnTo>
                    <a:pt x="14517" y="72113"/>
                  </a:lnTo>
                  <a:lnTo>
                    <a:pt x="25887" y="25126"/>
                  </a:lnTo>
                  <a:lnTo>
                    <a:pt x="38140" y="4998"/>
                  </a:lnTo>
                  <a:lnTo>
                    <a:pt x="41979" y="2631"/>
                  </a:lnTo>
                  <a:lnTo>
                    <a:pt x="51888" y="0"/>
                  </a:lnTo>
                  <a:lnTo>
                    <a:pt x="69368" y="1889"/>
                  </a:lnTo>
                  <a:lnTo>
                    <a:pt x="74086" y="4791"/>
                  </a:lnTo>
                  <a:lnTo>
                    <a:pt x="81210" y="13660"/>
                  </a:lnTo>
                  <a:lnTo>
                    <a:pt x="85816" y="37295"/>
                  </a:lnTo>
                  <a:lnTo>
                    <a:pt x="80439" y="66641"/>
                  </a:lnTo>
                  <a:lnTo>
                    <a:pt x="69909" y="90936"/>
                  </a:lnTo>
                  <a:lnTo>
                    <a:pt x="49344" y="116697"/>
                  </a:lnTo>
                  <a:lnTo>
                    <a:pt x="39875" y="124309"/>
                  </a:lnTo>
                  <a:lnTo>
                    <a:pt x="36785" y="125915"/>
                  </a:lnTo>
                  <a:lnTo>
                    <a:pt x="34726" y="126281"/>
                  </a:lnTo>
                  <a:lnTo>
                    <a:pt x="30606" y="124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8" name="SMARTInkShape-2863"/>
            <p:cNvSpPr/>
            <p:nvPr>
              <p:custDataLst>
                <p:tags r:id="rId23"/>
              </p:custDataLst>
            </p:nvPr>
          </p:nvSpPr>
          <p:spPr>
            <a:xfrm>
              <a:off x="4492142" y="5187950"/>
              <a:ext cx="149709" cy="31751"/>
            </a:xfrm>
            <a:custGeom>
              <a:avLst/>
              <a:gdLst/>
              <a:ahLst/>
              <a:cxnLst/>
              <a:rect l="0" t="0" r="0" b="0"/>
              <a:pathLst>
                <a:path w="149709" h="31751">
                  <a:moveTo>
                    <a:pt x="3658" y="31750"/>
                  </a:moveTo>
                  <a:lnTo>
                    <a:pt x="3658" y="31750"/>
                  </a:lnTo>
                  <a:lnTo>
                    <a:pt x="287" y="31750"/>
                  </a:lnTo>
                  <a:lnTo>
                    <a:pt x="0" y="31044"/>
                  </a:lnTo>
                  <a:lnTo>
                    <a:pt x="1562" y="28379"/>
                  </a:lnTo>
                  <a:lnTo>
                    <a:pt x="38537" y="17002"/>
                  </a:lnTo>
                  <a:lnTo>
                    <a:pt x="78903" y="9506"/>
                  </a:lnTo>
                  <a:lnTo>
                    <a:pt x="115795" y="5404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9" name="SMARTInkShape-2864"/>
            <p:cNvSpPr/>
            <p:nvPr>
              <p:custDataLst>
                <p:tags r:id="rId24"/>
              </p:custDataLst>
            </p:nvPr>
          </p:nvSpPr>
          <p:spPr>
            <a:xfrm>
              <a:off x="4387850" y="514350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0" y="0"/>
                  </a:moveTo>
                  <a:lnTo>
                    <a:pt x="0" y="0"/>
                  </a:lnTo>
                  <a:lnTo>
                    <a:pt x="3371" y="24418"/>
                  </a:lnTo>
                  <a:lnTo>
                    <a:pt x="19773" y="68954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0" name="SMARTInkShape-2865"/>
            <p:cNvSpPr/>
            <p:nvPr>
              <p:custDataLst>
                <p:tags r:id="rId25"/>
              </p:custDataLst>
            </p:nvPr>
          </p:nvSpPr>
          <p:spPr>
            <a:xfrm>
              <a:off x="4259509" y="5125856"/>
              <a:ext cx="58492" cy="183277"/>
            </a:xfrm>
            <a:custGeom>
              <a:avLst/>
              <a:gdLst/>
              <a:ahLst/>
              <a:cxnLst/>
              <a:rect l="0" t="0" r="0" b="0"/>
              <a:pathLst>
                <a:path w="58492" h="183277">
                  <a:moveTo>
                    <a:pt x="58491" y="17644"/>
                  </a:moveTo>
                  <a:lnTo>
                    <a:pt x="58491" y="17644"/>
                  </a:lnTo>
                  <a:lnTo>
                    <a:pt x="58491" y="10902"/>
                  </a:lnTo>
                  <a:lnTo>
                    <a:pt x="56609" y="5710"/>
                  </a:lnTo>
                  <a:lnTo>
                    <a:pt x="55120" y="3338"/>
                  </a:lnTo>
                  <a:lnTo>
                    <a:pt x="53422" y="1757"/>
                  </a:lnTo>
                  <a:lnTo>
                    <a:pt x="49653" y="0"/>
                  </a:lnTo>
                  <a:lnTo>
                    <a:pt x="41863" y="4863"/>
                  </a:lnTo>
                  <a:lnTo>
                    <a:pt x="36822" y="9124"/>
                  </a:lnTo>
                  <a:lnTo>
                    <a:pt x="22986" y="31974"/>
                  </a:lnTo>
                  <a:lnTo>
                    <a:pt x="9949" y="67829"/>
                  </a:lnTo>
                  <a:lnTo>
                    <a:pt x="521" y="113104"/>
                  </a:lnTo>
                  <a:lnTo>
                    <a:pt x="0" y="148783"/>
                  </a:lnTo>
                  <a:lnTo>
                    <a:pt x="6390" y="164358"/>
                  </a:lnTo>
                  <a:lnTo>
                    <a:pt x="20005" y="179178"/>
                  </a:lnTo>
                  <a:lnTo>
                    <a:pt x="24367" y="182483"/>
                  </a:lnTo>
                  <a:lnTo>
                    <a:pt x="29392" y="183276"/>
                  </a:lnTo>
                  <a:lnTo>
                    <a:pt x="52141" y="176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1" name="SMARTInkShape-2866"/>
            <p:cNvSpPr/>
            <p:nvPr>
              <p:custDataLst>
                <p:tags r:id="rId26"/>
              </p:custDataLst>
            </p:nvPr>
          </p:nvSpPr>
          <p:spPr>
            <a:xfrm>
              <a:off x="4095750" y="5130800"/>
              <a:ext cx="73343" cy="184151"/>
            </a:xfrm>
            <a:custGeom>
              <a:avLst/>
              <a:gdLst/>
              <a:ahLst/>
              <a:cxnLst/>
              <a:rect l="0" t="0" r="0" b="0"/>
              <a:pathLst>
                <a:path w="73343" h="184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38669" y="32507"/>
                  </a:lnTo>
                  <a:lnTo>
                    <a:pt x="61731" y="72717"/>
                  </a:lnTo>
                  <a:lnTo>
                    <a:pt x="71913" y="108799"/>
                  </a:lnTo>
                  <a:lnTo>
                    <a:pt x="73342" y="121217"/>
                  </a:lnTo>
                  <a:lnTo>
                    <a:pt x="69285" y="140657"/>
                  </a:lnTo>
                  <a:lnTo>
                    <a:pt x="55101" y="163502"/>
                  </a:lnTo>
                  <a:lnTo>
                    <a:pt x="44245" y="174973"/>
                  </a:lnTo>
                  <a:lnTo>
                    <a:pt x="254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2" name="SMARTInkShape-2867"/>
            <p:cNvSpPr/>
            <p:nvPr>
              <p:custDataLst>
                <p:tags r:id="rId27"/>
              </p:custDataLst>
            </p:nvPr>
          </p:nvSpPr>
          <p:spPr>
            <a:xfrm>
              <a:off x="3918462" y="5181600"/>
              <a:ext cx="126489" cy="101330"/>
            </a:xfrm>
            <a:custGeom>
              <a:avLst/>
              <a:gdLst/>
              <a:ahLst/>
              <a:cxnLst/>
              <a:rect l="0" t="0" r="0" b="0"/>
              <a:pathLst>
                <a:path w="126489" h="101330">
                  <a:moveTo>
                    <a:pt x="82038" y="0"/>
                  </a:moveTo>
                  <a:lnTo>
                    <a:pt x="82038" y="0"/>
                  </a:lnTo>
                  <a:lnTo>
                    <a:pt x="85409" y="6742"/>
                  </a:lnTo>
                  <a:lnTo>
                    <a:pt x="82730" y="36164"/>
                  </a:lnTo>
                  <a:lnTo>
                    <a:pt x="75971" y="61437"/>
                  </a:lnTo>
                  <a:lnTo>
                    <a:pt x="61190" y="85388"/>
                  </a:lnTo>
                  <a:lnTo>
                    <a:pt x="49489" y="96982"/>
                  </a:lnTo>
                  <a:lnTo>
                    <a:pt x="43405" y="99933"/>
                  </a:lnTo>
                  <a:lnTo>
                    <a:pt x="31001" y="101329"/>
                  </a:lnTo>
                  <a:lnTo>
                    <a:pt x="20314" y="97717"/>
                  </a:lnTo>
                  <a:lnTo>
                    <a:pt x="15489" y="94778"/>
                  </a:lnTo>
                  <a:lnTo>
                    <a:pt x="8246" y="85868"/>
                  </a:lnTo>
                  <a:lnTo>
                    <a:pt x="3380" y="75557"/>
                  </a:lnTo>
                  <a:lnTo>
                    <a:pt x="0" y="59853"/>
                  </a:lnTo>
                  <a:lnTo>
                    <a:pt x="1946" y="59657"/>
                  </a:lnTo>
                  <a:lnTo>
                    <a:pt x="48774" y="70121"/>
                  </a:lnTo>
                  <a:lnTo>
                    <a:pt x="88951" y="81741"/>
                  </a:lnTo>
                  <a:lnTo>
                    <a:pt x="12648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3" name="SMARTInkShape-2868"/>
            <p:cNvSpPr/>
            <p:nvPr>
              <p:custDataLst>
                <p:tags r:id="rId28"/>
              </p:custDataLst>
            </p:nvPr>
          </p:nvSpPr>
          <p:spPr>
            <a:xfrm>
              <a:off x="3822569" y="5175511"/>
              <a:ext cx="82682" cy="154178"/>
            </a:xfrm>
            <a:custGeom>
              <a:avLst/>
              <a:gdLst/>
              <a:ahLst/>
              <a:cxnLst/>
              <a:rect l="0" t="0" r="0" b="0"/>
              <a:pathLst>
                <a:path w="82682" h="154178">
                  <a:moveTo>
                    <a:pt x="38231" y="6089"/>
                  </a:moveTo>
                  <a:lnTo>
                    <a:pt x="38231" y="6089"/>
                  </a:lnTo>
                  <a:lnTo>
                    <a:pt x="38231" y="2718"/>
                  </a:lnTo>
                  <a:lnTo>
                    <a:pt x="37525" y="1725"/>
                  </a:lnTo>
                  <a:lnTo>
                    <a:pt x="36349" y="1063"/>
                  </a:lnTo>
                  <a:lnTo>
                    <a:pt x="32764" y="0"/>
                  </a:lnTo>
                  <a:lnTo>
                    <a:pt x="25402" y="6559"/>
                  </a:lnTo>
                  <a:lnTo>
                    <a:pt x="6185" y="46202"/>
                  </a:lnTo>
                  <a:lnTo>
                    <a:pt x="0" y="66955"/>
                  </a:lnTo>
                  <a:lnTo>
                    <a:pt x="1189" y="101029"/>
                  </a:lnTo>
                  <a:lnTo>
                    <a:pt x="10871" y="128921"/>
                  </a:lnTo>
                  <a:lnTo>
                    <a:pt x="21132" y="143936"/>
                  </a:lnTo>
                  <a:lnTo>
                    <a:pt x="28243" y="148788"/>
                  </a:lnTo>
                  <a:lnTo>
                    <a:pt x="45551" y="154177"/>
                  </a:lnTo>
                  <a:lnTo>
                    <a:pt x="61240" y="152810"/>
                  </a:lnTo>
                  <a:lnTo>
                    <a:pt x="82681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4" name="SMARTInkShape-2869"/>
            <p:cNvSpPr/>
            <p:nvPr>
              <p:custDataLst>
                <p:tags r:id="rId29"/>
              </p:custDataLst>
            </p:nvPr>
          </p:nvSpPr>
          <p:spPr>
            <a:xfrm>
              <a:off x="3625850" y="5211664"/>
              <a:ext cx="108022" cy="258551"/>
            </a:xfrm>
            <a:custGeom>
              <a:avLst/>
              <a:gdLst/>
              <a:ahLst/>
              <a:cxnLst/>
              <a:rect l="0" t="0" r="0" b="0"/>
              <a:pathLst>
                <a:path w="108022" h="258551">
                  <a:moveTo>
                    <a:pt x="0" y="71536"/>
                  </a:moveTo>
                  <a:lnTo>
                    <a:pt x="0" y="71536"/>
                  </a:lnTo>
                  <a:lnTo>
                    <a:pt x="3371" y="74907"/>
                  </a:lnTo>
                  <a:lnTo>
                    <a:pt x="9460" y="119719"/>
                  </a:lnTo>
                  <a:lnTo>
                    <a:pt x="15111" y="158562"/>
                  </a:lnTo>
                  <a:lnTo>
                    <a:pt x="24625" y="197981"/>
                  </a:lnTo>
                  <a:lnTo>
                    <a:pt x="35837" y="244386"/>
                  </a:lnTo>
                  <a:lnTo>
                    <a:pt x="37653" y="258550"/>
                  </a:lnTo>
                  <a:lnTo>
                    <a:pt x="37802" y="258300"/>
                  </a:lnTo>
                  <a:lnTo>
                    <a:pt x="37305" y="249797"/>
                  </a:lnTo>
                  <a:lnTo>
                    <a:pt x="29294" y="214828"/>
                  </a:lnTo>
                  <a:lnTo>
                    <a:pt x="24308" y="183905"/>
                  </a:lnTo>
                  <a:lnTo>
                    <a:pt x="24444" y="144290"/>
                  </a:lnTo>
                  <a:lnTo>
                    <a:pt x="26857" y="102695"/>
                  </a:lnTo>
                  <a:lnTo>
                    <a:pt x="30281" y="64217"/>
                  </a:lnTo>
                  <a:lnTo>
                    <a:pt x="36346" y="18297"/>
                  </a:lnTo>
                  <a:lnTo>
                    <a:pt x="36931" y="12760"/>
                  </a:lnTo>
                  <a:lnTo>
                    <a:pt x="39437" y="8363"/>
                  </a:lnTo>
                  <a:lnTo>
                    <a:pt x="47866" y="1596"/>
                  </a:lnTo>
                  <a:lnTo>
                    <a:pt x="60550" y="0"/>
                  </a:lnTo>
                  <a:lnTo>
                    <a:pt x="74889" y="2347"/>
                  </a:lnTo>
                  <a:lnTo>
                    <a:pt x="88317" y="8095"/>
                  </a:lnTo>
                  <a:lnTo>
                    <a:pt x="99459" y="20997"/>
                  </a:lnTo>
                  <a:lnTo>
                    <a:pt x="104406" y="29377"/>
                  </a:lnTo>
                  <a:lnTo>
                    <a:pt x="108021" y="46213"/>
                  </a:lnTo>
                  <a:lnTo>
                    <a:pt x="107998" y="54654"/>
                  </a:lnTo>
                  <a:lnTo>
                    <a:pt x="102326" y="71559"/>
                  </a:lnTo>
                  <a:lnTo>
                    <a:pt x="97851" y="80018"/>
                  </a:lnTo>
                  <a:lnTo>
                    <a:pt x="81589" y="95061"/>
                  </a:lnTo>
                  <a:lnTo>
                    <a:pt x="31750" y="122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5" name="SMARTInkShape-2870"/>
            <p:cNvSpPr/>
            <p:nvPr>
              <p:custDataLst>
                <p:tags r:id="rId30"/>
              </p:custDataLst>
            </p:nvPr>
          </p:nvSpPr>
          <p:spPr>
            <a:xfrm>
              <a:off x="3353062" y="5010150"/>
              <a:ext cx="1599939" cy="739185"/>
            </a:xfrm>
            <a:custGeom>
              <a:avLst/>
              <a:gdLst/>
              <a:ahLst/>
              <a:cxnLst/>
              <a:rect l="0" t="0" r="0" b="0"/>
              <a:pathLst>
                <a:path w="1599939" h="739185">
                  <a:moveTo>
                    <a:pt x="6088" y="571500"/>
                  </a:moveTo>
                  <a:lnTo>
                    <a:pt x="6088" y="571500"/>
                  </a:lnTo>
                  <a:lnTo>
                    <a:pt x="2717" y="568129"/>
                  </a:lnTo>
                  <a:lnTo>
                    <a:pt x="1062" y="564592"/>
                  </a:lnTo>
                  <a:lnTo>
                    <a:pt x="0" y="559944"/>
                  </a:lnTo>
                  <a:lnTo>
                    <a:pt x="6557" y="565881"/>
                  </a:lnTo>
                  <a:lnTo>
                    <a:pt x="21415" y="602218"/>
                  </a:lnTo>
                  <a:lnTo>
                    <a:pt x="33756" y="644885"/>
                  </a:lnTo>
                  <a:lnTo>
                    <a:pt x="46349" y="684261"/>
                  </a:lnTo>
                  <a:lnTo>
                    <a:pt x="64106" y="730239"/>
                  </a:lnTo>
                  <a:lnTo>
                    <a:pt x="67964" y="739184"/>
                  </a:lnTo>
                  <a:lnTo>
                    <a:pt x="69211" y="737617"/>
                  </a:lnTo>
                  <a:lnTo>
                    <a:pt x="74337" y="718400"/>
                  </a:lnTo>
                  <a:lnTo>
                    <a:pt x="78284" y="690411"/>
                  </a:lnTo>
                  <a:lnTo>
                    <a:pt x="80507" y="645516"/>
                  </a:lnTo>
                  <a:lnTo>
                    <a:pt x="81102" y="618727"/>
                  </a:lnTo>
                  <a:lnTo>
                    <a:pt x="82202" y="585346"/>
                  </a:lnTo>
                  <a:lnTo>
                    <a:pt x="83642" y="547569"/>
                  </a:lnTo>
                  <a:lnTo>
                    <a:pt x="85307" y="506863"/>
                  </a:lnTo>
                  <a:lnTo>
                    <a:pt x="87828" y="462792"/>
                  </a:lnTo>
                  <a:lnTo>
                    <a:pt x="90920" y="416478"/>
                  </a:lnTo>
                  <a:lnTo>
                    <a:pt x="94393" y="368669"/>
                  </a:lnTo>
                  <a:lnTo>
                    <a:pt x="98119" y="323390"/>
                  </a:lnTo>
                  <a:lnTo>
                    <a:pt x="102014" y="279799"/>
                  </a:lnTo>
                  <a:lnTo>
                    <a:pt x="106022" y="237333"/>
                  </a:lnTo>
                  <a:lnTo>
                    <a:pt x="109400" y="203377"/>
                  </a:lnTo>
                  <a:lnTo>
                    <a:pt x="112357" y="175096"/>
                  </a:lnTo>
                  <a:lnTo>
                    <a:pt x="116818" y="132148"/>
                  </a:lnTo>
                  <a:lnTo>
                    <a:pt x="121564" y="91093"/>
                  </a:lnTo>
                  <a:lnTo>
                    <a:pt x="126762" y="73797"/>
                  </a:lnTo>
                  <a:lnTo>
                    <a:pt x="128165" y="72482"/>
                  </a:lnTo>
                  <a:lnTo>
                    <a:pt x="129806" y="71604"/>
                  </a:lnTo>
                  <a:lnTo>
                    <a:pt x="167811" y="70081"/>
                  </a:lnTo>
                  <a:lnTo>
                    <a:pt x="201437" y="69953"/>
                  </a:lnTo>
                  <a:lnTo>
                    <a:pt x="225221" y="69919"/>
                  </a:lnTo>
                  <a:lnTo>
                    <a:pt x="251660" y="69896"/>
                  </a:lnTo>
                  <a:lnTo>
                    <a:pt x="285514" y="68469"/>
                  </a:lnTo>
                  <a:lnTo>
                    <a:pt x="324310" y="66106"/>
                  </a:lnTo>
                  <a:lnTo>
                    <a:pt x="366403" y="63121"/>
                  </a:lnTo>
                  <a:lnTo>
                    <a:pt x="415631" y="59720"/>
                  </a:lnTo>
                  <a:lnTo>
                    <a:pt x="469617" y="56041"/>
                  </a:lnTo>
                  <a:lnTo>
                    <a:pt x="526774" y="52177"/>
                  </a:lnTo>
                  <a:lnTo>
                    <a:pt x="588868" y="48190"/>
                  </a:lnTo>
                  <a:lnTo>
                    <a:pt x="654252" y="44121"/>
                  </a:lnTo>
                  <a:lnTo>
                    <a:pt x="721831" y="39998"/>
                  </a:lnTo>
                  <a:lnTo>
                    <a:pt x="790872" y="35837"/>
                  </a:lnTo>
                  <a:lnTo>
                    <a:pt x="860889" y="31653"/>
                  </a:lnTo>
                  <a:lnTo>
                    <a:pt x="931555" y="27451"/>
                  </a:lnTo>
                  <a:lnTo>
                    <a:pt x="1003360" y="22535"/>
                  </a:lnTo>
                  <a:lnTo>
                    <a:pt x="1075925" y="17140"/>
                  </a:lnTo>
                  <a:lnTo>
                    <a:pt x="1148996" y="11426"/>
                  </a:lnTo>
                  <a:lnTo>
                    <a:pt x="1217465" y="7617"/>
                  </a:lnTo>
                  <a:lnTo>
                    <a:pt x="1282867" y="5080"/>
                  </a:lnTo>
                  <a:lnTo>
                    <a:pt x="1346224" y="3386"/>
                  </a:lnTo>
                  <a:lnTo>
                    <a:pt x="1402573" y="2256"/>
                  </a:lnTo>
                  <a:lnTo>
                    <a:pt x="1454250" y="1505"/>
                  </a:lnTo>
                  <a:lnTo>
                    <a:pt x="1502813" y="1003"/>
                  </a:lnTo>
                  <a:lnTo>
                    <a:pt x="1535188" y="669"/>
                  </a:lnTo>
                  <a:lnTo>
                    <a:pt x="15999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60" name="SMARTInkShape-Group513"/>
          <p:cNvGrpSpPr/>
          <p:nvPr/>
        </p:nvGrpSpPr>
        <p:grpSpPr>
          <a:xfrm>
            <a:off x="5298410" y="1464944"/>
            <a:ext cx="416591" cy="263707"/>
            <a:chOff x="5298410" y="1464944"/>
            <a:chExt cx="416591" cy="263707"/>
          </a:xfrm>
        </p:grpSpPr>
        <p:sp>
          <p:nvSpPr>
            <p:cNvPr id="7957" name="SMARTInkShape-2871"/>
            <p:cNvSpPr/>
            <p:nvPr>
              <p:custDataLst>
                <p:tags r:id="rId13"/>
              </p:custDataLst>
            </p:nvPr>
          </p:nvSpPr>
          <p:spPr>
            <a:xfrm>
              <a:off x="5595348" y="1464944"/>
              <a:ext cx="119653" cy="252940"/>
            </a:xfrm>
            <a:custGeom>
              <a:avLst/>
              <a:gdLst/>
              <a:ahLst/>
              <a:cxnLst/>
              <a:rect l="0" t="0" r="0" b="0"/>
              <a:pathLst>
                <a:path w="119653" h="252940">
                  <a:moveTo>
                    <a:pt x="68852" y="173356"/>
                  </a:moveTo>
                  <a:lnTo>
                    <a:pt x="68852" y="173356"/>
                  </a:lnTo>
                  <a:lnTo>
                    <a:pt x="72223" y="169985"/>
                  </a:lnTo>
                  <a:lnTo>
                    <a:pt x="72510" y="168992"/>
                  </a:lnTo>
                  <a:lnTo>
                    <a:pt x="71997" y="168330"/>
                  </a:lnTo>
                  <a:lnTo>
                    <a:pt x="70948" y="167889"/>
                  </a:lnTo>
                  <a:lnTo>
                    <a:pt x="70249" y="166889"/>
                  </a:lnTo>
                  <a:lnTo>
                    <a:pt x="69473" y="163896"/>
                  </a:lnTo>
                  <a:lnTo>
                    <a:pt x="67149" y="162816"/>
                  </a:lnTo>
                  <a:lnTo>
                    <a:pt x="51975" y="159201"/>
                  </a:lnTo>
                  <a:lnTo>
                    <a:pt x="49133" y="157570"/>
                  </a:lnTo>
                  <a:lnTo>
                    <a:pt x="45829" y="157187"/>
                  </a:lnTo>
                  <a:lnTo>
                    <a:pt x="38393" y="158644"/>
                  </a:lnTo>
                  <a:lnTo>
                    <a:pt x="26274" y="166802"/>
                  </a:lnTo>
                  <a:lnTo>
                    <a:pt x="10375" y="184898"/>
                  </a:lnTo>
                  <a:lnTo>
                    <a:pt x="4057" y="200123"/>
                  </a:lnTo>
                  <a:lnTo>
                    <a:pt x="0" y="229522"/>
                  </a:lnTo>
                  <a:lnTo>
                    <a:pt x="3208" y="240887"/>
                  </a:lnTo>
                  <a:lnTo>
                    <a:pt x="6040" y="245893"/>
                  </a:lnTo>
                  <a:lnTo>
                    <a:pt x="9338" y="249231"/>
                  </a:lnTo>
                  <a:lnTo>
                    <a:pt x="16766" y="252939"/>
                  </a:lnTo>
                  <a:lnTo>
                    <a:pt x="26653" y="250824"/>
                  </a:lnTo>
                  <a:lnTo>
                    <a:pt x="32253" y="248285"/>
                  </a:lnTo>
                  <a:lnTo>
                    <a:pt x="50247" y="231227"/>
                  </a:lnTo>
                  <a:lnTo>
                    <a:pt x="65613" y="204927"/>
                  </a:lnTo>
                  <a:lnTo>
                    <a:pt x="75732" y="161308"/>
                  </a:lnTo>
                  <a:lnTo>
                    <a:pt x="80847" y="124492"/>
                  </a:lnTo>
                  <a:lnTo>
                    <a:pt x="85472" y="86022"/>
                  </a:lnTo>
                  <a:lnTo>
                    <a:pt x="89879" y="50109"/>
                  </a:lnTo>
                  <a:lnTo>
                    <a:pt x="88650" y="4203"/>
                  </a:lnTo>
                  <a:lnTo>
                    <a:pt x="88401" y="1321"/>
                  </a:lnTo>
                  <a:lnTo>
                    <a:pt x="87529" y="105"/>
                  </a:lnTo>
                  <a:lnTo>
                    <a:pt x="86242" y="0"/>
                  </a:lnTo>
                  <a:lnTo>
                    <a:pt x="84679" y="635"/>
                  </a:lnTo>
                  <a:lnTo>
                    <a:pt x="75736" y="18384"/>
                  </a:lnTo>
                  <a:lnTo>
                    <a:pt x="70891" y="52728"/>
                  </a:lnTo>
                  <a:lnTo>
                    <a:pt x="69455" y="97555"/>
                  </a:lnTo>
                  <a:lnTo>
                    <a:pt x="75773" y="143213"/>
                  </a:lnTo>
                  <a:lnTo>
                    <a:pt x="89953" y="181280"/>
                  </a:lnTo>
                  <a:lnTo>
                    <a:pt x="119652" y="2241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8" name="SMARTInkShape-2872"/>
            <p:cNvSpPr/>
            <p:nvPr>
              <p:custDataLst>
                <p:tags r:id="rId14"/>
              </p:custDataLst>
            </p:nvPr>
          </p:nvSpPr>
          <p:spPr>
            <a:xfrm>
              <a:off x="5461034" y="1612900"/>
              <a:ext cx="76167" cy="105933"/>
            </a:xfrm>
            <a:custGeom>
              <a:avLst/>
              <a:gdLst/>
              <a:ahLst/>
              <a:cxnLst/>
              <a:rect l="0" t="0" r="0" b="0"/>
              <a:pathLst>
                <a:path w="76167" h="105933">
                  <a:moveTo>
                    <a:pt x="6316" y="0"/>
                  </a:moveTo>
                  <a:lnTo>
                    <a:pt x="6316" y="0"/>
                  </a:lnTo>
                  <a:lnTo>
                    <a:pt x="849" y="0"/>
                  </a:lnTo>
                  <a:lnTo>
                    <a:pt x="0" y="40477"/>
                  </a:lnTo>
                  <a:lnTo>
                    <a:pt x="4995" y="82201"/>
                  </a:lnTo>
                  <a:lnTo>
                    <a:pt x="6238" y="105932"/>
                  </a:lnTo>
                  <a:lnTo>
                    <a:pt x="5559" y="105899"/>
                  </a:lnTo>
                  <a:lnTo>
                    <a:pt x="2922" y="103981"/>
                  </a:lnTo>
                  <a:lnTo>
                    <a:pt x="3161" y="95132"/>
                  </a:lnTo>
                  <a:lnTo>
                    <a:pt x="5901" y="54051"/>
                  </a:lnTo>
                  <a:lnTo>
                    <a:pt x="8116" y="23037"/>
                  </a:lnTo>
                  <a:lnTo>
                    <a:pt x="9632" y="17475"/>
                  </a:lnTo>
                  <a:lnTo>
                    <a:pt x="12054" y="13766"/>
                  </a:lnTo>
                  <a:lnTo>
                    <a:pt x="15081" y="11294"/>
                  </a:lnTo>
                  <a:lnTo>
                    <a:pt x="18509" y="9646"/>
                  </a:lnTo>
                  <a:lnTo>
                    <a:pt x="26081" y="9696"/>
                  </a:lnTo>
                  <a:lnTo>
                    <a:pt x="42441" y="15478"/>
                  </a:lnTo>
                  <a:lnTo>
                    <a:pt x="55041" y="28104"/>
                  </a:lnTo>
                  <a:lnTo>
                    <a:pt x="64342" y="45251"/>
                  </a:lnTo>
                  <a:lnTo>
                    <a:pt x="76166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9" name="SMARTInkShape-2873"/>
            <p:cNvSpPr/>
            <p:nvPr>
              <p:custDataLst>
                <p:tags r:id="rId15"/>
              </p:custDataLst>
            </p:nvPr>
          </p:nvSpPr>
          <p:spPr>
            <a:xfrm>
              <a:off x="5298410" y="1608715"/>
              <a:ext cx="111791" cy="119936"/>
            </a:xfrm>
            <a:custGeom>
              <a:avLst/>
              <a:gdLst/>
              <a:ahLst/>
              <a:cxnLst/>
              <a:rect l="0" t="0" r="0" b="0"/>
              <a:pathLst>
                <a:path w="111791" h="119936">
                  <a:moveTo>
                    <a:pt x="73690" y="42285"/>
                  </a:moveTo>
                  <a:lnTo>
                    <a:pt x="73690" y="42285"/>
                  </a:lnTo>
                  <a:lnTo>
                    <a:pt x="77061" y="42285"/>
                  </a:lnTo>
                  <a:lnTo>
                    <a:pt x="78054" y="41579"/>
                  </a:lnTo>
                  <a:lnTo>
                    <a:pt x="78716" y="40404"/>
                  </a:lnTo>
                  <a:lnTo>
                    <a:pt x="79778" y="36818"/>
                  </a:lnTo>
                  <a:lnTo>
                    <a:pt x="55414" y="5224"/>
                  </a:lnTo>
                  <a:lnTo>
                    <a:pt x="49575" y="1119"/>
                  </a:lnTo>
                  <a:lnTo>
                    <a:pt x="47030" y="24"/>
                  </a:lnTo>
                  <a:lnTo>
                    <a:pt x="44628" y="0"/>
                  </a:lnTo>
                  <a:lnTo>
                    <a:pt x="40077" y="1855"/>
                  </a:lnTo>
                  <a:lnTo>
                    <a:pt x="21973" y="19639"/>
                  </a:lnTo>
                  <a:lnTo>
                    <a:pt x="9135" y="42317"/>
                  </a:lnTo>
                  <a:lnTo>
                    <a:pt x="0" y="79346"/>
                  </a:lnTo>
                  <a:lnTo>
                    <a:pt x="115" y="101714"/>
                  </a:lnTo>
                  <a:lnTo>
                    <a:pt x="1356" y="107304"/>
                  </a:lnTo>
                  <a:lnTo>
                    <a:pt x="6499" y="115397"/>
                  </a:lnTo>
                  <a:lnTo>
                    <a:pt x="9846" y="118543"/>
                  </a:lnTo>
                  <a:lnTo>
                    <a:pt x="13488" y="119935"/>
                  </a:lnTo>
                  <a:lnTo>
                    <a:pt x="21298" y="119600"/>
                  </a:lnTo>
                  <a:lnTo>
                    <a:pt x="29473" y="115218"/>
                  </a:lnTo>
                  <a:lnTo>
                    <a:pt x="43891" y="101054"/>
                  </a:lnTo>
                  <a:lnTo>
                    <a:pt x="59687" y="77102"/>
                  </a:lnTo>
                  <a:lnTo>
                    <a:pt x="76210" y="37880"/>
                  </a:lnTo>
                  <a:lnTo>
                    <a:pt x="79704" y="15961"/>
                  </a:lnTo>
                  <a:lnTo>
                    <a:pt x="80736" y="59142"/>
                  </a:lnTo>
                  <a:lnTo>
                    <a:pt x="88877" y="84051"/>
                  </a:lnTo>
                  <a:lnTo>
                    <a:pt x="98337" y="97150"/>
                  </a:lnTo>
                  <a:lnTo>
                    <a:pt x="104164" y="101947"/>
                  </a:lnTo>
                  <a:lnTo>
                    <a:pt x="111790" y="105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64" name="SMARTInkShape-Group514"/>
          <p:cNvGrpSpPr/>
          <p:nvPr/>
        </p:nvGrpSpPr>
        <p:grpSpPr>
          <a:xfrm>
            <a:off x="5969000" y="1489443"/>
            <a:ext cx="215901" cy="317233"/>
            <a:chOff x="5969000" y="1489443"/>
            <a:chExt cx="215901" cy="317233"/>
          </a:xfrm>
        </p:grpSpPr>
        <p:sp>
          <p:nvSpPr>
            <p:cNvPr id="7961" name="SMARTInkShape-2874"/>
            <p:cNvSpPr/>
            <p:nvPr>
              <p:custDataLst>
                <p:tags r:id="rId10"/>
              </p:custDataLst>
            </p:nvPr>
          </p:nvSpPr>
          <p:spPr>
            <a:xfrm>
              <a:off x="6121400" y="1640992"/>
              <a:ext cx="63501" cy="98909"/>
            </a:xfrm>
            <a:custGeom>
              <a:avLst/>
              <a:gdLst/>
              <a:ahLst/>
              <a:cxnLst/>
              <a:rect l="0" t="0" r="0" b="0"/>
              <a:pathLst>
                <a:path w="63501" h="98909">
                  <a:moveTo>
                    <a:pt x="63500" y="3658"/>
                  </a:moveTo>
                  <a:lnTo>
                    <a:pt x="63500" y="3658"/>
                  </a:lnTo>
                  <a:lnTo>
                    <a:pt x="60129" y="287"/>
                  </a:lnTo>
                  <a:lnTo>
                    <a:pt x="58431" y="0"/>
                  </a:lnTo>
                  <a:lnTo>
                    <a:pt x="56593" y="513"/>
                  </a:lnTo>
                  <a:lnTo>
                    <a:pt x="48752" y="6489"/>
                  </a:lnTo>
                  <a:lnTo>
                    <a:pt x="26720" y="34635"/>
                  </a:lnTo>
                  <a:lnTo>
                    <a:pt x="6741" y="81090"/>
                  </a:lnTo>
                  <a:lnTo>
                    <a:pt x="0" y="98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2" name="SMARTInkShape-2875"/>
            <p:cNvSpPr/>
            <p:nvPr>
              <p:custDataLst>
                <p:tags r:id="rId11"/>
              </p:custDataLst>
            </p:nvPr>
          </p:nvSpPr>
          <p:spPr>
            <a:xfrm>
              <a:off x="6096000" y="1645533"/>
              <a:ext cx="69851" cy="81668"/>
            </a:xfrm>
            <a:custGeom>
              <a:avLst/>
              <a:gdLst/>
              <a:ahLst/>
              <a:cxnLst/>
              <a:rect l="0" t="0" r="0" b="0"/>
              <a:pathLst>
                <a:path w="69851" h="81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40312" y="44503"/>
                  </a:lnTo>
                  <a:lnTo>
                    <a:pt x="69850" y="816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3" name="SMARTInkShape-2876"/>
            <p:cNvSpPr/>
            <p:nvPr>
              <p:custDataLst>
                <p:tags r:id="rId12"/>
              </p:custDataLst>
            </p:nvPr>
          </p:nvSpPr>
          <p:spPr>
            <a:xfrm>
              <a:off x="5969000" y="1489443"/>
              <a:ext cx="111486" cy="317233"/>
            </a:xfrm>
            <a:custGeom>
              <a:avLst/>
              <a:gdLst/>
              <a:ahLst/>
              <a:cxnLst/>
              <a:rect l="0" t="0" r="0" b="0"/>
              <a:pathLst>
                <a:path w="111486" h="317233">
                  <a:moveTo>
                    <a:pt x="12700" y="117107"/>
                  </a:moveTo>
                  <a:lnTo>
                    <a:pt x="12700" y="117107"/>
                  </a:lnTo>
                  <a:lnTo>
                    <a:pt x="9329" y="123849"/>
                  </a:lnTo>
                  <a:lnTo>
                    <a:pt x="6612" y="162541"/>
                  </a:lnTo>
                  <a:lnTo>
                    <a:pt x="7107" y="208161"/>
                  </a:lnTo>
                  <a:lnTo>
                    <a:pt x="12846" y="251017"/>
                  </a:lnTo>
                  <a:lnTo>
                    <a:pt x="25209" y="296954"/>
                  </a:lnTo>
                  <a:lnTo>
                    <a:pt x="30889" y="317232"/>
                  </a:lnTo>
                  <a:lnTo>
                    <a:pt x="24752" y="305912"/>
                  </a:lnTo>
                  <a:lnTo>
                    <a:pt x="15108" y="263841"/>
                  </a:lnTo>
                  <a:lnTo>
                    <a:pt x="10713" y="229359"/>
                  </a:lnTo>
                  <a:lnTo>
                    <a:pt x="8289" y="186752"/>
                  </a:lnTo>
                  <a:lnTo>
                    <a:pt x="8622" y="143121"/>
                  </a:lnTo>
                  <a:lnTo>
                    <a:pt x="13474" y="107267"/>
                  </a:lnTo>
                  <a:lnTo>
                    <a:pt x="24140" y="62686"/>
                  </a:lnTo>
                  <a:lnTo>
                    <a:pt x="36237" y="29408"/>
                  </a:lnTo>
                  <a:lnTo>
                    <a:pt x="48327" y="14394"/>
                  </a:lnTo>
                  <a:lnTo>
                    <a:pt x="61695" y="4429"/>
                  </a:lnTo>
                  <a:lnTo>
                    <a:pt x="72340" y="0"/>
                  </a:lnTo>
                  <a:lnTo>
                    <a:pt x="77860" y="1641"/>
                  </a:lnTo>
                  <a:lnTo>
                    <a:pt x="89637" y="10991"/>
                  </a:lnTo>
                  <a:lnTo>
                    <a:pt x="104798" y="38863"/>
                  </a:lnTo>
                  <a:lnTo>
                    <a:pt x="111485" y="73933"/>
                  </a:lnTo>
                  <a:lnTo>
                    <a:pt x="106724" y="111135"/>
                  </a:lnTo>
                  <a:lnTo>
                    <a:pt x="93004" y="145598"/>
                  </a:lnTo>
                  <a:lnTo>
                    <a:pt x="77789" y="163636"/>
                  </a:lnTo>
                  <a:lnTo>
                    <a:pt x="59267" y="176592"/>
                  </a:lnTo>
                  <a:lnTo>
                    <a:pt x="39277" y="182350"/>
                  </a:lnTo>
                  <a:lnTo>
                    <a:pt x="14930" y="182221"/>
                  </a:lnTo>
                  <a:lnTo>
                    <a:pt x="9953" y="180272"/>
                  </a:lnTo>
                  <a:lnTo>
                    <a:pt x="6634" y="177561"/>
                  </a:lnTo>
                  <a:lnTo>
                    <a:pt x="0" y="167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67" name="SMARTInkShape-Group515"/>
          <p:cNvGrpSpPr/>
          <p:nvPr/>
        </p:nvGrpSpPr>
        <p:grpSpPr>
          <a:xfrm>
            <a:off x="3733800" y="5328533"/>
            <a:ext cx="76201" cy="81668"/>
            <a:chOff x="3733800" y="5328533"/>
            <a:chExt cx="76201" cy="81668"/>
          </a:xfrm>
        </p:grpSpPr>
        <p:sp>
          <p:nvSpPr>
            <p:cNvPr id="7965" name="SMARTInkShape-2877"/>
            <p:cNvSpPr/>
            <p:nvPr>
              <p:custDataLst>
                <p:tags r:id="rId8"/>
              </p:custDataLst>
            </p:nvPr>
          </p:nvSpPr>
          <p:spPr>
            <a:xfrm>
              <a:off x="3775222" y="5328533"/>
              <a:ext cx="9379" cy="75318"/>
            </a:xfrm>
            <a:custGeom>
              <a:avLst/>
              <a:gdLst/>
              <a:ahLst/>
              <a:cxnLst/>
              <a:rect l="0" t="0" r="0" b="0"/>
              <a:pathLst>
                <a:path w="9379" h="75318">
                  <a:moveTo>
                    <a:pt x="9378" y="5467"/>
                  </a:moveTo>
                  <a:lnTo>
                    <a:pt x="9378" y="5467"/>
                  </a:lnTo>
                  <a:lnTo>
                    <a:pt x="9378" y="0"/>
                  </a:lnTo>
                  <a:lnTo>
                    <a:pt x="9378" y="2749"/>
                  </a:lnTo>
                  <a:lnTo>
                    <a:pt x="7496" y="6141"/>
                  </a:lnTo>
                  <a:lnTo>
                    <a:pt x="6007" y="8033"/>
                  </a:lnTo>
                  <a:lnTo>
                    <a:pt x="4352" y="13898"/>
                  </a:lnTo>
                  <a:lnTo>
                    <a:pt x="0" y="44307"/>
                  </a:lnTo>
                  <a:lnTo>
                    <a:pt x="3028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6" name="SMARTInkShape-2878"/>
            <p:cNvSpPr/>
            <p:nvPr>
              <p:custDataLst>
                <p:tags r:id="rId9"/>
              </p:custDataLst>
            </p:nvPr>
          </p:nvSpPr>
          <p:spPr>
            <a:xfrm>
              <a:off x="3733800" y="53403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0" y="0"/>
                  </a:moveTo>
                  <a:lnTo>
                    <a:pt x="0" y="0"/>
                  </a:lnTo>
                  <a:lnTo>
                    <a:pt x="9698" y="0"/>
                  </a:lnTo>
                  <a:lnTo>
                    <a:pt x="13247" y="1881"/>
                  </a:lnTo>
                  <a:lnTo>
                    <a:pt x="58758" y="46074"/>
                  </a:lnTo>
                  <a:lnTo>
                    <a:pt x="70405" y="58415"/>
                  </a:lnTo>
                  <a:lnTo>
                    <a:pt x="762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70" name="SMARTInkShape-Group516"/>
          <p:cNvGrpSpPr/>
          <p:nvPr/>
        </p:nvGrpSpPr>
        <p:grpSpPr>
          <a:xfrm>
            <a:off x="4806950" y="5289550"/>
            <a:ext cx="69851" cy="76201"/>
            <a:chOff x="4806950" y="5289550"/>
            <a:chExt cx="69851" cy="76201"/>
          </a:xfrm>
        </p:grpSpPr>
        <p:sp>
          <p:nvSpPr>
            <p:cNvPr id="7968" name="SMARTInkShape-2879"/>
            <p:cNvSpPr/>
            <p:nvPr>
              <p:custDataLst>
                <p:tags r:id="rId6"/>
              </p:custDataLst>
            </p:nvPr>
          </p:nvSpPr>
          <p:spPr>
            <a:xfrm>
              <a:off x="4813300" y="5295900"/>
              <a:ext cx="44451" cy="69851"/>
            </a:xfrm>
            <a:custGeom>
              <a:avLst/>
              <a:gdLst/>
              <a:ahLst/>
              <a:cxnLst/>
              <a:rect l="0" t="0" r="0" b="0"/>
              <a:pathLst>
                <a:path w="44451" h="69851">
                  <a:moveTo>
                    <a:pt x="44450" y="0"/>
                  </a:moveTo>
                  <a:lnTo>
                    <a:pt x="44450" y="0"/>
                  </a:lnTo>
                  <a:lnTo>
                    <a:pt x="20684" y="2713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9" name="SMARTInkShape-2880"/>
            <p:cNvSpPr/>
            <p:nvPr>
              <p:custDataLst>
                <p:tags r:id="rId7"/>
              </p:custDataLst>
            </p:nvPr>
          </p:nvSpPr>
          <p:spPr>
            <a:xfrm>
              <a:off x="4806950" y="52895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54814" y="61141"/>
                  </a:lnTo>
                  <a:lnTo>
                    <a:pt x="698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74" name="SMARTInkShape-Group517"/>
          <p:cNvGrpSpPr/>
          <p:nvPr/>
        </p:nvGrpSpPr>
        <p:grpSpPr>
          <a:xfrm>
            <a:off x="785368" y="6090533"/>
            <a:ext cx="408338" cy="278518"/>
            <a:chOff x="785368" y="6090533"/>
            <a:chExt cx="408338" cy="278518"/>
          </a:xfrm>
        </p:grpSpPr>
        <p:sp>
          <p:nvSpPr>
            <p:cNvPr id="7971" name="SMARTInkShape-2881"/>
            <p:cNvSpPr/>
            <p:nvPr>
              <p:custDataLst>
                <p:tags r:id="rId3"/>
              </p:custDataLst>
            </p:nvPr>
          </p:nvSpPr>
          <p:spPr>
            <a:xfrm>
              <a:off x="785368" y="6090533"/>
              <a:ext cx="141733" cy="278518"/>
            </a:xfrm>
            <a:custGeom>
              <a:avLst/>
              <a:gdLst/>
              <a:ahLst/>
              <a:cxnLst/>
              <a:rect l="0" t="0" r="0" b="0"/>
              <a:pathLst>
                <a:path w="141733" h="278518">
                  <a:moveTo>
                    <a:pt x="65532" y="5467"/>
                  </a:moveTo>
                  <a:lnTo>
                    <a:pt x="65532" y="5467"/>
                  </a:lnTo>
                  <a:lnTo>
                    <a:pt x="55393" y="1103"/>
                  </a:lnTo>
                  <a:lnTo>
                    <a:pt x="47855" y="0"/>
                  </a:lnTo>
                  <a:lnTo>
                    <a:pt x="35678" y="2749"/>
                  </a:lnTo>
                  <a:lnTo>
                    <a:pt x="27334" y="9903"/>
                  </a:lnTo>
                  <a:lnTo>
                    <a:pt x="18922" y="22255"/>
                  </a:lnTo>
                  <a:lnTo>
                    <a:pt x="6958" y="55126"/>
                  </a:lnTo>
                  <a:lnTo>
                    <a:pt x="1164" y="86804"/>
                  </a:lnTo>
                  <a:lnTo>
                    <a:pt x="0" y="123932"/>
                  </a:lnTo>
                  <a:lnTo>
                    <a:pt x="4657" y="162541"/>
                  </a:lnTo>
                  <a:lnTo>
                    <a:pt x="18486" y="198514"/>
                  </a:lnTo>
                  <a:lnTo>
                    <a:pt x="42035" y="227673"/>
                  </a:lnTo>
                  <a:lnTo>
                    <a:pt x="72022" y="250275"/>
                  </a:lnTo>
                  <a:lnTo>
                    <a:pt x="118255" y="269522"/>
                  </a:lnTo>
                  <a:lnTo>
                    <a:pt x="141732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2" name="SMARTInkShape-2882"/>
            <p:cNvSpPr/>
            <p:nvPr>
              <p:custDataLst>
                <p:tags r:id="rId4"/>
              </p:custDataLst>
            </p:nvPr>
          </p:nvSpPr>
          <p:spPr>
            <a:xfrm>
              <a:off x="1123950" y="6116611"/>
              <a:ext cx="69756" cy="233390"/>
            </a:xfrm>
            <a:custGeom>
              <a:avLst/>
              <a:gdLst/>
              <a:ahLst/>
              <a:cxnLst/>
              <a:rect l="0" t="0" r="0" b="0"/>
              <a:pathLst>
                <a:path w="69756" h="233390">
                  <a:moveTo>
                    <a:pt x="0" y="30189"/>
                  </a:moveTo>
                  <a:lnTo>
                    <a:pt x="0" y="30189"/>
                  </a:lnTo>
                  <a:lnTo>
                    <a:pt x="4364" y="20049"/>
                  </a:lnTo>
                  <a:lnTo>
                    <a:pt x="6088" y="3707"/>
                  </a:lnTo>
                  <a:lnTo>
                    <a:pt x="6881" y="1950"/>
                  </a:lnTo>
                  <a:lnTo>
                    <a:pt x="8115" y="780"/>
                  </a:lnTo>
                  <a:lnTo>
                    <a:pt x="9644" y="0"/>
                  </a:lnTo>
                  <a:lnTo>
                    <a:pt x="11368" y="890"/>
                  </a:lnTo>
                  <a:lnTo>
                    <a:pt x="41142" y="43690"/>
                  </a:lnTo>
                  <a:lnTo>
                    <a:pt x="60638" y="83108"/>
                  </a:lnTo>
                  <a:lnTo>
                    <a:pt x="68578" y="111563"/>
                  </a:lnTo>
                  <a:lnTo>
                    <a:pt x="69755" y="140675"/>
                  </a:lnTo>
                  <a:lnTo>
                    <a:pt x="59709" y="181459"/>
                  </a:lnTo>
                  <a:lnTo>
                    <a:pt x="19050" y="23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3" name="SMARTInkShape-2883"/>
            <p:cNvSpPr/>
            <p:nvPr>
              <p:custDataLst>
                <p:tags r:id="rId5"/>
              </p:custDataLst>
            </p:nvPr>
          </p:nvSpPr>
          <p:spPr>
            <a:xfrm>
              <a:off x="914550" y="6140866"/>
              <a:ext cx="95101" cy="228185"/>
            </a:xfrm>
            <a:custGeom>
              <a:avLst/>
              <a:gdLst/>
              <a:ahLst/>
              <a:cxnLst/>
              <a:rect l="0" t="0" r="0" b="0"/>
              <a:pathLst>
                <a:path w="95101" h="228185">
                  <a:moveTo>
                    <a:pt x="95100" y="18634"/>
                  </a:moveTo>
                  <a:lnTo>
                    <a:pt x="95100" y="18634"/>
                  </a:lnTo>
                  <a:lnTo>
                    <a:pt x="86262" y="4329"/>
                  </a:lnTo>
                  <a:lnTo>
                    <a:pt x="80353" y="1694"/>
                  </a:lnTo>
                  <a:lnTo>
                    <a:pt x="61691" y="0"/>
                  </a:lnTo>
                  <a:lnTo>
                    <a:pt x="49913" y="5415"/>
                  </a:lnTo>
                  <a:lnTo>
                    <a:pt x="21733" y="32877"/>
                  </a:lnTo>
                  <a:lnTo>
                    <a:pt x="4060" y="65423"/>
                  </a:lnTo>
                  <a:lnTo>
                    <a:pt x="0" y="105248"/>
                  </a:lnTo>
                  <a:lnTo>
                    <a:pt x="6637" y="148328"/>
                  </a:lnTo>
                  <a:lnTo>
                    <a:pt x="24282" y="185630"/>
                  </a:lnTo>
                  <a:lnTo>
                    <a:pt x="47384" y="212283"/>
                  </a:lnTo>
                  <a:lnTo>
                    <a:pt x="65661" y="221117"/>
                  </a:lnTo>
                  <a:lnTo>
                    <a:pt x="95100" y="22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80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  Gandhi</cp:lastModifiedBy>
  <cp:revision>33</cp:revision>
  <dcterms:created xsi:type="dcterms:W3CDTF">2019-01-30T20:54:36Z</dcterms:created>
  <dcterms:modified xsi:type="dcterms:W3CDTF">2019-03-11T21:01:17Z</dcterms:modified>
</cp:coreProperties>
</file>